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5"/>
  </p:notesMasterIdLst>
  <p:sldIdLst>
    <p:sldId id="361" r:id="rId3"/>
    <p:sldId id="3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AEA"/>
    <a:srgbClr val="56B4E8"/>
    <a:srgbClr val="2AA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559" autoAdjust="0"/>
    <p:restoredTop sz="89730" autoAdjust="0"/>
  </p:normalViewPr>
  <p:slideViewPr>
    <p:cSldViewPr snapToGrid="0">
      <p:cViewPr varScale="1">
        <p:scale>
          <a:sx n="60" d="100"/>
          <a:sy n="60" d="100"/>
        </p:scale>
        <p:origin x="11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B2E9D-47C8-4FE0-88F3-44E43C6D57A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07551-CCCB-4B6B-B5E2-E4F0DB5F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7551-CCCB-4B6B-B5E2-E4F0DB5F1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7551-CCCB-4B6B-B5E2-E4F0DB5F1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1211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47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17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79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52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81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91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5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/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6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28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95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766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8241723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44065" y="853440"/>
            <a:ext cx="9424416" cy="36576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39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663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2400" baseline="0">
                <a:latin typeface="+mn-lt"/>
              </a:defRPr>
            </a:lvl2pPr>
            <a:lvl3pPr>
              <a:buClr>
                <a:srgbClr val="19BBB7"/>
              </a:buClr>
              <a:defRPr sz="1867" baseline="0">
                <a:latin typeface="+mn-lt"/>
              </a:defRPr>
            </a:lvl3pPr>
            <a:lvl4pPr>
              <a:buClr>
                <a:srgbClr val="19BBB7"/>
              </a:buClr>
              <a:defRPr sz="1600" baseline="0">
                <a:latin typeface="+mj-lt"/>
              </a:defRPr>
            </a:lvl4pPr>
            <a:lvl5pPr>
              <a:buClr>
                <a:srgbClr val="19BBB7"/>
              </a:buCl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509" y="1353312"/>
            <a:ext cx="5181600" cy="4852416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472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3312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80"/>
            <a:ext cx="8022336" cy="600952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98657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78042"/>
            <a:ext cx="1219155" cy="846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88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/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8309"/>
            <a:ext cx="8022336" cy="562177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1353312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986577"/>
            <a:ext cx="3072384" cy="790088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52" y="188066"/>
            <a:ext cx="1219155" cy="846636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21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1211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51647"/>
            <a:ext cx="2285916" cy="524915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65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628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861760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862" y="58261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444611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/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45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/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35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5"/>
            <a:ext cx="3072384" cy="790088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/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/>
          <a:lstStyle/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63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sp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911221"/>
            <a:ext cx="3267456" cy="336567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01621"/>
          </a:xfrm>
        </p:spPr>
        <p:txBody>
          <a:bodyPr wrap="square" anchor="t">
            <a:sp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1A0398B-558B-4487-8178-EFC0D892D0A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52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11176000" y="99455"/>
            <a:ext cx="914400" cy="338554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marL="0" algn="r" defTabSz="243834" rtl="0" eaLnBrk="1" latinLnBrk="0" hangingPunct="1">
              <a:defRPr sz="1600" kern="120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6208B-6111-490B-8CEC-FFB249DB2100}" type="slidenum">
              <a:rPr lang="en-US" smtClean="0">
                <a:ea typeface="Verdana" panose="020B0604030504040204" pitchFamily="34" charset="0"/>
              </a:rPr>
              <a:pPr/>
              <a:t>‹#›</a:t>
            </a:fld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256032"/>
            <a:ext cx="942441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276948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" y="180226"/>
            <a:ext cx="1219155" cy="846636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ransition>
    <p:fade/>
  </p:transition>
  <p:hf sldNum="0" hdr="0" ftr="0" dt="0"/>
  <p:txStyles>
    <p:titleStyle>
      <a:lvl1pPr algn="l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3329576-9861-4197-9CD2-207C1240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0" y="865632"/>
            <a:ext cx="6475571" cy="57952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聯結表格</a:t>
            </a:r>
            <a:r>
              <a:rPr lang="en-US" altLang="zh-TW" sz="2400" dirty="0"/>
              <a:t>-</a:t>
            </a:r>
            <a:r>
              <a:rPr lang="zh-TW" altLang="en-US" sz="2400" dirty="0"/>
              <a:t>調整變數名稱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05584"/>
              </p:ext>
            </p:extLst>
          </p:nvPr>
        </p:nvGraphicFramePr>
        <p:xfrm>
          <a:off x="6804921" y="1320410"/>
          <a:ext cx="4551927" cy="4876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1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欄名稱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欄名稱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新</a:t>
                      </a:r>
                      <a:r>
                        <a:rPr lang="en-US" altLang="zh-TW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標籤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新</a:t>
                      </a:r>
                      <a:r>
                        <a:rPr lang="en-US" altLang="zh-TW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電器用品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MCC_COUNT_CAT1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電器用品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服飾用品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服飾用品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教育娛樂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教育娛樂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生活百貨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生活百貨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美妝保健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美妝保健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食品飲料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食品飲料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MCC_COUNT_CAT7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交易次數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 flipV="1">
            <a:off x="2658246" y="4488180"/>
            <a:ext cx="1637458" cy="1158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5408" y="2728177"/>
            <a:ext cx="3600592" cy="1201203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1.</a:t>
            </a:r>
            <a:r>
              <a:rPr lang="zh-TW" altLang="en-US" sz="2400" b="1" dirty="0">
                <a:solidFill>
                  <a:schemeClr val="bg1"/>
                </a:solidFill>
              </a:rPr>
              <a:t> 將</a:t>
            </a:r>
            <a:r>
              <a:rPr lang="en-US" altLang="zh-TW" sz="2400" b="1" dirty="0">
                <a:solidFill>
                  <a:schemeClr val="bg1"/>
                </a:solidFill>
              </a:rPr>
              <a:t>t4</a:t>
            </a:r>
            <a:r>
              <a:rPr lang="zh-TW" altLang="en-US" sz="2400" b="1" dirty="0">
                <a:solidFill>
                  <a:schemeClr val="bg1"/>
                </a:solidFill>
              </a:rPr>
              <a:t>表格所有變數，對照右方表格，進行欄名稱與標籤的重新命名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03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4F27100-0E8A-4803-93B9-E67A422A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48" y="1028699"/>
            <a:ext cx="6322751" cy="56776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聯結表格</a:t>
            </a:r>
            <a:r>
              <a:rPr lang="en-US" altLang="zh-TW" sz="2400" dirty="0"/>
              <a:t>-</a:t>
            </a:r>
            <a:r>
              <a:rPr lang="zh-TW" altLang="en-US" sz="2400" dirty="0"/>
              <a:t>調整變數名稱</a:t>
            </a:r>
            <a:endParaRPr 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75830"/>
              </p:ext>
            </p:extLst>
          </p:nvPr>
        </p:nvGraphicFramePr>
        <p:xfrm>
          <a:off x="1028961" y="1427090"/>
          <a:ext cx="4551927" cy="4876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1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欄名稱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欄名稱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新</a:t>
                      </a:r>
                      <a:r>
                        <a:rPr lang="en-US" altLang="zh-TW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標籤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新</a:t>
                      </a:r>
                      <a:r>
                        <a:rPr lang="en-US" altLang="zh-TW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電器用品</a:t>
                      </a:r>
                      <a:r>
                        <a:rPr lang="en-US" altLang="zh-TW" sz="18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MCC_AMT_CAT1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電器用品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服飾用品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服飾用品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教育娛樂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教育娛樂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生活百貨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生活百貨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美妝保健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美妝保健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食品飲料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食品飲料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其他</a:t>
                      </a: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MCC_AMT_CAT7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MCC</a:t>
                      </a:r>
                      <a:r>
                        <a:rPr lang="zh-TW" altLang="en-US" sz="1800" dirty="0"/>
                        <a:t>交易金額</a:t>
                      </a:r>
                      <a:r>
                        <a:rPr lang="en-US" altLang="zh-TW" sz="1800" dirty="0"/>
                        <a:t>_</a:t>
                      </a:r>
                      <a:r>
                        <a:rPr lang="zh-TW" altLang="en-US" sz="18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8066915" y="4594570"/>
            <a:ext cx="2913503" cy="1158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9826" y="2828398"/>
            <a:ext cx="3600592" cy="1201203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1.</a:t>
            </a:r>
            <a:r>
              <a:rPr lang="zh-TW" altLang="en-US" sz="2400" b="1" dirty="0">
                <a:solidFill>
                  <a:schemeClr val="bg1"/>
                </a:solidFill>
              </a:rPr>
              <a:t> 將</a:t>
            </a:r>
            <a:r>
              <a:rPr lang="en-US" altLang="zh-TW" sz="2400" b="1" dirty="0">
                <a:solidFill>
                  <a:schemeClr val="bg1"/>
                </a:solidFill>
              </a:rPr>
              <a:t>t3</a:t>
            </a:r>
            <a:r>
              <a:rPr lang="zh-TW" altLang="en-US" sz="2400" b="1" dirty="0">
                <a:solidFill>
                  <a:schemeClr val="bg1"/>
                </a:solidFill>
              </a:rPr>
              <a:t>表格所有變數，對照右方表格，進行欄名稱與標稱的重新命名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78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-Confidential-16x9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8F6EB3A7-7129-8546-BAB3-DA94249E9A29}" vid="{B97DB20D-021D-5E48-8469-B18AEBCAFB7E}"/>
    </a:ext>
  </a:extLst>
</a:theme>
</file>

<file path=ppt/theme/theme2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2F74E69A-85CC-B849-AC06-7272C4C1D3A7}" vid="{D34561D0-FA8C-6E46-A5F4-5A8D30B569E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6453</TotalTime>
  <Words>266</Words>
  <Application>Microsoft Office PowerPoint</Application>
  <PresentationFormat>寬螢幕</PresentationFormat>
  <Paragraphs>54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SAS-Confidential-16x9</vt:lpstr>
      <vt:lpstr>SAS Viya</vt:lpstr>
      <vt:lpstr>聯結表格-調整變數名稱</vt:lpstr>
      <vt:lpstr>聯結表格-調整變數名稱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Lesson2</dc:title>
  <dc:creator>sastest</dc:creator>
  <cp:lastModifiedBy>I-Jie Tsai</cp:lastModifiedBy>
  <cp:revision>523</cp:revision>
  <dcterms:created xsi:type="dcterms:W3CDTF">2017-08-31T07:17:00Z</dcterms:created>
  <dcterms:modified xsi:type="dcterms:W3CDTF">2022-03-17T09:45:12Z</dcterms:modified>
</cp:coreProperties>
</file>