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DB3D6-BD4D-4E93-AB04-56142FE22565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BFBD-F766-4207-BA74-E74C2CC0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基礎量值 極值 分位數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7551-CCCB-4B6B-B5E2-E4F0DB5F1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7145D-4990-410D-A61D-FC3DAD993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2E8B67-1075-4BAB-8F33-72A5CB4C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FFD9D-2ACA-47E5-9EF3-03B1FEAF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5028A-001E-4004-A8A9-89B957BF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847215-D9B4-4877-9E6E-37BD8C6C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28260-665F-43B2-9463-6275E485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0500CC-C7B4-415F-A165-9AF3F9CB4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DB17BC-B130-4B63-9849-9EFA0D3D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06B951-41CE-4210-9E12-99C5D472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67C2FA-A80A-4D07-9102-FB4AAB5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F6EDAB-4425-4253-93C4-E63302565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10ADB8-97CB-4694-8A2E-0E04F401B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D086B-95E5-45ED-9C32-9E7F06F4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E1423A-BCFD-4079-AD35-64041444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9B3A52-522A-4398-A499-391B294F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9738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C7D18-035F-45F6-828E-0EB2DA99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68AFCA-A95C-41DD-8699-5E706CE3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DCED60-189F-4370-B280-8EE947A7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85698E-D03C-4592-A33B-6BB44948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0AFEA-FAC1-4F20-B065-926494F6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49C5F-8FA7-4BCF-9602-7F2C1BC3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2BB036-CBF6-4FD9-B3A8-31BEA878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FDA4AF-099A-492F-9A06-EE33FAF8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747B1-F44F-4A88-9E5B-71496EF4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A5F42E-2D87-4D24-877B-FD2372A5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9B9FE-7B1A-4CC4-B0A7-7E187F63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EAC4-06F1-4DF1-A2B4-66B46EBA7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D8A204-E4EC-40ED-92ED-1FB867574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5C9001-BDF8-4688-B3CF-B29B5B78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DA3225-ED54-4AAF-B0C6-66025E79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9A7923-82A2-41D7-AF11-F0ABE976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7158B-4A31-445D-A709-14C0BBED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759F68-3673-4CD0-AF8C-A67B39F9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EE37BD-6FCB-4AF8-B8AB-5781BEAC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EA7421-43C3-434B-BEAA-32C5156B2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459ACF-B626-4A78-981D-28137F91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181959-C1C9-4710-969E-BB42B561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B4C02F-E2E7-43A9-A6B2-46B16768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8EA26F-7E33-425E-9C6A-03B52CF1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D812B-C61A-434B-8E2D-120D41AE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E0CB13-ED4F-4445-AEAA-900CECA1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36DC7E-1007-4454-BD4E-0DE95B74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5862E2-7DD8-4BD0-8BC2-E158A5CC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520CFD-F7AA-4A71-AC40-ED04286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44BFCB-019F-46DF-8564-69E749CC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654899-2387-4EAD-8DAF-F297BD7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03B54-ACB4-4C12-B2CD-D751EEB5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6ECC5-0B5C-4460-A2D9-805170F1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08AD6E-09D8-4672-B61C-FE2DD2A11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DE892-B902-4587-97A5-4E335B48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BD1999-F652-4B80-BB57-728D102E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03FABD-E174-4523-807A-37AB07A0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9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9CFCF-FFB8-49D6-B751-CA3E4550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0CED8C-E3CD-4BB0-9EBD-E68058BE5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A3438-020B-4B95-AF7C-45D582AB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A20147-946F-404B-B9A0-B60EABA3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D94CF2-4BC1-4094-9C46-C096E68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381296-343A-49AB-90FA-AE88DEFA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202CEF-1C06-41A9-A4DA-2E75ADBA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0E3914-4B60-4281-935B-F1874EF6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0F575-7CC1-4D71-BF82-B1AD36CE2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8628-63E8-40F5-B61E-6E930C5B51A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A942B1-234B-47DC-845A-B1903FCE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CA10DF-0D7C-4090-9509-59562776F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5D8C-5F7B-4685-86FD-9D88D91C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客戶行為資料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消費行為</a:t>
            </a:r>
            <a:endParaRPr lang="en-US" altLang="zh-TW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2312" y="1463040"/>
          <a:ext cx="4300728" cy="182925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6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826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TW" altLang="en-US" sz="16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距離天數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TW" altLang="en-US" sz="16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欄名稱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TW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標籤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flag_m1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近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個月註記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55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flag_m3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近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個月註記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flag_m6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近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個月註記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flag_m12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近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個月註記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45" y="1463040"/>
            <a:ext cx="5474975" cy="50789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5152" y="3429000"/>
            <a:ext cx="4419601" cy="311302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TW" sz="2400" b="1" dirty="0">
                <a:solidFill>
                  <a:schemeClr val="bg1"/>
                </a:solidFill>
              </a:rPr>
              <a:t>1.</a:t>
            </a:r>
            <a:r>
              <a:rPr lang="zh-TW" altLang="en-US" sz="2400" b="1" dirty="0">
                <a:solidFill>
                  <a:schemeClr val="bg1"/>
                </a:solidFill>
              </a:rPr>
              <a:t>依前面步驟，衍生新增如上表的四個新變數，輸入語法如下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just"/>
            <a:r>
              <a:rPr lang="en-US" altLang="zh-TW" sz="2400" b="1" dirty="0">
                <a:solidFill>
                  <a:schemeClr val="bg1"/>
                </a:solidFill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</a:rPr>
              <a:t>將</a:t>
            </a:r>
            <a:r>
              <a:rPr lang="en-US" altLang="zh-TW" sz="2400" b="1" dirty="0">
                <a:solidFill>
                  <a:schemeClr val="bg1"/>
                </a:solidFill>
              </a:rPr>
              <a:t>30</a:t>
            </a:r>
            <a:r>
              <a:rPr lang="zh-TW" altLang="en-US" sz="2400" b="1" dirty="0">
                <a:solidFill>
                  <a:schemeClr val="bg1"/>
                </a:solidFill>
              </a:rPr>
              <a:t>改為</a:t>
            </a:r>
            <a:r>
              <a:rPr lang="en-US" altLang="zh-TW" sz="2400" b="1" dirty="0">
                <a:solidFill>
                  <a:schemeClr val="bg1"/>
                </a:solidFill>
              </a:rPr>
              <a:t>90/180/365)</a:t>
            </a:r>
          </a:p>
          <a:p>
            <a:pPr algn="just"/>
            <a:r>
              <a:rPr lang="en-US" altLang="zh-TW" sz="2400" b="1" dirty="0">
                <a:solidFill>
                  <a:schemeClr val="bg1"/>
                </a:solidFill>
              </a:rPr>
              <a:t>CASE</a:t>
            </a:r>
          </a:p>
          <a:p>
            <a:pPr algn="just"/>
            <a:r>
              <a:rPr lang="en-US" altLang="zh-TW" sz="2400" b="1" dirty="0">
                <a:solidFill>
                  <a:schemeClr val="bg1"/>
                </a:solidFill>
              </a:rPr>
              <a:t>WHEN '01AUG2017'd-date&lt;=30</a:t>
            </a:r>
          </a:p>
          <a:p>
            <a:pPr algn="just"/>
            <a:r>
              <a:rPr lang="en-US" altLang="zh-TW" sz="2400" b="1" dirty="0">
                <a:solidFill>
                  <a:schemeClr val="bg1"/>
                </a:solidFill>
              </a:rPr>
              <a:t>THEN 1</a:t>
            </a:r>
          </a:p>
          <a:p>
            <a:pPr algn="just"/>
            <a:r>
              <a:rPr lang="en-US" altLang="zh-TW" sz="2400" b="1" dirty="0">
                <a:solidFill>
                  <a:schemeClr val="bg1"/>
                </a:solidFill>
              </a:rPr>
              <a:t>ELSE 0</a:t>
            </a:r>
          </a:p>
          <a:p>
            <a:pPr algn="just"/>
            <a:r>
              <a:rPr lang="en-US" altLang="zh-TW" sz="2400" b="1" dirty="0">
                <a:solidFill>
                  <a:schemeClr val="bg1"/>
                </a:solidFill>
              </a:rPr>
              <a:t>END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4938" y="4903219"/>
            <a:ext cx="798103" cy="491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4533" y="1463040"/>
            <a:ext cx="1273827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04409" y="2937259"/>
            <a:ext cx="661711" cy="491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27538" y="3672840"/>
            <a:ext cx="2643382" cy="45003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TW" sz="2400" b="1" dirty="0">
                <a:solidFill>
                  <a:schemeClr val="bg1"/>
                </a:solidFill>
              </a:rPr>
              <a:t>2.</a:t>
            </a:r>
            <a:r>
              <a:rPr lang="zh-TW" altLang="en-US" sz="2400" b="1" dirty="0">
                <a:solidFill>
                  <a:schemeClr val="bg1"/>
                </a:solidFill>
              </a:rPr>
              <a:t>增加新的計算欄</a:t>
            </a:r>
          </a:p>
        </p:txBody>
      </p:sp>
    </p:spTree>
    <p:extLst>
      <p:ext uri="{BB962C8B-B14F-4D97-AF65-F5344CB8AC3E}">
        <p14:creationId xmlns:p14="http://schemas.microsoft.com/office/powerpoint/2010/main" val="34023843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寬螢幕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客戶行為資料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客戶行為資料</dc:title>
  <dc:creator>I-Jie Tsai</dc:creator>
  <cp:lastModifiedBy>I-Jie Tsai</cp:lastModifiedBy>
  <cp:revision>1</cp:revision>
  <dcterms:created xsi:type="dcterms:W3CDTF">2021-03-16T13:50:10Z</dcterms:created>
  <dcterms:modified xsi:type="dcterms:W3CDTF">2021-03-16T13:50:34Z</dcterms:modified>
</cp:coreProperties>
</file>