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2" r:id="rId9"/>
    <p:sldId id="271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6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52poke.com/zh-hant/%E4%B8%BB%E9%A1%B5" TargetMode="External"/><Relationship Id="rId2" Type="http://schemas.openxmlformats.org/officeDocument/2006/relationships/hyperlink" Target="https://tw.portal-pokemon.com/play/poke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blogs.net/a/5c052c83bd9eee0cf7a1fc8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52poke.com/wiki/%E4%B8%BB%E9%A1%B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09B92-F400-4788-B3E1-B1CD69D16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動態網頁 小專題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寶可夢圖鑑資料網頁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5A7E4F-71A7-4DB6-B013-634472CC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0388" y="5650416"/>
            <a:ext cx="2194560" cy="88101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劉軒宏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8179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902B6-9951-43B0-AE78-B51DEE6B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3603B-6544-4B35-97B3-D03B8FCE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https://tw.portal-pokemon.com/play/pokedex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官方寶可夢圖鑑網站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https://wiki.52poke.com/zh-hant/%E4%B8%BB%E9%A1%B5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神奇寶貝百科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hlinkClick r:id="rId4"/>
              </a:rPr>
              <a:t>https://www.twblogs.net/a/5c052c83bd9eee0cf7a1fc8f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爬蟲亂碼解決方式</a:t>
            </a:r>
          </a:p>
        </p:txBody>
      </p:sp>
    </p:spTree>
    <p:extLst>
      <p:ext uri="{BB962C8B-B14F-4D97-AF65-F5344CB8AC3E}">
        <p14:creationId xmlns:p14="http://schemas.microsoft.com/office/powerpoint/2010/main" val="398085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8E3F6-03E0-43A4-86B1-BABBA8F4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操作示範</a:t>
            </a:r>
          </a:p>
        </p:txBody>
      </p:sp>
    </p:spTree>
    <p:extLst>
      <p:ext uri="{BB962C8B-B14F-4D97-AF65-F5344CB8AC3E}">
        <p14:creationId xmlns:p14="http://schemas.microsoft.com/office/powerpoint/2010/main" val="2155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19A84-819E-46D0-B364-4E9BF2B1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E8A75-C785-4171-8E62-C7FBBE3B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7159"/>
            <a:ext cx="8946541" cy="1376082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延續第一次小專題題目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將功能完善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86DFA54-423C-4C10-8A42-6427178005F7}"/>
              </a:ext>
            </a:extLst>
          </p:cNvPr>
          <p:cNvSpPr txBox="1">
            <a:spLocks/>
          </p:cNvSpPr>
          <p:nvPr/>
        </p:nvSpPr>
        <p:spPr>
          <a:xfrm>
            <a:off x="646110" y="342900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74819DC-87EA-40CB-B48D-8D3B17F7FA86}"/>
              </a:ext>
            </a:extLst>
          </p:cNvPr>
          <p:cNvSpPr txBox="1">
            <a:spLocks/>
          </p:cNvSpPr>
          <p:nvPr/>
        </p:nvSpPr>
        <p:spPr>
          <a:xfrm>
            <a:off x="1104293" y="4297682"/>
            <a:ext cx="8946541" cy="137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進行作業</a:t>
            </a:r>
          </a:p>
        </p:txBody>
      </p:sp>
    </p:spTree>
    <p:extLst>
      <p:ext uri="{BB962C8B-B14F-4D97-AF65-F5344CB8AC3E}">
        <p14:creationId xmlns:p14="http://schemas.microsoft.com/office/powerpoint/2010/main" val="213539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15CC9ABE-7FB4-4A1C-A96F-E8ACFDCF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498443"/>
            <a:ext cx="7780054" cy="477396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43FF91D-B252-4CDC-8753-984EE566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新增項目</a:t>
            </a:r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B8A1762D-2044-4A58-B3D2-3077BBF71D21}"/>
              </a:ext>
            </a:extLst>
          </p:cNvPr>
          <p:cNvSpPr/>
          <p:nvPr/>
        </p:nvSpPr>
        <p:spPr>
          <a:xfrm>
            <a:off x="8410249" y="881352"/>
            <a:ext cx="1211634" cy="403924"/>
          </a:xfrm>
          <a:prstGeom prst="wedgeRoundRectCallout">
            <a:avLst>
              <a:gd name="adj1" fmla="val 2394"/>
              <a:gd name="adj2" fmla="val 135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18E2924D-8E14-4752-A5FD-90632CF5B4BE}"/>
              </a:ext>
            </a:extLst>
          </p:cNvPr>
          <p:cNvSpPr/>
          <p:nvPr/>
        </p:nvSpPr>
        <p:spPr>
          <a:xfrm>
            <a:off x="883866" y="4388122"/>
            <a:ext cx="1257300" cy="616631"/>
          </a:xfrm>
          <a:prstGeom prst="wedgeRoundRectCallout">
            <a:avLst>
              <a:gd name="adj1" fmla="val 78735"/>
              <a:gd name="adj2" fmla="val -47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新增寶可夢資料</a:t>
            </a:r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D66E80CA-ED08-4EC9-89AA-D3FFFD897967}"/>
              </a:ext>
            </a:extLst>
          </p:cNvPr>
          <p:cNvSpPr/>
          <p:nvPr/>
        </p:nvSpPr>
        <p:spPr>
          <a:xfrm>
            <a:off x="10218791" y="5004753"/>
            <a:ext cx="1441985" cy="616631"/>
          </a:xfrm>
          <a:prstGeom prst="wedgeRoundRectCallout">
            <a:avLst>
              <a:gd name="adj1" fmla="val -73575"/>
              <a:gd name="adj2" fmla="val -53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滾輪到底部</a:t>
            </a:r>
            <a:endParaRPr lang="en-US" altLang="zh-TW" b="1" dirty="0">
              <a:solidFill>
                <a:schemeClr val="bg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載入新資料</a:t>
            </a:r>
          </a:p>
        </p:txBody>
      </p:sp>
    </p:spTree>
    <p:extLst>
      <p:ext uri="{BB962C8B-B14F-4D97-AF65-F5344CB8AC3E}">
        <p14:creationId xmlns:p14="http://schemas.microsoft.com/office/powerpoint/2010/main" val="394709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8643E7B-B5EE-4FFD-9C7C-85E9B362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78" y="1879601"/>
            <a:ext cx="7435443" cy="44993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43FF91D-B252-4CDC-8753-984EE566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新增項目</a:t>
            </a:r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B8A1762D-2044-4A58-B3D2-3077BBF71D21}"/>
              </a:ext>
            </a:extLst>
          </p:cNvPr>
          <p:cNvSpPr/>
          <p:nvPr/>
        </p:nvSpPr>
        <p:spPr>
          <a:xfrm>
            <a:off x="8453792" y="1260539"/>
            <a:ext cx="1211634" cy="403924"/>
          </a:xfrm>
          <a:prstGeom prst="wedgeRoundRectCallout">
            <a:avLst>
              <a:gd name="adj1" fmla="val 2394"/>
              <a:gd name="adj2" fmla="val 135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18E2924D-8E14-4752-A5FD-90632CF5B4BE}"/>
              </a:ext>
            </a:extLst>
          </p:cNvPr>
          <p:cNvSpPr/>
          <p:nvPr/>
        </p:nvSpPr>
        <p:spPr>
          <a:xfrm>
            <a:off x="9874976" y="3277502"/>
            <a:ext cx="1257300" cy="616631"/>
          </a:xfrm>
          <a:prstGeom prst="wedgeRoundRectCallout">
            <a:avLst>
              <a:gd name="adj1" fmla="val -106893"/>
              <a:gd name="adj2" fmla="val -53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修改寶可夢資料</a:t>
            </a:r>
          </a:p>
        </p:txBody>
      </p:sp>
    </p:spTree>
    <p:extLst>
      <p:ext uri="{BB962C8B-B14F-4D97-AF65-F5344CB8AC3E}">
        <p14:creationId xmlns:p14="http://schemas.microsoft.com/office/powerpoint/2010/main" val="195587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1B87319-101B-4451-99E5-09235666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055" y="1631987"/>
            <a:ext cx="2880000" cy="45242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091CD8-1B96-48DF-A91B-3C4566A2E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9" r="3838"/>
          <a:stretch/>
        </p:blipFill>
        <p:spPr>
          <a:xfrm>
            <a:off x="4145280" y="2094133"/>
            <a:ext cx="3204755" cy="360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7D813E4-0F2C-49B1-9294-A8A0F7FB9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83" r="13098"/>
          <a:stretch/>
        </p:blipFill>
        <p:spPr>
          <a:xfrm>
            <a:off x="766354" y="2094133"/>
            <a:ext cx="2874386" cy="3600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43FF91D-B252-4CDC-8753-984EE566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網頁規劃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新增項目</a:t>
            </a:r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B8A1762D-2044-4A58-B3D2-3077BBF71D21}"/>
              </a:ext>
            </a:extLst>
          </p:cNvPr>
          <p:cNvSpPr/>
          <p:nvPr/>
        </p:nvSpPr>
        <p:spPr>
          <a:xfrm>
            <a:off x="1714751" y="2375513"/>
            <a:ext cx="977592" cy="403924"/>
          </a:xfrm>
          <a:prstGeom prst="wedgeRoundRectCallout">
            <a:avLst>
              <a:gd name="adj1" fmla="val 2394"/>
              <a:gd name="adj2" fmla="val 135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登入頁</a:t>
            </a: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6AA1816E-CDD0-4CEE-B450-8088D9ED3471}"/>
              </a:ext>
            </a:extLst>
          </p:cNvPr>
          <p:cNvSpPr/>
          <p:nvPr/>
        </p:nvSpPr>
        <p:spPr>
          <a:xfrm>
            <a:off x="5258861" y="2199415"/>
            <a:ext cx="977592" cy="403924"/>
          </a:xfrm>
          <a:prstGeom prst="wedgeRoundRectCallout">
            <a:avLst>
              <a:gd name="adj1" fmla="val 2394"/>
              <a:gd name="adj2" fmla="val 135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註冊頁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D093F3D7-81D6-46B6-8845-6034923DF9F7}"/>
              </a:ext>
            </a:extLst>
          </p:cNvPr>
          <p:cNvSpPr/>
          <p:nvPr/>
        </p:nvSpPr>
        <p:spPr>
          <a:xfrm>
            <a:off x="8931146" y="1679014"/>
            <a:ext cx="1517818" cy="403924"/>
          </a:xfrm>
          <a:prstGeom prst="wedgeRoundRectCallout">
            <a:avLst>
              <a:gd name="adj1" fmla="val 2394"/>
              <a:gd name="adj2" fmla="val 135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編輯頁</a:t>
            </a:r>
          </a:p>
        </p:txBody>
      </p:sp>
    </p:spTree>
    <p:extLst>
      <p:ext uri="{BB962C8B-B14F-4D97-AF65-F5344CB8AC3E}">
        <p14:creationId xmlns:p14="http://schemas.microsoft.com/office/powerpoint/2010/main" val="213712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FF91D-B252-4CDC-8753-984EE566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D447F6-AA91-47E6-A698-C9A41218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98030"/>
              </p:ext>
            </p:extLst>
          </p:nvPr>
        </p:nvGraphicFramePr>
        <p:xfrm>
          <a:off x="1768449" y="1639032"/>
          <a:ext cx="1681982" cy="1932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982">
                  <a:extLst>
                    <a:ext uri="{9D8B030D-6E8A-4147-A177-3AD203B41FA5}">
                      <a16:colId xmlns:a16="http://schemas.microsoft.com/office/drawing/2014/main" val="195977107"/>
                    </a:ext>
                  </a:extLst>
                </a:gridCol>
              </a:tblGrid>
              <a:tr h="460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userInfo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499822"/>
                  </a:ext>
                </a:extLst>
              </a:tr>
              <a:tr h="368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dirty="0" err="1">
                          <a:solidFill>
                            <a:srgbClr val="FF0000"/>
                          </a:solidFill>
                          <a:effectLst/>
                        </a:rPr>
                        <a:t>uid</a:t>
                      </a:r>
                      <a:r>
                        <a:rPr lang="en-US" sz="1600" u="sng" strike="noStrike" dirty="0">
                          <a:solidFill>
                            <a:srgbClr val="FF0000"/>
                          </a:solidFill>
                          <a:effectLst/>
                        </a:rPr>
                        <a:t>(PK)</a:t>
                      </a:r>
                      <a:endParaRPr lang="en-US" sz="1600" b="1" i="0" u="sng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1671037"/>
                  </a:ext>
                </a:extLst>
              </a:tr>
              <a:tr h="368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9725207"/>
                  </a:ext>
                </a:extLst>
              </a:tr>
              <a:tr h="368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email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8231321"/>
                  </a:ext>
                </a:extLst>
              </a:tr>
              <a:tr h="368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pwd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06284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441306D-739B-4AFD-A205-A33762C33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11340"/>
              </p:ext>
            </p:extLst>
          </p:nvPr>
        </p:nvGraphicFramePr>
        <p:xfrm>
          <a:off x="1768449" y="5016910"/>
          <a:ext cx="1681982" cy="1348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982">
                  <a:extLst>
                    <a:ext uri="{9D8B030D-6E8A-4147-A177-3AD203B41FA5}">
                      <a16:colId xmlns:a16="http://schemas.microsoft.com/office/drawing/2014/main" val="3835285436"/>
                    </a:ext>
                  </a:extLst>
                </a:gridCol>
              </a:tblGrid>
              <a:tr h="480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loginRecord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7119997"/>
                  </a:ext>
                </a:extLst>
              </a:tr>
              <a:tr h="289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id(PK)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0402009"/>
                  </a:ext>
                </a:extLst>
              </a:tr>
              <a:tr h="289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uid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9139470"/>
                  </a:ext>
                </a:extLst>
              </a:tr>
              <a:tr h="289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0725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C3FCDC2-B6C1-4467-8CBE-6DA36983A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29848"/>
              </p:ext>
            </p:extLst>
          </p:nvPr>
        </p:nvGraphicFramePr>
        <p:xfrm>
          <a:off x="8694145" y="1639032"/>
          <a:ext cx="1729406" cy="2167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9406">
                  <a:extLst>
                    <a:ext uri="{9D8B030D-6E8A-4147-A177-3AD203B41FA5}">
                      <a16:colId xmlns:a16="http://schemas.microsoft.com/office/drawing/2014/main" val="1844055708"/>
                    </a:ext>
                  </a:extLst>
                </a:gridCol>
              </a:tblGrid>
              <a:tr h="71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pokeInfo_log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0279591"/>
                  </a:ext>
                </a:extLst>
              </a:tr>
              <a:tr h="291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id(PK)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5347560"/>
                  </a:ext>
                </a:extLst>
              </a:tr>
              <a:tr h="291242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32711"/>
                  </a:ext>
                </a:extLst>
              </a:tr>
              <a:tr h="291242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uid</a:t>
                      </a:r>
                      <a:endParaRPr lang="en-US" altLang="zh-TW" sz="1600" b="0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3992886"/>
                  </a:ext>
                </a:extLst>
              </a:tr>
              <a:tr h="291242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3659031"/>
                  </a:ext>
                </a:extLst>
              </a:tr>
              <a:tr h="291242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>
                          <a:effectLst/>
                        </a:rPr>
                        <a:t>time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036887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1051882-DA17-4A37-AD99-80CC76A7C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11395"/>
              </p:ext>
            </p:extLst>
          </p:nvPr>
        </p:nvGraphicFramePr>
        <p:xfrm>
          <a:off x="5187156" y="1069783"/>
          <a:ext cx="1817687" cy="5295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687">
                  <a:extLst>
                    <a:ext uri="{9D8B030D-6E8A-4147-A177-3AD203B41FA5}">
                      <a16:colId xmlns:a16="http://schemas.microsoft.com/office/drawing/2014/main" val="1167426084"/>
                    </a:ext>
                  </a:extLst>
                </a:gridCol>
              </a:tblGrid>
              <a:tr h="324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pokeInfo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4644802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id(PK)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1393254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num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3664936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uid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9165195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9478547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typeA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0876388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typeB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6061442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group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1633374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abilityA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0227199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abilityB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2564418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8376602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weight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9345370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246549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5949655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attack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4617353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defense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37340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sAttack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3993475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sDefense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9064025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speed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7982336"/>
                  </a:ext>
                </a:extLst>
              </a:tr>
              <a:tr h="261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describe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298" marR="9298" marT="9298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35817"/>
                  </a:ext>
                </a:extLst>
              </a:tr>
            </a:tbl>
          </a:graphicData>
        </a:graphic>
      </p:graphicFrame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89ED35-B8C3-4C37-88E6-05617BA4743F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609440" y="3571877"/>
            <a:ext cx="0" cy="14450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98031BB-B72C-4EB7-A129-DB31AABBD3C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0431" y="2605454"/>
            <a:ext cx="17367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9FC52AE-341A-4E3B-B27A-9DBF4531139A}"/>
              </a:ext>
            </a:extLst>
          </p:cNvPr>
          <p:cNvCxnSpPr>
            <a:cxnSpLocks/>
          </p:cNvCxnSpPr>
          <p:nvPr/>
        </p:nvCxnSpPr>
        <p:spPr>
          <a:xfrm>
            <a:off x="7004843" y="2605454"/>
            <a:ext cx="16893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6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DBFE9A-A0ED-4DE3-B1C6-52A185A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85" y="500420"/>
            <a:ext cx="5074410" cy="398830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43FF91D-B252-4CDC-8753-984EE566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7BB6CC-F318-4F2F-B02B-870D91DD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372151"/>
            <a:ext cx="7383834" cy="4233156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4B8D501-890A-4012-B477-D5BA805F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4085"/>
            <a:ext cx="8946541" cy="1376082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神奇寶貝百科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抓取資料</a:t>
            </a:r>
          </a:p>
        </p:txBody>
      </p:sp>
    </p:spTree>
    <p:extLst>
      <p:ext uri="{BB962C8B-B14F-4D97-AF65-F5344CB8AC3E}">
        <p14:creationId xmlns:p14="http://schemas.microsoft.com/office/powerpoint/2010/main" val="342764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1EC1E2-F289-42A0-8CE8-F5FCB42B8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4"/>
          <a:stretch/>
        </p:blipFill>
        <p:spPr>
          <a:xfrm>
            <a:off x="4762500" y="243045"/>
            <a:ext cx="7196138" cy="41289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019A84-819E-46D0-B364-4E9BF2B1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E8A75-C785-4171-8E62-C7FBBE3B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79601"/>
            <a:ext cx="8946541" cy="4856516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版面規劃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確認資料結構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寫爬蟲程式將資料寫進資料庫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靜態資料進行替換成來自資料庫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103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19A84-819E-46D0-B364-4E9BF2B1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E8A75-C785-4171-8E62-C7FBBE3B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7159"/>
            <a:ext cx="8946541" cy="82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編碼正確，但下載內容是亂碼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546188-6B1F-4DAF-95CE-9138549C696C}"/>
              </a:ext>
            </a:extLst>
          </p:cNvPr>
          <p:cNvSpPr txBox="1">
            <a:spLocks/>
          </p:cNvSpPr>
          <p:nvPr/>
        </p:nvSpPr>
        <p:spPr>
          <a:xfrm>
            <a:off x="1104292" y="4392332"/>
            <a:ext cx="8946541" cy="160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WebClient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進行一個繼承並擴展，讓它支持自解壓。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3C8066E-E0DE-4FCE-9821-AEE6A27E3162}"/>
              </a:ext>
            </a:extLst>
          </p:cNvPr>
          <p:cNvSpPr txBox="1">
            <a:spLocks/>
          </p:cNvSpPr>
          <p:nvPr/>
        </p:nvSpPr>
        <p:spPr>
          <a:xfrm>
            <a:off x="1104291" y="2979860"/>
            <a:ext cx="8946541" cy="75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網站頁面壓縮導致內容亂碼。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166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190</Words>
  <Application>Microsoft Office PowerPoint</Application>
  <PresentationFormat>寬螢幕</PresentationFormat>
  <Paragraphs>76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Century Gothic</vt:lpstr>
      <vt:lpstr>Wingdings 3</vt:lpstr>
      <vt:lpstr>離子</vt:lpstr>
      <vt:lpstr>動態網頁 小專題 主題:寶可夢圖鑑資料網頁</vt:lpstr>
      <vt:lpstr>動機</vt:lpstr>
      <vt:lpstr>網頁規劃-新增項目</vt:lpstr>
      <vt:lpstr>網頁規劃-新增項目</vt:lpstr>
      <vt:lpstr>網頁規劃-新增項目</vt:lpstr>
      <vt:lpstr>資料庫-表格</vt:lpstr>
      <vt:lpstr>資料庫-爬蟲程式</vt:lpstr>
      <vt:lpstr>Web API</vt:lpstr>
      <vt:lpstr>問題與解決方式-爬蟲程式</vt:lpstr>
      <vt:lpstr>參考資料</vt:lpstr>
      <vt:lpstr>操作示範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軒宏 劉</dc:creator>
  <cp:lastModifiedBy>軒宏 劉</cp:lastModifiedBy>
  <cp:revision>163</cp:revision>
  <dcterms:created xsi:type="dcterms:W3CDTF">2019-05-05T11:04:30Z</dcterms:created>
  <dcterms:modified xsi:type="dcterms:W3CDTF">2019-06-23T13:14:50Z</dcterms:modified>
</cp:coreProperties>
</file>