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2334" y="108"/>
      </p:cViewPr>
      <p:guideLst>
        <p:guide orient="horz" pos="317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43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2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3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71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6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5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84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4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73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53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4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F6DE-4467-4B4A-AFD2-9413ED2A7397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F4EB-D0ED-4D16-B89F-791FBF8256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C3432CE1-0020-41E8-B15A-05085933FEB5}"/>
              </a:ext>
            </a:extLst>
          </p:cNvPr>
          <p:cNvSpPr/>
          <p:nvPr/>
        </p:nvSpPr>
        <p:spPr>
          <a:xfrm>
            <a:off x="2700900" y="540313"/>
            <a:ext cx="9000000" cy="9000000"/>
          </a:xfrm>
          <a:prstGeom prst="ellipse">
            <a:avLst/>
          </a:prstGeom>
          <a:noFill/>
          <a:ln w="508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" tIns="11430" rIns="22860" bIns="114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45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F93342F-95B7-461F-BECA-43941E8BB72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0" y="5040313"/>
            <a:ext cx="2700900" cy="0"/>
          </a:xfrm>
          <a:prstGeom prst="line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CD1B4B2-3AB8-4796-8882-D8535654F616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11700900" y="5040313"/>
            <a:ext cx="2699313" cy="0"/>
          </a:xfrm>
          <a:prstGeom prst="line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67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軒宏 劉</dc:creator>
  <cp:lastModifiedBy>軒宏 劉</cp:lastModifiedBy>
  <cp:revision>6</cp:revision>
  <dcterms:created xsi:type="dcterms:W3CDTF">2019-04-30T14:06:48Z</dcterms:created>
  <dcterms:modified xsi:type="dcterms:W3CDTF">2019-04-30T14:53:21Z</dcterms:modified>
</cp:coreProperties>
</file>