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 Joy Angeline Padilla" userId="ecdd412207c6b092" providerId="LiveId" clId="{8A8653A4-EEE4-480C-A831-A23D8E4BA8F6}"/>
    <pc:docChg chg="undo custSel modSld">
      <pc:chgData name="Rose Joy Angeline Padilla" userId="ecdd412207c6b092" providerId="LiveId" clId="{8A8653A4-EEE4-480C-A831-A23D8E4BA8F6}" dt="2023-05-31T03:28:36.488" v="175" actId="14100"/>
      <pc:docMkLst>
        <pc:docMk/>
      </pc:docMkLst>
      <pc:sldChg chg="addSp modSp mod">
        <pc:chgData name="Rose Joy Angeline Padilla" userId="ecdd412207c6b092" providerId="LiveId" clId="{8A8653A4-EEE4-480C-A831-A23D8E4BA8F6}" dt="2023-05-31T03:28:36.488" v="175" actId="14100"/>
        <pc:sldMkLst>
          <pc:docMk/>
          <pc:sldMk cId="2712377923" sldId="256"/>
        </pc:sldMkLst>
        <pc:spChg chg="add mod">
          <ac:chgData name="Rose Joy Angeline Padilla" userId="ecdd412207c6b092" providerId="LiveId" clId="{8A8653A4-EEE4-480C-A831-A23D8E4BA8F6}" dt="2023-05-31T03:28:36.488" v="175" actId="14100"/>
          <ac:spMkLst>
            <pc:docMk/>
            <pc:sldMk cId="2712377923" sldId="256"/>
            <ac:spMk id="26" creationId="{E1F36DEA-5B95-968F-F716-EBBB97DBF400}"/>
          </ac:spMkLst>
        </pc:spChg>
        <pc:grpChg chg="mod">
          <ac:chgData name="Rose Joy Angeline Padilla" userId="ecdd412207c6b092" providerId="LiveId" clId="{8A8653A4-EEE4-480C-A831-A23D8E4BA8F6}" dt="2023-05-31T03:02:42.527" v="0" actId="164"/>
          <ac:grpSpMkLst>
            <pc:docMk/>
            <pc:sldMk cId="2712377923" sldId="256"/>
            <ac:grpSpMk id="15" creationId="{DA504EC0-44B4-ABCF-4FCF-02A6D5DA1D97}"/>
          </ac:grpSpMkLst>
        </pc:grpChg>
        <pc:grpChg chg="add mod">
          <ac:chgData name="Rose Joy Angeline Padilla" userId="ecdd412207c6b092" providerId="LiveId" clId="{8A8653A4-EEE4-480C-A831-A23D8E4BA8F6}" dt="2023-05-31T03:04:02.206" v="23" actId="164"/>
          <ac:grpSpMkLst>
            <pc:docMk/>
            <pc:sldMk cId="2712377923" sldId="256"/>
            <ac:grpSpMk id="16" creationId="{8802AEF2-376C-5C66-6BC6-AB02FE3EAE9C}"/>
          </ac:grpSpMkLst>
        </pc:grpChg>
        <pc:grpChg chg="add mod">
          <ac:chgData name="Rose Joy Angeline Padilla" userId="ecdd412207c6b092" providerId="LiveId" clId="{8A8653A4-EEE4-480C-A831-A23D8E4BA8F6}" dt="2023-05-31T03:11:19.351" v="111" actId="1076"/>
          <ac:grpSpMkLst>
            <pc:docMk/>
            <pc:sldMk cId="2712377923" sldId="256"/>
            <ac:grpSpMk id="17" creationId="{2932514E-B95A-4C18-474E-BB158D2C692C}"/>
          </ac:grpSpMkLst>
        </pc:grpChg>
        <pc:grpChg chg="add mod">
          <ac:chgData name="Rose Joy Angeline Padilla" userId="ecdd412207c6b092" providerId="LiveId" clId="{8A8653A4-EEE4-480C-A831-A23D8E4BA8F6}" dt="2023-05-31T03:11:23.017" v="114" actId="164"/>
          <ac:grpSpMkLst>
            <pc:docMk/>
            <pc:sldMk cId="2712377923" sldId="256"/>
            <ac:grpSpMk id="24" creationId="{F8080C1C-715B-6783-A47D-F9906EA35577}"/>
          </ac:grpSpMkLst>
        </pc:grpChg>
        <pc:grpChg chg="add mod">
          <ac:chgData name="Rose Joy Angeline Padilla" userId="ecdd412207c6b092" providerId="LiveId" clId="{8A8653A4-EEE4-480C-A831-A23D8E4BA8F6}" dt="2023-05-31T03:11:37.056" v="130" actId="164"/>
          <ac:grpSpMkLst>
            <pc:docMk/>
            <pc:sldMk cId="2712377923" sldId="256"/>
            <ac:grpSpMk id="25" creationId="{50528A1E-2A20-4094-78E2-AD33CC89DC3C}"/>
          </ac:grpSpMkLst>
        </pc:grpChg>
        <pc:picChg chg="mod">
          <ac:chgData name="Rose Joy Angeline Padilla" userId="ecdd412207c6b092" providerId="LiveId" clId="{8A8653A4-EEE4-480C-A831-A23D8E4BA8F6}" dt="2023-05-31T03:04:18.793" v="60" actId="164"/>
          <ac:picMkLst>
            <pc:docMk/>
            <pc:sldMk cId="2712377923" sldId="256"/>
            <ac:picMk id="5" creationId="{907824E4-9E3D-43CD-C106-333AACD876A9}"/>
          </ac:picMkLst>
        </pc:picChg>
        <pc:picChg chg="mod">
          <ac:chgData name="Rose Joy Angeline Padilla" userId="ecdd412207c6b092" providerId="LiveId" clId="{8A8653A4-EEE4-480C-A831-A23D8E4BA8F6}" dt="2023-05-31T03:04:18.793" v="60" actId="164"/>
          <ac:picMkLst>
            <pc:docMk/>
            <pc:sldMk cId="2712377923" sldId="256"/>
            <ac:picMk id="7" creationId="{DAD80A57-0AB4-0C83-50CF-4487C7E86293}"/>
          </ac:picMkLst>
        </pc:picChg>
        <pc:picChg chg="add mod">
          <ac:chgData name="Rose Joy Angeline Padilla" userId="ecdd412207c6b092" providerId="LiveId" clId="{8A8653A4-EEE4-480C-A831-A23D8E4BA8F6}" dt="2023-05-31T03:11:37.056" v="130" actId="164"/>
          <ac:picMkLst>
            <pc:docMk/>
            <pc:sldMk cId="2712377923" sldId="256"/>
            <ac:picMk id="19" creationId="{CD553AE1-A52C-1E4A-DD9F-78B42A9CA5A9}"/>
          </ac:picMkLst>
        </pc:picChg>
        <pc:picChg chg="add mod modCrop">
          <ac:chgData name="Rose Joy Angeline Padilla" userId="ecdd412207c6b092" providerId="LiveId" clId="{8A8653A4-EEE4-480C-A831-A23D8E4BA8F6}" dt="2023-05-31T03:11:37.056" v="130" actId="164"/>
          <ac:picMkLst>
            <pc:docMk/>
            <pc:sldMk cId="2712377923" sldId="256"/>
            <ac:picMk id="21" creationId="{37403510-5C0D-B966-C9F5-34129BEF776C}"/>
          </ac:picMkLst>
        </pc:picChg>
        <pc:picChg chg="add mod">
          <ac:chgData name="Rose Joy Angeline Padilla" userId="ecdd412207c6b092" providerId="LiveId" clId="{8A8653A4-EEE4-480C-A831-A23D8E4BA8F6}" dt="2023-05-31T03:08:05.598" v="76" actId="571"/>
          <ac:picMkLst>
            <pc:docMk/>
            <pc:sldMk cId="2712377923" sldId="256"/>
            <ac:picMk id="22" creationId="{CAB4687F-4F18-4E19-0D5D-FD323838D284}"/>
          </ac:picMkLst>
        </pc:picChg>
        <pc:picChg chg="add mod">
          <ac:chgData name="Rose Joy Angeline Padilla" userId="ecdd412207c6b092" providerId="LiveId" clId="{8A8653A4-EEE4-480C-A831-A23D8E4BA8F6}" dt="2023-05-31T03:08:05.598" v="76" actId="571"/>
          <ac:picMkLst>
            <pc:docMk/>
            <pc:sldMk cId="2712377923" sldId="256"/>
            <ac:picMk id="23" creationId="{C12246F2-8358-CA2C-B8C5-68BF0A438E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FFC7-50E5-0F3E-BACA-53C6103A7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AD8B6-4410-2791-6DE8-66845A520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E241-9745-565C-17A1-51549014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7341-237F-2BE6-550C-855A6E72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273F1-5EAA-CED8-0ACA-3E072006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299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4C90-F7FC-2F06-1F95-6432C411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B77C8-D7FC-E46F-4060-04A9A9FD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E26D-9235-4E44-A28C-31698834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9BFB-A54C-1935-094A-1EE2050D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EB28-8AB1-4FE8-18E9-ED8FA00A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220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2CE23-C8D1-64C0-8AD1-752A93AE2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396C6-950B-5D97-CA98-D1FF6F656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4065-F989-0290-D2E7-A545BB09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30AD-55E7-3E05-A9E0-F01F3779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EC00C-F46E-4580-402F-5A4FA289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302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D6FA-DE96-8D15-6A53-DE6730CA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8497-8267-094A-818F-A6DA02085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E8E3A-19B9-9952-42D1-D917D986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15CF-AFEA-3256-4AD6-9932DB75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BAD59-87FE-4F3A-DD82-EDA83F5B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274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536D-CB03-0808-905C-9B2B066B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9197-8F5D-8B3E-5FE1-29D9B545B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9B7D-43BD-0143-4B50-32676F4E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AE0F-9CAF-677A-FD89-7C5390C8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40A5E-3003-F0AC-23DC-85E4E20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700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A675-E4B1-BBC1-51E4-59FA0636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9B06-4C67-E4C3-86DB-A42CA52A3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7B36C-486C-8D57-C8C7-3EBD8E1E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EFAF7-A6B1-4655-A4C5-9550CFBC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7360-ABC5-3992-B4FF-D76E0E43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87E0-248A-0ADD-ACF1-1B9A7C21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671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FE4D-9DB6-C90F-48F5-4AA31831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E3508-515F-244B-3A7F-E12D6B49C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6BC41-A918-B413-CAF5-9D56F593B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EEFA0-2C9D-AD71-5C67-C070C8FEE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A9AE8-4A1A-D2CD-6574-5A018EA73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C5332-7992-C096-3ED8-2D9897F4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20A2D-91CA-6AE4-B2A1-4CFF2636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E3EA4-73E3-1C18-5DC1-01D62993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813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E4B7-B7AC-31F8-760F-F388E223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9801D-438F-D270-18ED-44D12252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EA772-3BA7-E06B-8ECB-87FA88D1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D5A2C-361A-45A4-0387-FEEDEB61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142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D0FC1-77AC-3E81-B837-4FDA3713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CF1B1-395D-3228-FB01-A9CDDE07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92F01-74A9-EE77-2E41-7829D6C9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566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C6C9-1D5A-9C57-AB66-09148F94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742F-6DE2-5D34-3C3D-CA79EB4A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79531-6CF8-80FC-3E13-08D7A8B1C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E5B6A-6D58-E6C5-3410-F041B6ED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4BD15-A966-3C22-39C5-2A1B7AD3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10C45-6DEB-0098-EA49-13D54409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068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B380-A5B9-3DE3-A9FC-8954B32D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01319-31AD-A6E4-BAF5-73436AC2C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61484-34D6-9109-8A8E-3FD209C3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1369D-1970-B90C-31F0-EB4CB7AF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956F4-0062-B0B4-3FE1-0D30D58E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744FF-C3D2-02E2-3D74-71C6077B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788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2E4F3-A6C3-A0F7-BA0A-093BC7C3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53ABC-D09A-8074-D149-082EEEE76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714D6-09A7-4F01-8D06-8C4132298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8D824-A091-4A9A-8C33-DAD4A4AAC48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8EA8A-A8A8-17D3-39EA-BAFA14236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A0323-FEB5-69E3-E5D8-D61DEDB2A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479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932514E-B95A-4C18-474E-BB158D2C692C}"/>
              </a:ext>
            </a:extLst>
          </p:cNvPr>
          <p:cNvGrpSpPr/>
          <p:nvPr/>
        </p:nvGrpSpPr>
        <p:grpSpPr>
          <a:xfrm>
            <a:off x="476250" y="0"/>
            <a:ext cx="11239500" cy="2019300"/>
            <a:chOff x="476250" y="0"/>
            <a:chExt cx="11239500" cy="2019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7824E4-9E3D-43CD-C106-333AACD87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" y="0"/>
              <a:ext cx="11239500" cy="2019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D80A57-0AB4-0C83-50CF-4487C7E86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4" t="14399" r="11082" b="8069"/>
            <a:stretch/>
          </p:blipFill>
          <p:spPr>
            <a:xfrm>
              <a:off x="2514600" y="361746"/>
              <a:ext cx="8138160" cy="1214527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528A1E-2A20-4094-78E2-AD33CC89DC3C}"/>
              </a:ext>
            </a:extLst>
          </p:cNvPr>
          <p:cNvGrpSpPr/>
          <p:nvPr/>
        </p:nvGrpSpPr>
        <p:grpSpPr>
          <a:xfrm>
            <a:off x="476250" y="5696903"/>
            <a:ext cx="11239500" cy="949959"/>
            <a:chOff x="476250" y="5696903"/>
            <a:chExt cx="11239500" cy="94995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D553AE1-A52C-1E4A-DD9F-78B42A9CA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" y="5799137"/>
              <a:ext cx="11239500" cy="84772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7403510-5C0D-B966-C9F5-34129BEF7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76"/>
            <a:stretch/>
          </p:blipFill>
          <p:spPr>
            <a:xfrm>
              <a:off x="1330326" y="5696903"/>
              <a:ext cx="735470" cy="775018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1F36DEA-5B95-968F-F716-EBBB97DBF400}"/>
              </a:ext>
            </a:extLst>
          </p:cNvPr>
          <p:cNvSpPr txBox="1"/>
          <p:nvPr/>
        </p:nvSpPr>
        <p:spPr>
          <a:xfrm>
            <a:off x="7315200" y="3244334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 control over yourself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1237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Joy Angeline Padilla</dc:creator>
  <cp:lastModifiedBy>Rose Joy Angeline Padilla</cp:lastModifiedBy>
  <cp:revision>1</cp:revision>
  <dcterms:created xsi:type="dcterms:W3CDTF">2023-05-31T02:53:19Z</dcterms:created>
  <dcterms:modified xsi:type="dcterms:W3CDTF">2023-05-31T04:07:00Z</dcterms:modified>
</cp:coreProperties>
</file>