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66" d="100"/>
          <a:sy n="66" d="100"/>
        </p:scale>
        <p:origin x="9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8A8653A4-EEE4-480C-A831-A23D8E4BA8F6}"/>
    <pc:docChg chg="undo redo custSel addSld modSld">
      <pc:chgData name="Rose Joy Angeline Padilla" userId="ecdd412207c6b092" providerId="LiveId" clId="{8A8653A4-EEE4-480C-A831-A23D8E4BA8F6}" dt="2023-06-04T03:35:48.654" v="3591" actId="338"/>
      <pc:docMkLst>
        <pc:docMk/>
      </pc:docMkLst>
      <pc:sldChg chg="addSp delSp modSp mod">
        <pc:chgData name="Rose Joy Angeline Padilla" userId="ecdd412207c6b092" providerId="LiveId" clId="{8A8653A4-EEE4-480C-A831-A23D8E4BA8F6}" dt="2023-06-04T03:35:48.654" v="3591" actId="338"/>
        <pc:sldMkLst>
          <pc:docMk/>
          <pc:sldMk cId="2712377923" sldId="256"/>
        </pc:sldMkLst>
        <pc:spChg chg="add del mod">
          <ac:chgData name="Rose Joy Angeline Padilla" userId="ecdd412207c6b092" providerId="LiveId" clId="{8A8653A4-EEE4-480C-A831-A23D8E4BA8F6}" dt="2023-06-04T02:51:16.391" v="3018" actId="478"/>
          <ac:spMkLst>
            <pc:docMk/>
            <pc:sldMk cId="2712377923" sldId="256"/>
            <ac:spMk id="26" creationId="{E1F36DEA-5B95-968F-F716-EBBB97DBF400}"/>
          </ac:spMkLst>
        </pc:spChg>
        <pc:grpChg chg="add del mod">
          <ac:chgData name="Rose Joy Angeline Padilla" userId="ecdd412207c6b092" providerId="LiveId" clId="{8A8653A4-EEE4-480C-A831-A23D8E4BA8F6}" dt="2023-06-04T03:14:11.981" v="3403" actId="165"/>
          <ac:grpSpMkLst>
            <pc:docMk/>
            <pc:sldMk cId="2712377923" sldId="256"/>
            <ac:grpSpMk id="3" creationId="{ACA45B5A-3717-B53B-FEE2-8D35A367DB6F}"/>
          </ac:grpSpMkLst>
        </pc:grpChg>
        <pc:grpChg chg="add del mod">
          <ac:chgData name="Rose Joy Angeline Padilla" userId="ecdd412207c6b092" providerId="LiveId" clId="{8A8653A4-EEE4-480C-A831-A23D8E4BA8F6}" dt="2023-06-04T03:35:30.345" v="3577" actId="165"/>
          <ac:grpSpMkLst>
            <pc:docMk/>
            <pc:sldMk cId="2712377923" sldId="256"/>
            <ac:grpSpMk id="4" creationId="{FBCE9B4B-C588-8876-BA3C-619035CA80A2}"/>
          </ac:grpSpMkLst>
        </pc:grpChg>
        <pc:grpChg chg="add mod">
          <ac:chgData name="Rose Joy Angeline Padilla" userId="ecdd412207c6b092" providerId="LiveId" clId="{8A8653A4-EEE4-480C-A831-A23D8E4BA8F6}" dt="2023-06-04T03:35:48.654" v="3591" actId="338"/>
          <ac:grpSpMkLst>
            <pc:docMk/>
            <pc:sldMk cId="2712377923" sldId="256"/>
            <ac:grpSpMk id="6" creationId="{2B33130B-DD05-BECC-97F2-642A12EF7A0E}"/>
          </ac:grpSpMkLst>
        </pc:grpChg>
        <pc:grpChg chg="mod">
          <ac:chgData name="Rose Joy Angeline Padilla" userId="ecdd412207c6b092" providerId="LiveId" clId="{8A8653A4-EEE4-480C-A831-A23D8E4BA8F6}" dt="2023-05-31T03:02:42.527" v="0" actId="164"/>
          <ac:grpSpMkLst>
            <pc:docMk/>
            <pc:sldMk cId="2712377923" sldId="256"/>
            <ac:grpSpMk id="15" creationId="{DA504EC0-44B4-ABCF-4FCF-02A6D5DA1D97}"/>
          </ac:grpSpMkLst>
        </pc:grpChg>
        <pc:grpChg chg="add mod">
          <ac:chgData name="Rose Joy Angeline Padilla" userId="ecdd412207c6b092" providerId="LiveId" clId="{8A8653A4-EEE4-480C-A831-A23D8E4BA8F6}" dt="2023-05-31T03:04:02.206" v="23" actId="164"/>
          <ac:grpSpMkLst>
            <pc:docMk/>
            <pc:sldMk cId="2712377923" sldId="256"/>
            <ac:grpSpMk id="16" creationId="{8802AEF2-376C-5C66-6BC6-AB02FE3EAE9C}"/>
          </ac:grpSpMkLst>
        </pc:grpChg>
        <pc:grpChg chg="add del mod">
          <ac:chgData name="Rose Joy Angeline Padilla" userId="ecdd412207c6b092" providerId="LiveId" clId="{8A8653A4-EEE4-480C-A831-A23D8E4BA8F6}" dt="2023-06-04T03:11:07.615" v="3369" actId="165"/>
          <ac:grpSpMkLst>
            <pc:docMk/>
            <pc:sldMk cId="2712377923" sldId="256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5-31T03:11:23.017" v="114" actId="164"/>
          <ac:grpSpMkLst>
            <pc:docMk/>
            <pc:sldMk cId="2712377923" sldId="256"/>
            <ac:grpSpMk id="24" creationId="{F8080C1C-715B-6783-A47D-F9906EA35577}"/>
          </ac:grpSpMkLst>
        </pc:grpChg>
        <pc:grpChg chg="add mod">
          <ac:chgData name="Rose Joy Angeline Padilla" userId="ecdd412207c6b092" providerId="LiveId" clId="{8A8653A4-EEE4-480C-A831-A23D8E4BA8F6}" dt="2023-05-31T03:11:37.056" v="130" actId="164"/>
          <ac:grpSpMkLst>
            <pc:docMk/>
            <pc:sldMk cId="2712377923" sldId="256"/>
            <ac:grpSpMk id="25" creationId="{50528A1E-2A20-4094-78E2-AD33CC89DC3C}"/>
          </ac:grpSpMkLst>
        </pc:grpChg>
        <pc:picChg chg="add mod">
          <ac:chgData name="Rose Joy Angeline Padilla" userId="ecdd412207c6b092" providerId="LiveId" clId="{8A8653A4-EEE4-480C-A831-A23D8E4BA8F6}" dt="2023-06-04T02:51:18.831" v="3019" actId="1076"/>
          <ac:picMkLst>
            <pc:docMk/>
            <pc:sldMk cId="2712377923" sldId="256"/>
            <ac:picMk id="2" creationId="{F78E1811-0171-71AE-C43A-FA3E75E68FEF}"/>
          </ac:picMkLst>
        </pc:picChg>
        <pc:picChg chg="mod topLvl">
          <ac:chgData name="Rose Joy Angeline Padilla" userId="ecdd412207c6b092" providerId="LiveId" clId="{8A8653A4-EEE4-480C-A831-A23D8E4BA8F6}" dt="2023-06-04T03:35:48.654" v="3591" actId="338"/>
          <ac:picMkLst>
            <pc:docMk/>
            <pc:sldMk cId="2712377923" sldId="256"/>
            <ac:picMk id="5" creationId="{907824E4-9E3D-43CD-C106-333AACD876A9}"/>
          </ac:picMkLst>
        </pc:picChg>
        <pc:picChg chg="mod topLvl">
          <ac:chgData name="Rose Joy Angeline Padilla" userId="ecdd412207c6b092" providerId="LiveId" clId="{8A8653A4-EEE4-480C-A831-A23D8E4BA8F6}" dt="2023-06-04T03:35:48.654" v="3591" actId="338"/>
          <ac:picMkLst>
            <pc:docMk/>
            <pc:sldMk cId="2712377923" sldId="256"/>
            <ac:picMk id="7" creationId="{DAD80A57-0AB4-0C83-50CF-4487C7E86293}"/>
          </ac:picMkLst>
        </pc:picChg>
        <pc:picChg chg="add mod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19" creationId="{CD553AE1-A52C-1E4A-DD9F-78B42A9CA5A9}"/>
          </ac:picMkLst>
        </pc:picChg>
        <pc:picChg chg="add mod modCrop">
          <ac:chgData name="Rose Joy Angeline Padilla" userId="ecdd412207c6b092" providerId="LiveId" clId="{8A8653A4-EEE4-480C-A831-A23D8E4BA8F6}" dt="2023-05-31T03:11:37.056" v="130" actId="164"/>
          <ac:picMkLst>
            <pc:docMk/>
            <pc:sldMk cId="2712377923" sldId="256"/>
            <ac:picMk id="21" creationId="{37403510-5C0D-B966-C9F5-34129BEF776C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2" creationId="{CAB4687F-4F18-4E19-0D5D-FD323838D284}"/>
          </ac:picMkLst>
        </pc:picChg>
        <pc:picChg chg="add mod">
          <ac:chgData name="Rose Joy Angeline Padilla" userId="ecdd412207c6b092" providerId="LiveId" clId="{8A8653A4-EEE4-480C-A831-A23D8E4BA8F6}" dt="2023-05-31T03:08:05.598" v="76" actId="571"/>
          <ac:picMkLst>
            <pc:docMk/>
            <pc:sldMk cId="2712377923" sldId="256"/>
            <ac:picMk id="23" creationId="{C12246F2-8358-CA2C-B8C5-68BF0A438E91}"/>
          </ac:picMkLst>
        </pc:picChg>
      </pc:sldChg>
      <pc:sldChg chg="addSp delSp modSp add mod">
        <pc:chgData name="Rose Joy Angeline Padilla" userId="ecdd412207c6b092" providerId="LiveId" clId="{8A8653A4-EEE4-480C-A831-A23D8E4BA8F6}" dt="2023-06-04T03:31:16.437" v="3576" actId="164"/>
        <pc:sldMkLst>
          <pc:docMk/>
          <pc:sldMk cId="900757665" sldId="257"/>
        </pc:sldMkLst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4" creationId="{55293C82-9B5F-DC86-5006-7253D2B111DF}"/>
          </ac:spMkLst>
        </pc:spChg>
        <pc:spChg chg="add del">
          <ac:chgData name="Rose Joy Angeline Padilla" userId="ecdd412207c6b092" providerId="LiveId" clId="{8A8653A4-EEE4-480C-A831-A23D8E4BA8F6}" dt="2023-06-04T02:05:17.441" v="2540" actId="11529"/>
          <ac:spMkLst>
            <pc:docMk/>
            <pc:sldMk cId="900757665" sldId="257"/>
            <ac:spMk id="9" creationId="{445CEDC8-3722-0DAA-647B-46ADF3F3B759}"/>
          </ac:spMkLst>
        </pc:spChg>
        <pc:spChg chg="add del mod topLvl">
          <ac:chgData name="Rose Joy Angeline Padilla" userId="ecdd412207c6b092" providerId="LiveId" clId="{8A8653A4-EEE4-480C-A831-A23D8E4BA8F6}" dt="2023-06-04T02:51:03.561" v="3014" actId="478"/>
          <ac:spMkLst>
            <pc:docMk/>
            <pc:sldMk cId="900757665" sldId="257"/>
            <ac:spMk id="11" creationId="{8DCABC55-AE9B-A96D-EC60-A590363E0A85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1" creationId="{F556BB79-AF2C-3487-3D52-2D2EF0E32810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2" creationId="{7990DE4B-ED99-037D-D57E-C834DD1FFEA3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3" creationId="{DD89B0FC-8F8C-BA8F-49BF-AF3944CC891F}"/>
          </ac:spMkLst>
        </pc:spChg>
        <pc:spChg chg="mod">
          <ac:chgData name="Rose Joy Angeline Padilla" userId="ecdd412207c6b092" providerId="LiveId" clId="{8A8653A4-EEE4-480C-A831-A23D8E4BA8F6}" dt="2023-06-03T21:39:02.073" v="221" actId="27803"/>
          <ac:spMkLst>
            <pc:docMk/>
            <pc:sldMk cId="900757665" sldId="257"/>
            <ac:spMk id="14" creationId="{C358717F-BB03-4322-C979-D05CE27BC81A}"/>
          </ac:spMkLst>
        </pc:spChg>
        <pc:spChg chg="add del mod">
          <ac:chgData name="Rose Joy Angeline Padilla" userId="ecdd412207c6b092" providerId="LiveId" clId="{8A8653A4-EEE4-480C-A831-A23D8E4BA8F6}" dt="2023-06-03T21:53:09.459" v="818" actId="478"/>
          <ac:spMkLst>
            <pc:docMk/>
            <pc:sldMk cId="900757665" sldId="257"/>
            <ac:spMk id="15" creationId="{6107E97F-BB4A-DC34-02D4-B8CCC3819454}"/>
          </ac:spMkLst>
        </pc:spChg>
        <pc:spChg chg="mod">
          <ac:chgData name="Rose Joy Angeline Padilla" userId="ecdd412207c6b092" providerId="LiveId" clId="{8A8653A4-EEE4-480C-A831-A23D8E4BA8F6}" dt="2023-06-04T02:50:36.628" v="3006"/>
          <ac:spMkLst>
            <pc:docMk/>
            <pc:sldMk cId="900757665" sldId="257"/>
            <ac:spMk id="15" creationId="{D93E541E-8E64-FF3E-9D66-2DB3001D6E8F}"/>
          </ac:spMkLst>
        </pc:spChg>
        <pc:spChg chg="add del mod">
          <ac:chgData name="Rose Joy Angeline Padilla" userId="ecdd412207c6b092" providerId="LiveId" clId="{8A8653A4-EEE4-480C-A831-A23D8E4BA8F6}" dt="2023-06-03T21:42:25.562" v="290" actId="478"/>
          <ac:spMkLst>
            <pc:docMk/>
            <pc:sldMk cId="900757665" sldId="257"/>
            <ac:spMk id="16" creationId="{B35754F6-2F91-B90A-155E-6F757C8C1AE2}"/>
          </ac:spMkLst>
        </pc:spChg>
        <pc:spChg chg="add del mod">
          <ac:chgData name="Rose Joy Angeline Padilla" userId="ecdd412207c6b092" providerId="LiveId" clId="{8A8653A4-EEE4-480C-A831-A23D8E4BA8F6}" dt="2023-06-03T21:53:07.096" v="817" actId="478"/>
          <ac:spMkLst>
            <pc:docMk/>
            <pc:sldMk cId="900757665" sldId="257"/>
            <ac:spMk id="18" creationId="{BF3D5750-21CB-E191-B949-55503DFB19D0}"/>
          </ac:spMkLst>
        </pc:spChg>
        <pc:spChg chg="add mod">
          <ac:chgData name="Rose Joy Angeline Padilla" userId="ecdd412207c6b092" providerId="LiveId" clId="{8A8653A4-EEE4-480C-A831-A23D8E4BA8F6}" dt="2023-06-03T21:41:13.702" v="273" actId="164"/>
          <ac:spMkLst>
            <pc:docMk/>
            <pc:sldMk cId="900757665" sldId="257"/>
            <ac:spMk id="23" creationId="{9101069B-83AA-1B9C-D083-23B43534EDE7}"/>
          </ac:spMkLst>
        </pc:spChg>
        <pc:spChg chg="del mod">
          <ac:chgData name="Rose Joy Angeline Padilla" userId="ecdd412207c6b092" providerId="LiveId" clId="{8A8653A4-EEE4-480C-A831-A23D8E4BA8F6}" dt="2023-06-03T22:45:03.803" v="2391" actId="478"/>
          <ac:spMkLst>
            <pc:docMk/>
            <pc:sldMk cId="900757665" sldId="257"/>
            <ac:spMk id="26" creationId="{E1F36DEA-5B95-968F-F716-EBBB97DBF400}"/>
          </ac:spMkLst>
        </pc:spChg>
        <pc:spChg chg="add mod topLvl">
          <ac:chgData name="Rose Joy Angeline Padilla" userId="ecdd412207c6b092" providerId="LiveId" clId="{8A8653A4-EEE4-480C-A831-A23D8E4BA8F6}" dt="2023-06-04T02:04:54.457" v="2534" actId="165"/>
          <ac:spMkLst>
            <pc:docMk/>
            <pc:sldMk cId="900757665" sldId="257"/>
            <ac:spMk id="45" creationId="{194AE3F0-18DC-2F33-3074-BAEDF2EE3988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0" creationId="{85DE82DB-603B-6227-18B8-0798996FDC4D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1" creationId="{DBB05038-6DBF-9AF0-5AD4-1C196BB3A3EB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2" creationId="{786A2140-4326-FF7A-6942-09F9F4FA68D1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3" creationId="{E3354032-9571-8CA1-6755-DADBE53C4C25}"/>
          </ac:spMkLst>
        </pc:spChg>
        <pc:spChg chg="add mod">
          <ac:chgData name="Rose Joy Angeline Padilla" userId="ecdd412207c6b092" providerId="LiveId" clId="{8A8653A4-EEE4-480C-A831-A23D8E4BA8F6}" dt="2023-06-03T22:26:17.472" v="1614" actId="571"/>
          <ac:spMkLst>
            <pc:docMk/>
            <pc:sldMk cId="900757665" sldId="257"/>
            <ac:spMk id="65" creationId="{78D1C030-4D03-4923-6476-4633BBAA7F7B}"/>
          </ac:spMkLst>
        </pc:spChg>
        <pc:spChg chg="add mod topLvl">
          <ac:chgData name="Rose Joy Angeline Padilla" userId="ecdd412207c6b092" providerId="LiveId" clId="{8A8653A4-EEE4-480C-A831-A23D8E4BA8F6}" dt="2023-06-04T03:31:16.437" v="3576" actId="164"/>
          <ac:spMkLst>
            <pc:docMk/>
            <pc:sldMk cId="900757665" sldId="257"/>
            <ac:spMk id="66" creationId="{73EB994D-99F7-8A1B-A79A-1BD6471287A5}"/>
          </ac:spMkLst>
        </pc:spChg>
        <pc:spChg chg="mod">
          <ac:chgData name="Rose Joy Angeline Padilla" userId="ecdd412207c6b092" providerId="LiveId" clId="{8A8653A4-EEE4-480C-A831-A23D8E4BA8F6}" dt="2023-06-03T22:31:02.567" v="1811"/>
          <ac:spMkLst>
            <pc:docMk/>
            <pc:sldMk cId="900757665" sldId="257"/>
            <ac:spMk id="71" creationId="{0B9F62E4-69D3-3B25-2218-86866B0DC928}"/>
          </ac:spMkLst>
        </pc:spChg>
        <pc:spChg chg="add mod ord topLvl">
          <ac:chgData name="Rose Joy Angeline Padilla" userId="ecdd412207c6b092" providerId="LiveId" clId="{8A8653A4-EEE4-480C-A831-A23D8E4BA8F6}" dt="2023-06-04T02:57:22.886" v="3129" actId="164"/>
          <ac:spMkLst>
            <pc:docMk/>
            <pc:sldMk cId="900757665" sldId="257"/>
            <ac:spMk id="74" creationId="{0F385419-8445-4148-EBC0-46222A220333}"/>
          </ac:spMkLst>
        </pc:spChg>
        <pc:grpChg chg="add del mod">
          <ac:chgData name="Rose Joy Angeline Padilla" userId="ecdd412207c6b092" providerId="LiveId" clId="{8A8653A4-EEE4-480C-A831-A23D8E4BA8F6}" dt="2023-06-03T21:37:09.900" v="214" actId="165"/>
          <ac:grpSpMkLst>
            <pc:docMk/>
            <pc:sldMk cId="900757665" sldId="257"/>
            <ac:grpSpMk id="6" creationId="{E438D86F-003F-200C-ECD3-6FFB28ADE251}"/>
          </ac:grpSpMkLst>
        </pc:grpChg>
        <pc:grpChg chg="add del mod">
          <ac:chgData name="Rose Joy Angeline Padilla" userId="ecdd412207c6b092" providerId="LiveId" clId="{8A8653A4-EEE4-480C-A831-A23D8E4BA8F6}" dt="2023-06-04T02:49:04.295" v="2991" actId="165"/>
          <ac:grpSpMkLst>
            <pc:docMk/>
            <pc:sldMk cId="900757665" sldId="257"/>
            <ac:grpSpMk id="10" creationId="{732892AC-6634-F4E0-3BBE-C6FFFCAD13FA}"/>
          </ac:grpSpMkLst>
        </pc:grpChg>
        <pc:grpChg chg="add del mod">
          <ac:chgData name="Rose Joy Angeline Padilla" userId="ecdd412207c6b092" providerId="LiveId" clId="{8A8653A4-EEE4-480C-A831-A23D8E4BA8F6}" dt="2023-06-03T21:39:02.073" v="221" actId="27803"/>
          <ac:grpSpMkLst>
            <pc:docMk/>
            <pc:sldMk cId="900757665" sldId="257"/>
            <ac:grpSpMk id="10" creationId="{AAFF79F0-A1A4-FB1F-1C90-80F3AE1A108D}"/>
          </ac:grpSpMkLst>
        </pc:grpChg>
        <pc:grpChg chg="add del mod">
          <ac:chgData name="Rose Joy Angeline Padilla" userId="ecdd412207c6b092" providerId="LiveId" clId="{8A8653A4-EEE4-480C-A831-A23D8E4BA8F6}" dt="2023-06-04T02:51:00.623" v="3013" actId="165"/>
          <ac:grpSpMkLst>
            <pc:docMk/>
            <pc:sldMk cId="900757665" sldId="257"/>
            <ac:grpSpMk id="12" creationId="{DDE65A7A-9409-2825-26BA-EE592D58883A}"/>
          </ac:grpSpMkLst>
        </pc:grpChg>
        <pc:grpChg chg="add del mod">
          <ac:chgData name="Rose Joy Angeline Padilla" userId="ecdd412207c6b092" providerId="LiveId" clId="{8A8653A4-EEE4-480C-A831-A23D8E4BA8F6}" dt="2023-06-04T02:50:43.682" v="3009"/>
          <ac:grpSpMkLst>
            <pc:docMk/>
            <pc:sldMk cId="900757665" sldId="257"/>
            <ac:grpSpMk id="13" creationId="{50893EBD-2F85-5A3A-B43E-4C847DE45FE8}"/>
          </ac:grpSpMkLst>
        </pc:grpChg>
        <pc:grpChg chg="del mod">
          <ac:chgData name="Rose Joy Angeline Padilla" userId="ecdd412207c6b092" providerId="LiveId" clId="{8A8653A4-EEE4-480C-A831-A23D8E4BA8F6}" dt="2023-06-03T21:47:00.783" v="603" actId="165"/>
          <ac:grpSpMkLst>
            <pc:docMk/>
            <pc:sldMk cId="900757665" sldId="257"/>
            <ac:grpSpMk id="17" creationId="{2932514E-B95A-4C18-474E-BB158D2C692C}"/>
          </ac:grpSpMkLst>
        </pc:grpChg>
        <pc:grpChg chg="add mod">
          <ac:chgData name="Rose Joy Angeline Padilla" userId="ecdd412207c6b092" providerId="LiveId" clId="{8A8653A4-EEE4-480C-A831-A23D8E4BA8F6}" dt="2023-06-04T02:57:22.886" v="3129" actId="164"/>
          <ac:grpSpMkLst>
            <pc:docMk/>
            <pc:sldMk cId="900757665" sldId="257"/>
            <ac:grpSpMk id="18" creationId="{673EE9E8-D904-A1F1-C9C1-266BB185F666}"/>
          </ac:grpSpMkLst>
        </pc:grpChg>
        <pc:grpChg chg="add mod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19" creationId="{314527D1-0893-227F-95B5-9AD653A9E116}"/>
          </ac:grpSpMkLst>
        </pc:grpChg>
        <pc:grpChg chg="add mod">
          <ac:chgData name="Rose Joy Angeline Padilla" userId="ecdd412207c6b092" providerId="LiveId" clId="{8A8653A4-EEE4-480C-A831-A23D8E4BA8F6}" dt="2023-06-03T21:39:50.882" v="232" actId="164"/>
          <ac:grpSpMkLst>
            <pc:docMk/>
            <pc:sldMk cId="900757665" sldId="257"/>
            <ac:grpSpMk id="20" creationId="{7BA25ECF-12DC-48FA-244B-EC9733CD4BD0}"/>
          </ac:grpSpMkLst>
        </pc:grpChg>
        <pc:grpChg chg="add del mod ord">
          <ac:chgData name="Rose Joy Angeline Padilla" userId="ecdd412207c6b092" providerId="LiveId" clId="{8A8653A4-EEE4-480C-A831-A23D8E4BA8F6}" dt="2023-06-03T22:44:44.858" v="2387" actId="478"/>
          <ac:grpSpMkLst>
            <pc:docMk/>
            <pc:sldMk cId="900757665" sldId="257"/>
            <ac:grpSpMk id="24" creationId="{9B950E11-BC1F-998F-5FA5-79B618FE629F}"/>
          </ac:grpSpMkLst>
        </pc:grpChg>
        <pc:grpChg chg="del mod">
          <ac:chgData name="Rose Joy Angeline Padilla" userId="ecdd412207c6b092" providerId="LiveId" clId="{8A8653A4-EEE4-480C-A831-A23D8E4BA8F6}" dt="2023-06-03T22:53:45.963" v="2502" actId="21"/>
          <ac:grpSpMkLst>
            <pc:docMk/>
            <pc:sldMk cId="900757665" sldId="257"/>
            <ac:grpSpMk id="25" creationId="{50528A1E-2A20-4094-78E2-AD33CC89DC3C}"/>
          </ac:grpSpMkLst>
        </pc:grpChg>
        <pc:grpChg chg="add mod">
          <ac:chgData name="Rose Joy Angeline Padilla" userId="ecdd412207c6b092" providerId="LiveId" clId="{8A8653A4-EEE4-480C-A831-A23D8E4BA8F6}" dt="2023-06-03T21:46:44.794" v="602" actId="164"/>
          <ac:grpSpMkLst>
            <pc:docMk/>
            <pc:sldMk cId="900757665" sldId="257"/>
            <ac:grpSpMk id="27" creationId="{5EB4911B-A899-DC89-63B8-1CDD0CB7E6AF}"/>
          </ac:grpSpMkLst>
        </pc:grpChg>
        <pc:grpChg chg="add del mod">
          <ac:chgData name="Rose Joy Angeline Padilla" userId="ecdd412207c6b092" providerId="LiveId" clId="{8A8653A4-EEE4-480C-A831-A23D8E4BA8F6}" dt="2023-06-03T21:55:04.038" v="821" actId="165"/>
          <ac:grpSpMkLst>
            <pc:docMk/>
            <pc:sldMk cId="900757665" sldId="257"/>
            <ac:grpSpMk id="28" creationId="{26F2BA2E-96E5-C59C-C2E9-8610C95EFA92}"/>
          </ac:grpSpMkLst>
        </pc:grpChg>
        <pc:grpChg chg="add mod">
          <ac:chgData name="Rose Joy Angeline Padilla" userId="ecdd412207c6b092" providerId="LiveId" clId="{8A8653A4-EEE4-480C-A831-A23D8E4BA8F6}" dt="2023-06-04T03:21:06" v="3428" actId="165"/>
          <ac:grpSpMkLst>
            <pc:docMk/>
            <pc:sldMk cId="900757665" sldId="257"/>
            <ac:grpSpMk id="37" creationId="{0116B90B-D058-5059-CC0D-190AD76EDA3A}"/>
          </ac:grpSpMkLst>
        </pc:grpChg>
        <pc:grpChg chg="add mod topLvl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42" creationId="{C7E56B02-81A6-FF26-3EE7-63AE9723E2A4}"/>
          </ac:grpSpMkLst>
        </pc:grpChg>
        <pc:grpChg chg="add del mod">
          <ac:chgData name="Rose Joy Angeline Padilla" userId="ecdd412207c6b092" providerId="LiveId" clId="{8A8653A4-EEE4-480C-A831-A23D8E4BA8F6}" dt="2023-06-03T22:30:33.307" v="1807" actId="165"/>
          <ac:grpSpMkLst>
            <pc:docMk/>
            <pc:sldMk cId="900757665" sldId="257"/>
            <ac:grpSpMk id="46" creationId="{39B3760A-E14E-2FA8-C58F-D00443C0C25E}"/>
          </ac:grpSpMkLst>
        </pc:grpChg>
        <pc:grpChg chg="add mod topLvl">
          <ac:chgData name="Rose Joy Angeline Padilla" userId="ecdd412207c6b092" providerId="LiveId" clId="{8A8653A4-EEE4-480C-A831-A23D8E4BA8F6}" dt="2023-06-04T03:31:16.437" v="3576" actId="164"/>
          <ac:grpSpMkLst>
            <pc:docMk/>
            <pc:sldMk cId="900757665" sldId="257"/>
            <ac:grpSpMk id="59" creationId="{6DAE5E8A-CD96-6ADD-BA05-5E9008751A36}"/>
          </ac:grpSpMkLst>
        </pc:grpChg>
        <pc:grpChg chg="add del mod">
          <ac:chgData name="Rose Joy Angeline Padilla" userId="ecdd412207c6b092" providerId="LiveId" clId="{8A8653A4-EEE4-480C-A831-A23D8E4BA8F6}" dt="2023-06-03T22:29:54.575" v="1697" actId="165"/>
          <ac:grpSpMkLst>
            <pc:docMk/>
            <pc:sldMk cId="900757665" sldId="257"/>
            <ac:grpSpMk id="67" creationId="{ABFDF6DE-1C27-5B87-574E-16EF972B5736}"/>
          </ac:grpSpMkLst>
        </pc:grpChg>
        <pc:grpChg chg="add del mod ord topLvl">
          <ac:chgData name="Rose Joy Angeline Padilla" userId="ecdd412207c6b092" providerId="LiveId" clId="{8A8653A4-EEE4-480C-A831-A23D8E4BA8F6}" dt="2023-06-04T02:04:57.092" v="2535" actId="478"/>
          <ac:grpSpMkLst>
            <pc:docMk/>
            <pc:sldMk cId="900757665" sldId="257"/>
            <ac:grpSpMk id="68" creationId="{37F85369-EC0C-BFBB-E697-2645F6897737}"/>
          </ac:grpSpMkLst>
        </pc:grpChg>
        <pc:grpChg chg="add del mod">
          <ac:chgData name="Rose Joy Angeline Padilla" userId="ecdd412207c6b092" providerId="LiveId" clId="{8A8653A4-EEE4-480C-A831-A23D8E4BA8F6}" dt="2023-06-03T22:31:07.217" v="1814"/>
          <ac:grpSpMkLst>
            <pc:docMk/>
            <pc:sldMk cId="900757665" sldId="257"/>
            <ac:grpSpMk id="69" creationId="{CDAB437C-4A2A-E3A7-6BA7-3A2F3F6BFBA4}"/>
          </ac:grpSpMkLst>
        </pc:grpChg>
        <pc:grpChg chg="add del mod">
          <ac:chgData name="Rose Joy Angeline Padilla" userId="ecdd412207c6b092" providerId="LiveId" clId="{8A8653A4-EEE4-480C-A831-A23D8E4BA8F6}" dt="2023-06-04T03:21:06" v="3428" actId="165"/>
          <ac:grpSpMkLst>
            <pc:docMk/>
            <pc:sldMk cId="900757665" sldId="257"/>
            <ac:grpSpMk id="73" creationId="{3E5B5ADC-CFAE-5F45-70EB-A6BDB89AE105}"/>
          </ac:grpSpMkLst>
        </pc:grpChg>
        <pc:grpChg chg="add del mod topLvl">
          <ac:chgData name="Rose Joy Angeline Padilla" userId="ecdd412207c6b092" providerId="LiveId" clId="{8A8653A4-EEE4-480C-A831-A23D8E4BA8F6}" dt="2023-06-04T02:04:54.457" v="2534" actId="165"/>
          <ac:grpSpMkLst>
            <pc:docMk/>
            <pc:sldMk cId="900757665" sldId="257"/>
            <ac:grpSpMk id="75" creationId="{1AC56FFE-0E44-ACAA-2F09-9CB36B2822AC}"/>
          </ac:grpSpMkLst>
        </pc:grpChg>
        <pc:grpChg chg="add del mod">
          <ac:chgData name="Rose Joy Angeline Padilla" userId="ecdd412207c6b092" providerId="LiveId" clId="{8A8653A4-EEE4-480C-A831-A23D8E4BA8F6}" dt="2023-06-04T02:01:55.695" v="2505" actId="165"/>
          <ac:grpSpMkLst>
            <pc:docMk/>
            <pc:sldMk cId="900757665" sldId="257"/>
            <ac:grpSpMk id="80" creationId="{EE4AA5E3-0369-4E86-0F28-FFCC0A053BE8}"/>
          </ac:grpSpMkLst>
        </pc:grpChg>
        <pc:picChg chg="add del mod">
          <ac:chgData name="Rose Joy Angeline Padilla" userId="ecdd412207c6b092" providerId="LiveId" clId="{8A8653A4-EEE4-480C-A831-A23D8E4BA8F6}" dt="2023-06-04T02:02:00.769" v="2507" actId="478"/>
          <ac:picMkLst>
            <pc:docMk/>
            <pc:sldMk cId="900757665" sldId="257"/>
            <ac:picMk id="2" creationId="{9B98C3D0-D536-B31B-4235-92C11C88C449}"/>
          </ac:picMkLst>
        </pc:picChg>
        <pc:picChg chg="add del mod">
          <ac:chgData name="Rose Joy Angeline Padilla" userId="ecdd412207c6b092" providerId="LiveId" clId="{8A8653A4-EEE4-480C-A831-A23D8E4BA8F6}" dt="2023-06-04T02:02:00.769" v="2507" actId="478"/>
          <ac:picMkLst>
            <pc:docMk/>
            <pc:sldMk cId="900757665" sldId="257"/>
            <ac:picMk id="3" creationId="{BEBBB8A2-A771-E31A-CA44-4D7D5B0648A0}"/>
          </ac:picMkLst>
        </pc:picChg>
        <pc:picChg chg="add del mod topLvl">
          <ac:chgData name="Rose Joy Angeline Padilla" userId="ecdd412207c6b092" providerId="LiveId" clId="{8A8653A4-EEE4-480C-A831-A23D8E4BA8F6}" dt="2023-06-03T22:03:40.289" v="920" actId="478"/>
          <ac:picMkLst>
            <pc:docMk/>
            <pc:sldMk cId="900757665" sldId="257"/>
            <ac:picMk id="3" creationId="{EE8B29B5-A606-BE16-CF92-2A027A0F38C8}"/>
          </ac:picMkLst>
        </pc:picChg>
        <pc:picChg chg="del mod topLvl">
          <ac:chgData name="Rose Joy Angeline Padilla" userId="ecdd412207c6b092" providerId="LiveId" clId="{8A8653A4-EEE4-480C-A831-A23D8E4BA8F6}" dt="2023-06-03T22:37:27.950" v="2084" actId="478"/>
          <ac:picMkLst>
            <pc:docMk/>
            <pc:sldMk cId="900757665" sldId="257"/>
            <ac:picMk id="5" creationId="{907824E4-9E3D-43CD-C106-333AACD876A9}"/>
          </ac:picMkLst>
        </pc:picChg>
        <pc:picChg chg="add del mod">
          <ac:chgData name="Rose Joy Angeline Padilla" userId="ecdd412207c6b092" providerId="LiveId" clId="{8A8653A4-EEE4-480C-A831-A23D8E4BA8F6}" dt="2023-06-04T02:04:44.754" v="2531"/>
          <ac:picMkLst>
            <pc:docMk/>
            <pc:sldMk cId="900757665" sldId="257"/>
            <ac:picMk id="6" creationId="{1BF723AC-4F65-33AA-E50A-6C1288BBF050}"/>
          </ac:picMkLst>
        </pc:picChg>
        <pc:picChg chg="del mod topLvl">
          <ac:chgData name="Rose Joy Angeline Padilla" userId="ecdd412207c6b092" providerId="LiveId" clId="{8A8653A4-EEE4-480C-A831-A23D8E4BA8F6}" dt="2023-06-03T21:47:03.513" v="604" actId="478"/>
          <ac:picMkLst>
            <pc:docMk/>
            <pc:sldMk cId="900757665" sldId="257"/>
            <ac:picMk id="7" creationId="{DAD80A57-0AB4-0C83-50CF-4487C7E86293}"/>
          </ac:picMkLst>
        </pc:picChg>
        <pc:picChg chg="add del mod ord topLvl">
          <ac:chgData name="Rose Joy Angeline Padilla" userId="ecdd412207c6b092" providerId="LiveId" clId="{8A8653A4-EEE4-480C-A831-A23D8E4BA8F6}" dt="2023-06-04T02:51:08.527" v="3015" actId="21"/>
          <ac:picMkLst>
            <pc:docMk/>
            <pc:sldMk cId="900757665" sldId="257"/>
            <ac:picMk id="8" creationId="{339E3D82-5128-2DBC-BD59-A782AEAE24E9}"/>
          </ac:picMkLst>
        </pc:picChg>
        <pc:picChg chg="add del mod ord topLvl">
          <ac:chgData name="Rose Joy Angeline Padilla" userId="ecdd412207c6b092" providerId="LiveId" clId="{8A8653A4-EEE4-480C-A831-A23D8E4BA8F6}" dt="2023-06-03T21:55:06.850" v="822" actId="478"/>
          <ac:picMkLst>
            <pc:docMk/>
            <pc:sldMk cId="900757665" sldId="257"/>
            <ac:picMk id="9" creationId="{A0131655-D1C2-A1A9-B639-9217AAEFD1F8}"/>
          </ac:picMkLst>
        </pc:picChg>
        <pc:picChg chg="mod">
          <ac:chgData name="Rose Joy Angeline Padilla" userId="ecdd412207c6b092" providerId="LiveId" clId="{8A8653A4-EEE4-480C-A831-A23D8E4BA8F6}" dt="2023-06-04T02:50:36.628" v="3006"/>
          <ac:picMkLst>
            <pc:docMk/>
            <pc:sldMk cId="900757665" sldId="257"/>
            <ac:picMk id="14" creationId="{B8F4ABA5-1428-0D5C-6AC7-3523EA021A54}"/>
          </ac:picMkLst>
        </pc:picChg>
        <pc:picChg chg="add mod">
          <ac:chgData name="Rose Joy Angeline Padilla" userId="ecdd412207c6b092" providerId="LiveId" clId="{8A8653A4-EEE4-480C-A831-A23D8E4BA8F6}" dt="2023-06-04T02:51:25.308" v="3021" actId="1076"/>
          <ac:picMkLst>
            <pc:docMk/>
            <pc:sldMk cId="900757665" sldId="257"/>
            <ac:picMk id="16" creationId="{399DFDD8-1685-B1EB-9A0C-D3DBFE1D35F6}"/>
          </ac:picMkLst>
        </pc:picChg>
        <pc:picChg chg="add mod ord">
          <ac:chgData name="Rose Joy Angeline Padilla" userId="ecdd412207c6b092" providerId="LiveId" clId="{8A8653A4-EEE4-480C-A831-A23D8E4BA8F6}" dt="2023-06-04T02:57:22.886" v="3129" actId="164"/>
          <ac:picMkLst>
            <pc:docMk/>
            <pc:sldMk cId="900757665" sldId="257"/>
            <ac:picMk id="17" creationId="{30793041-93FD-8982-269D-95F7BD0A3FB7}"/>
          </ac:picMkLst>
        </pc:picChg>
        <pc:picChg chg="add mod">
          <ac:chgData name="Rose Joy Angeline Padilla" userId="ecdd412207c6b092" providerId="LiveId" clId="{8A8653A4-EEE4-480C-A831-A23D8E4BA8F6}" dt="2023-06-03T21:41:13.702" v="273" actId="164"/>
          <ac:picMkLst>
            <pc:docMk/>
            <pc:sldMk cId="900757665" sldId="257"/>
            <ac:picMk id="22" creationId="{AB0046DC-481D-1130-4861-4A3D56A5F073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0" creationId="{5EDC206C-91E3-8E5D-CC6C-41BA5E36D1E7}"/>
          </ac:picMkLst>
        </pc:picChg>
        <pc:picChg chg="add del mod">
          <ac:chgData name="Rose Joy Angeline Padilla" userId="ecdd412207c6b092" providerId="LiveId" clId="{8A8653A4-EEE4-480C-A831-A23D8E4BA8F6}" dt="2023-06-03T21:59:04.193" v="887" actId="478"/>
          <ac:picMkLst>
            <pc:docMk/>
            <pc:sldMk cId="900757665" sldId="257"/>
            <ac:picMk id="32" creationId="{9E119BF2-F7EA-F791-2301-F30BEC70CDE3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4" creationId="{22C573B1-DA24-07B6-6E5C-596469B07AC7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5" creationId="{62553AA7-D6F4-1EE6-F246-3FC1CDEE54FA}"/>
          </ac:picMkLst>
        </pc:picChg>
        <pc:picChg chg="add mod">
          <ac:chgData name="Rose Joy Angeline Padilla" userId="ecdd412207c6b092" providerId="LiveId" clId="{8A8653A4-EEE4-480C-A831-A23D8E4BA8F6}" dt="2023-06-03T21:59:40.341" v="900" actId="571"/>
          <ac:picMkLst>
            <pc:docMk/>
            <pc:sldMk cId="900757665" sldId="257"/>
            <ac:picMk id="36" creationId="{C01F3302-FDBD-1C7F-0055-771966060C80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39" creationId="{18339F49-92EF-B92D-176D-83FDA51EA667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41" creationId="{EED70979-92E4-31CA-B815-56217BDEF4EE}"/>
          </ac:picMkLst>
        </pc:picChg>
        <pc:picChg chg="add mod topLvl">
          <ac:chgData name="Rose Joy Angeline Padilla" userId="ecdd412207c6b092" providerId="LiveId" clId="{8A8653A4-EEE4-480C-A831-A23D8E4BA8F6}" dt="2023-06-04T02:04:54.457" v="2534" actId="165"/>
          <ac:picMkLst>
            <pc:docMk/>
            <pc:sldMk cId="900757665" sldId="257"/>
            <ac:picMk id="44" creationId="{BEAB5C5C-D88A-F81B-B11A-016EF7831D55}"/>
          </ac:picMkLst>
        </pc:picChg>
        <pc:picChg chg="add mod">
          <ac:chgData name="Rose Joy Angeline Padilla" userId="ecdd412207c6b092" providerId="LiveId" clId="{8A8653A4-EEE4-480C-A831-A23D8E4BA8F6}" dt="2023-06-03T22:09:52.829" v="1055" actId="1076"/>
          <ac:picMkLst>
            <pc:docMk/>
            <pc:sldMk cId="900757665" sldId="257"/>
            <ac:picMk id="48" creationId="{9960A429-2085-71B2-AC9B-A756F94E851B}"/>
          </ac:picMkLst>
        </pc:picChg>
        <pc:picChg chg="add mod">
          <ac:chgData name="Rose Joy Angeline Padilla" userId="ecdd412207c6b092" providerId="LiveId" clId="{8A8653A4-EEE4-480C-A831-A23D8E4BA8F6}" dt="2023-06-03T22:09:50.905" v="1054" actId="1076"/>
          <ac:picMkLst>
            <pc:docMk/>
            <pc:sldMk cId="900757665" sldId="257"/>
            <ac:picMk id="50" creationId="{930A53EC-5EBE-86E9-AFC5-6F1741EE1A72}"/>
          </ac:picMkLst>
        </pc:picChg>
        <pc:picChg chg="add mod">
          <ac:chgData name="Rose Joy Angeline Padilla" userId="ecdd412207c6b092" providerId="LiveId" clId="{8A8653A4-EEE4-480C-A831-A23D8E4BA8F6}" dt="2023-06-03T22:09:49.041" v="1053" actId="1076"/>
          <ac:picMkLst>
            <pc:docMk/>
            <pc:sldMk cId="900757665" sldId="257"/>
            <ac:picMk id="52" creationId="{1782260A-73F5-3526-70E9-7BC73513DA77}"/>
          </ac:picMkLst>
        </pc:picChg>
        <pc:picChg chg="add mod">
          <ac:chgData name="Rose Joy Angeline Padilla" userId="ecdd412207c6b092" providerId="LiveId" clId="{8A8653A4-EEE4-480C-A831-A23D8E4BA8F6}" dt="2023-06-03T22:09:47.242" v="1052" actId="1076"/>
          <ac:picMkLst>
            <pc:docMk/>
            <pc:sldMk cId="900757665" sldId="257"/>
            <ac:picMk id="54" creationId="{A8680BD8-AEF2-8082-5237-CFF2A6C35B5F}"/>
          </ac:picMkLst>
        </pc:picChg>
        <pc:picChg chg="add del mod topLvl">
          <ac:chgData name="Rose Joy Angeline Padilla" userId="ecdd412207c6b092" providerId="LiveId" clId="{8A8653A4-EEE4-480C-A831-A23D8E4BA8F6}" dt="2023-06-04T03:21:09.709" v="3429" actId="478"/>
          <ac:picMkLst>
            <pc:docMk/>
            <pc:sldMk cId="900757665" sldId="257"/>
            <ac:picMk id="56" creationId="{F37977D1-2847-C0F7-7541-5C3A37DCA779}"/>
          </ac:picMkLst>
        </pc:picChg>
        <pc:picChg chg="add mod">
          <ac:chgData name="Rose Joy Angeline Padilla" userId="ecdd412207c6b092" providerId="LiveId" clId="{8A8653A4-EEE4-480C-A831-A23D8E4BA8F6}" dt="2023-06-04T03:21:06" v="3428" actId="165"/>
          <ac:picMkLst>
            <pc:docMk/>
            <pc:sldMk cId="900757665" sldId="257"/>
            <ac:picMk id="58" creationId="{CE8A0943-F23B-276D-43FC-7187A5F87617}"/>
          </ac:picMkLst>
        </pc:picChg>
        <pc:picChg chg="add mod">
          <ac:chgData name="Rose Joy Angeline Padilla" userId="ecdd412207c6b092" providerId="LiveId" clId="{8A8653A4-EEE4-480C-A831-A23D8E4BA8F6}" dt="2023-06-03T22:26:17.472" v="1614" actId="571"/>
          <ac:picMkLst>
            <pc:docMk/>
            <pc:sldMk cId="900757665" sldId="257"/>
            <ac:picMk id="64" creationId="{E27E0B55-57D5-BBF3-EB81-75FAD8E74E7D}"/>
          </ac:picMkLst>
        </pc:picChg>
        <pc:picChg chg="mod">
          <ac:chgData name="Rose Joy Angeline Padilla" userId="ecdd412207c6b092" providerId="LiveId" clId="{8A8653A4-EEE4-480C-A831-A23D8E4BA8F6}" dt="2023-06-03T22:31:02.567" v="1811"/>
          <ac:picMkLst>
            <pc:docMk/>
            <pc:sldMk cId="900757665" sldId="257"/>
            <ac:picMk id="70" creationId="{2FCA6E23-6E6A-B500-949A-5094B3431793}"/>
          </ac:picMkLst>
        </pc:picChg>
        <pc:picChg chg="add mod ord topLvl">
          <ac:chgData name="Rose Joy Angeline Padilla" userId="ecdd412207c6b092" providerId="LiveId" clId="{8A8653A4-EEE4-480C-A831-A23D8E4BA8F6}" dt="2023-06-04T03:31:16.437" v="3576" actId="164"/>
          <ac:picMkLst>
            <pc:docMk/>
            <pc:sldMk cId="900757665" sldId="257"/>
            <ac:picMk id="72" creationId="{2FCEE5F4-77E2-27C4-6462-898FDE47A0C3}"/>
          </ac:picMkLst>
        </pc:picChg>
        <pc:picChg chg="add del mod topLvl">
          <ac:chgData name="Rose Joy Angeline Padilla" userId="ecdd412207c6b092" providerId="LiveId" clId="{8A8653A4-EEE4-480C-A831-A23D8E4BA8F6}" dt="2023-06-04T02:02:05.883" v="2508" actId="478"/>
          <ac:picMkLst>
            <pc:docMk/>
            <pc:sldMk cId="900757665" sldId="257"/>
            <ac:picMk id="77" creationId="{60029FD9-737C-AE5E-DBD0-D63E71F9927C}"/>
          </ac:picMkLst>
        </pc:picChg>
        <pc:picChg chg="add del mod topLvl">
          <ac:chgData name="Rose Joy Angeline Padilla" userId="ecdd412207c6b092" providerId="LiveId" clId="{8A8653A4-EEE4-480C-A831-A23D8E4BA8F6}" dt="2023-06-04T02:02:05.883" v="2508" actId="478"/>
          <ac:picMkLst>
            <pc:docMk/>
            <pc:sldMk cId="900757665" sldId="257"/>
            <ac:picMk id="79" creationId="{4C712D11-F68B-9B08-62D6-E72A13145CF0}"/>
          </ac:picMkLst>
        </pc:picChg>
        <pc:picChg chg="add mod">
          <ac:chgData name="Rose Joy Angeline Padilla" userId="ecdd412207c6b092" providerId="LiveId" clId="{8A8653A4-EEE4-480C-A831-A23D8E4BA8F6}" dt="2023-06-04T03:16:45.178" v="3422" actId="1367"/>
          <ac:picMkLst>
            <pc:docMk/>
            <pc:sldMk cId="900757665" sldId="257"/>
            <ac:picMk id="2050" creationId="{C8A0AA91-C594-6201-616C-4E388E0500CF}"/>
          </ac:picMkLst>
        </pc:picChg>
        <pc:picChg chg="add del mod">
          <ac:chgData name="Rose Joy Angeline Padilla" userId="ecdd412207c6b092" providerId="LiveId" clId="{8A8653A4-EEE4-480C-A831-A23D8E4BA8F6}" dt="2023-06-04T03:28:29.284" v="3481" actId="478"/>
          <ac:picMkLst>
            <pc:docMk/>
            <pc:sldMk cId="900757665" sldId="257"/>
            <ac:picMk id="2052" creationId="{6583D379-EAFC-93EE-9649-E8C41F6E57BA}"/>
          </ac:picMkLst>
        </pc:picChg>
        <pc:picChg chg="add mod">
          <ac:chgData name="Rose Joy Angeline Padilla" userId="ecdd412207c6b092" providerId="LiveId" clId="{8A8653A4-EEE4-480C-A831-A23D8E4BA8F6}" dt="2023-06-04T03:31:16.437" v="3576" actId="164"/>
          <ac:picMkLst>
            <pc:docMk/>
            <pc:sldMk cId="900757665" sldId="257"/>
            <ac:picMk id="2054" creationId="{227A2379-0EBA-D0CD-66B6-06A8CA7AAF8A}"/>
          </ac:picMkLst>
        </pc:picChg>
      </pc:sldChg>
      <pc:sldChg chg="addSp delSp modSp add mod">
        <pc:chgData name="Rose Joy Angeline Padilla" userId="ecdd412207c6b092" providerId="LiveId" clId="{8A8653A4-EEE4-480C-A831-A23D8E4BA8F6}" dt="2023-06-04T03:15:25.337" v="3421" actId="1076"/>
        <pc:sldMkLst>
          <pc:docMk/>
          <pc:sldMk cId="3486530727" sldId="258"/>
        </pc:sldMkLst>
        <pc:spChg chg="mod">
          <ac:chgData name="Rose Joy Angeline Padilla" userId="ecdd412207c6b092" providerId="LiveId" clId="{8A8653A4-EEE4-480C-A831-A23D8E4BA8F6}" dt="2023-06-04T02:14:27.104" v="2617" actId="1036"/>
          <ac:spMkLst>
            <pc:docMk/>
            <pc:sldMk cId="3486530727" sldId="258"/>
            <ac:spMk id="5" creationId="{8E6CC056-327D-9D0E-44D9-1F5B6177CE21}"/>
          </ac:spMkLst>
        </pc:spChg>
        <pc:spChg chg="mod">
          <ac:chgData name="Rose Joy Angeline Padilla" userId="ecdd412207c6b092" providerId="LiveId" clId="{8A8653A4-EEE4-480C-A831-A23D8E4BA8F6}" dt="2023-06-04T02:14:37.671" v="2618"/>
          <ac:spMkLst>
            <pc:docMk/>
            <pc:sldMk cId="3486530727" sldId="258"/>
            <ac:spMk id="8" creationId="{127B34EC-3876-66EB-3CD6-CC5C0DEFCA7B}"/>
          </ac:spMkLst>
        </pc:spChg>
        <pc:spChg chg="add 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10" creationId="{01759C3E-CF24-1C6D-F355-5D7400401785}"/>
          </ac:spMkLst>
        </pc:spChg>
        <pc:spChg chg="add 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11" creationId="{F3295FCB-E63D-DE02-8D58-CADDBD02EF0A}"/>
          </ac:spMkLst>
        </pc:spChg>
        <pc:spChg chg="add del mod">
          <ac:chgData name="Rose Joy Angeline Padilla" userId="ecdd412207c6b092" providerId="LiveId" clId="{8A8653A4-EEE4-480C-A831-A23D8E4BA8F6}" dt="2023-06-04T02:15:30.725" v="2652"/>
          <ac:spMkLst>
            <pc:docMk/>
            <pc:sldMk cId="3486530727" sldId="258"/>
            <ac:spMk id="12" creationId="{B9A5819C-D64D-253F-E395-D854E7D4FBE3}"/>
          </ac:spMkLst>
        </pc:spChg>
        <pc:spChg chg="add del mod">
          <ac:chgData name="Rose Joy Angeline Padilla" userId="ecdd412207c6b092" providerId="LiveId" clId="{8A8653A4-EEE4-480C-A831-A23D8E4BA8F6}" dt="2023-06-04T02:15:30.725" v="2652"/>
          <ac:spMkLst>
            <pc:docMk/>
            <pc:sldMk cId="3486530727" sldId="258"/>
            <ac:spMk id="13" creationId="{8448784F-03D6-F62C-A027-594E9F84726C}"/>
          </ac:spMkLst>
        </pc:spChg>
        <pc:spChg chg="add mod topLvl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4" creationId="{DDE57065-E1A8-659A-461A-B73761C831A7}"/>
          </ac:spMkLst>
        </pc:spChg>
        <pc:spChg chg="add mod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5" creationId="{04AA899D-E777-3857-2A5D-31DEE4490F6C}"/>
          </ac:spMkLst>
        </pc:spChg>
        <pc:spChg chg="add mod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17" creationId="{7839445B-FB40-C419-0124-0045E617F92B}"/>
          </ac:spMkLst>
        </pc:spChg>
        <pc:spChg chg="add 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19" creationId="{C16D87CE-6EA6-ADDE-8C4F-4624D7D984A3}"/>
          </ac:spMkLst>
        </pc:spChg>
        <pc:spChg chg="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21" creationId="{5CCB387F-B084-6565-31CA-E51DA2660FF8}"/>
          </ac:spMkLst>
        </pc:spChg>
        <pc:spChg chg="mod">
          <ac:chgData name="Rose Joy Angeline Padilla" userId="ecdd412207c6b092" providerId="LiveId" clId="{8A8653A4-EEE4-480C-A831-A23D8E4BA8F6}" dt="2023-06-04T02:36:06.368" v="2882" actId="571"/>
          <ac:spMkLst>
            <pc:docMk/>
            <pc:sldMk cId="3486530727" sldId="258"/>
            <ac:spMk id="22" creationId="{32B390EA-C918-98ED-FEEC-BC659B3EC1D6}"/>
          </ac:spMkLst>
        </pc:spChg>
        <pc:spChg chg="add mod topLvl">
          <ac:chgData name="Rose Joy Angeline Padilla" userId="ecdd412207c6b092" providerId="LiveId" clId="{8A8653A4-EEE4-480C-A831-A23D8E4BA8F6}" dt="2023-06-04T03:15:25.337" v="3421" actId="1076"/>
          <ac:spMkLst>
            <pc:docMk/>
            <pc:sldMk cId="3486530727" sldId="258"/>
            <ac:spMk id="25" creationId="{FDD9F5A7-24FE-839E-19B1-54A4DEFD95B0}"/>
          </ac:spMkLst>
        </pc:spChg>
        <pc:spChg chg="mod">
          <ac:chgData name="Rose Joy Angeline Padilla" userId="ecdd412207c6b092" providerId="LiveId" clId="{8A8653A4-EEE4-480C-A831-A23D8E4BA8F6}" dt="2023-06-04T02:15:21.340" v="2627" actId="571"/>
          <ac:spMkLst>
            <pc:docMk/>
            <pc:sldMk cId="3486530727" sldId="258"/>
            <ac:spMk id="45" creationId="{194AE3F0-18DC-2F33-3074-BAEDF2EE3988}"/>
          </ac:spMkLst>
        </pc:spChg>
        <pc:spChg chg="mod">
          <ac:chgData name="Rose Joy Angeline Padilla" userId="ecdd412207c6b092" providerId="LiveId" clId="{8A8653A4-EEE4-480C-A831-A23D8E4BA8F6}" dt="2023-06-04T02:15:31.691" v="2653" actId="1076"/>
          <ac:spMkLst>
            <pc:docMk/>
            <pc:sldMk cId="3486530727" sldId="258"/>
            <ac:spMk id="74" creationId="{0F385419-8445-4148-EBC0-46222A220333}"/>
          </ac:spMkLst>
        </pc:spChg>
        <pc:grpChg chg="add del mod">
          <ac:chgData name="Rose Joy Angeline Padilla" userId="ecdd412207c6b092" providerId="LiveId" clId="{8A8653A4-EEE4-480C-A831-A23D8E4BA8F6}" dt="2023-06-04T02:14:46.708" v="2623" actId="478"/>
          <ac:grpSpMkLst>
            <pc:docMk/>
            <pc:sldMk cId="3486530727" sldId="258"/>
            <ac:grpSpMk id="2" creationId="{70C0CDB0-0421-3209-8C6A-9325ED9141E3}"/>
          </ac:grpSpMkLst>
        </pc:grpChg>
        <pc:grpChg chg="add del mod">
          <ac:chgData name="Rose Joy Angeline Padilla" userId="ecdd412207c6b092" providerId="LiveId" clId="{8A8653A4-EEE4-480C-A831-A23D8E4BA8F6}" dt="2023-06-04T02:14:40.443" v="2621"/>
          <ac:grpSpMkLst>
            <pc:docMk/>
            <pc:sldMk cId="3486530727" sldId="258"/>
            <ac:grpSpMk id="6" creationId="{9A761EF0-B31B-2250-9F88-EA78BEC72703}"/>
          </ac:grpSpMkLst>
        </pc:grpChg>
        <pc:grpChg chg="add mod topLvl">
          <ac:chgData name="Rose Joy Angeline Padilla" userId="ecdd412207c6b092" providerId="LiveId" clId="{8A8653A4-EEE4-480C-A831-A23D8E4BA8F6}" dt="2023-06-04T03:15:25.337" v="3421" actId="1076"/>
          <ac:grpSpMkLst>
            <pc:docMk/>
            <pc:sldMk cId="3486530727" sldId="258"/>
            <ac:grpSpMk id="18" creationId="{52D6BA2F-B3DA-FC56-0D3D-F4CEC9AC92CA}"/>
          </ac:grpSpMkLst>
        </pc:grpChg>
        <pc:grpChg chg="add mod">
          <ac:chgData name="Rose Joy Angeline Padilla" userId="ecdd412207c6b092" providerId="LiveId" clId="{8A8653A4-EEE4-480C-A831-A23D8E4BA8F6}" dt="2023-06-04T02:36:06.368" v="2882" actId="571"/>
          <ac:grpSpMkLst>
            <pc:docMk/>
            <pc:sldMk cId="3486530727" sldId="258"/>
            <ac:grpSpMk id="20" creationId="{8F34F25D-1CE9-6A72-5513-08AB08DD35EE}"/>
          </ac:grpSpMkLst>
        </pc:grpChg>
        <pc:grpChg chg="add del mod">
          <ac:chgData name="Rose Joy Angeline Padilla" userId="ecdd412207c6b092" providerId="LiveId" clId="{8A8653A4-EEE4-480C-A831-A23D8E4BA8F6}" dt="2023-06-04T03:01:13.902" v="3132" actId="165"/>
          <ac:grpSpMkLst>
            <pc:docMk/>
            <pc:sldMk cId="3486530727" sldId="258"/>
            <ac:grpSpMk id="26" creationId="{873BE0B4-A906-6B66-88BB-0FD58E103038}"/>
          </ac:grpSpMkLst>
        </pc:grpChg>
        <pc:grpChg chg="add mod">
          <ac:chgData name="Rose Joy Angeline Padilla" userId="ecdd412207c6b092" providerId="LiveId" clId="{8A8653A4-EEE4-480C-A831-A23D8E4BA8F6}" dt="2023-06-04T03:15:25.337" v="3421" actId="1076"/>
          <ac:grpSpMkLst>
            <pc:docMk/>
            <pc:sldMk cId="3486530727" sldId="258"/>
            <ac:grpSpMk id="28" creationId="{800BA599-BFAD-17D6-5463-5AA75A240A76}"/>
          </ac:grpSpMkLst>
        </pc:grpChg>
        <pc:grpChg chg="mod">
          <ac:chgData name="Rose Joy Angeline Padilla" userId="ecdd412207c6b092" providerId="LiveId" clId="{8A8653A4-EEE4-480C-A831-A23D8E4BA8F6}" dt="2023-06-04T02:15:21.340" v="2627" actId="571"/>
          <ac:grpSpMkLst>
            <pc:docMk/>
            <pc:sldMk cId="3486530727" sldId="258"/>
            <ac:grpSpMk id="68" creationId="{37F85369-EC0C-BFBB-E697-2645F6897737}"/>
          </ac:grpSpMkLst>
        </pc:grpChg>
        <pc:grpChg chg="del">
          <ac:chgData name="Rose Joy Angeline Padilla" userId="ecdd412207c6b092" providerId="LiveId" clId="{8A8653A4-EEE4-480C-A831-A23D8E4BA8F6}" dt="2023-06-04T02:13:41.860" v="2606" actId="478"/>
          <ac:grpSpMkLst>
            <pc:docMk/>
            <pc:sldMk cId="3486530727" sldId="258"/>
            <ac:grpSpMk id="73" creationId="{3E5B5ADC-CFAE-5F45-70EB-A6BDB89AE105}"/>
          </ac:grpSpMkLst>
        </pc:grpChg>
        <pc:grpChg chg="mod">
          <ac:chgData name="Rose Joy Angeline Padilla" userId="ecdd412207c6b092" providerId="LiveId" clId="{8A8653A4-EEE4-480C-A831-A23D8E4BA8F6}" dt="2023-06-04T02:15:21.340" v="2627" actId="571"/>
          <ac:grpSpMkLst>
            <pc:docMk/>
            <pc:sldMk cId="3486530727" sldId="258"/>
            <ac:grpSpMk id="75" creationId="{1AC56FFE-0E44-ACAA-2F09-9CB36B2822AC}"/>
          </ac:grpSpMkLst>
        </pc:grpChg>
        <pc:grpChg chg="mod">
          <ac:chgData name="Rose Joy Angeline Padilla" userId="ecdd412207c6b092" providerId="LiveId" clId="{8A8653A4-EEE4-480C-A831-A23D8E4BA8F6}" dt="2023-06-04T02:42:22.010" v="2966" actId="1076"/>
          <ac:grpSpMkLst>
            <pc:docMk/>
            <pc:sldMk cId="3486530727" sldId="258"/>
            <ac:grpSpMk id="80" creationId="{EE4AA5E3-0369-4E86-0F28-FFCC0A053BE8}"/>
          </ac:grpSpMkLst>
        </pc:grpChg>
        <pc:graphicFrameChg chg="add del mod">
          <ac:chgData name="Rose Joy Angeline Padilla" userId="ecdd412207c6b092" providerId="LiveId" clId="{8A8653A4-EEE4-480C-A831-A23D8E4BA8F6}" dt="2023-06-04T02:32:00.027" v="2688"/>
          <ac:graphicFrameMkLst>
            <pc:docMk/>
            <pc:sldMk cId="3486530727" sldId="258"/>
            <ac:graphicFrameMk id="16" creationId="{BD772BB9-7D46-D642-A330-EA00D6120903}"/>
          </ac:graphicFrameMkLst>
        </pc:graphicFrameChg>
        <pc:picChg chg="mod">
          <ac:chgData name="Rose Joy Angeline Padilla" userId="ecdd412207c6b092" providerId="LiveId" clId="{8A8653A4-EEE4-480C-A831-A23D8E4BA8F6}" dt="2023-06-04T02:13:42.278" v="2607"/>
          <ac:picMkLst>
            <pc:docMk/>
            <pc:sldMk cId="3486530727" sldId="258"/>
            <ac:picMk id="3" creationId="{0719D8A7-06E6-029A-3492-60F00A5BA579}"/>
          </ac:picMkLst>
        </pc:picChg>
        <pc:picChg chg="mod">
          <ac:chgData name="Rose Joy Angeline Padilla" userId="ecdd412207c6b092" providerId="LiveId" clId="{8A8653A4-EEE4-480C-A831-A23D8E4BA8F6}" dt="2023-06-04T02:14:37.671" v="2618"/>
          <ac:picMkLst>
            <pc:docMk/>
            <pc:sldMk cId="3486530727" sldId="258"/>
            <ac:picMk id="7" creationId="{60AAA89A-2653-7CCE-5F25-83D49C6BD258}"/>
          </ac:picMkLst>
        </pc:picChg>
        <pc:picChg chg="add mod topLvl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9" creationId="{1DCB7B71-A5D6-D4F2-2F43-834D2C39F4A5}"/>
          </ac:picMkLst>
        </pc:picChg>
        <pc:picChg chg="add del mod ord topLvl">
          <ac:chgData name="Rose Joy Angeline Padilla" userId="ecdd412207c6b092" providerId="LiveId" clId="{8A8653A4-EEE4-480C-A831-A23D8E4BA8F6}" dt="2023-06-04T03:05:39.920" v="3307" actId="478"/>
          <ac:picMkLst>
            <pc:docMk/>
            <pc:sldMk cId="3486530727" sldId="258"/>
            <ac:picMk id="24" creationId="{EF22F97D-7064-486E-1AA8-95808111DE81}"/>
          </ac:picMkLst>
        </pc:picChg>
        <pc:picChg chg="add mod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27" creationId="{A3328E4F-8376-B37F-EBA2-1A824B471591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44" creationId="{BEAB5C5C-D88A-F81B-B11A-016EF7831D55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77" creationId="{60029FD9-737C-AE5E-DBD0-D63E71F9927C}"/>
          </ac:picMkLst>
        </pc:picChg>
        <pc:picChg chg="mod">
          <ac:chgData name="Rose Joy Angeline Padilla" userId="ecdd412207c6b092" providerId="LiveId" clId="{8A8653A4-EEE4-480C-A831-A23D8E4BA8F6}" dt="2023-06-04T02:15:21.340" v="2627" actId="571"/>
          <ac:picMkLst>
            <pc:docMk/>
            <pc:sldMk cId="3486530727" sldId="258"/>
            <ac:picMk id="79" creationId="{4C712D11-F68B-9B08-62D6-E72A13145CF0}"/>
          </ac:picMkLst>
        </pc:picChg>
        <pc:picChg chg="add mod">
          <ac:chgData name="Rose Joy Angeline Padilla" userId="ecdd412207c6b092" providerId="LiveId" clId="{8A8653A4-EEE4-480C-A831-A23D8E4BA8F6}" dt="2023-06-04T03:15:25.337" v="3421" actId="1076"/>
          <ac:picMkLst>
            <pc:docMk/>
            <pc:sldMk cId="3486530727" sldId="258"/>
            <ac:picMk id="1026" creationId="{BEB6A045-C053-5284-E191-186857D9B7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FFC7-50E5-0F3E-BACA-53C6103A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D8B6-4410-2791-6DE8-66845A52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E241-9745-565C-17A1-51549014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7341-237F-2BE6-550C-855A6E72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73F1-5EAA-CED8-0ACA-3E072006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9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4C90-F7FC-2F06-1F95-6432C41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B77C8-D7FC-E46F-4060-04A9A9FD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E26D-9235-4E44-A28C-31698834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BFB-A54C-1935-094A-1EE2050D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EB28-8AB1-4FE8-18E9-ED8FA00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2CE23-C8D1-64C0-8AD1-752A93AE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6C6-950B-5D97-CA98-D1FF6F65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4065-F989-0290-D2E7-A545BB09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30AD-55E7-3E05-A9E0-F01F3779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C00C-F46E-4580-402F-5A4FA28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30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6FA-DE96-8D15-6A53-DE6730C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497-8267-094A-818F-A6DA0208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8E3A-19B9-9952-42D1-D917D98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15CF-AFEA-3256-4AD6-9932DB7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AD59-87FE-4F3A-DD82-EDA83F5B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36D-CB03-0808-905C-9B2B066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9197-8F5D-8B3E-5FE1-29D9B545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B7D-43BD-0143-4B50-32676F4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AE0F-9CAF-677A-FD89-7C5390C8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0A5E-3003-F0AC-23DC-85E4E20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70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675-E4B1-BBC1-51E4-59FA063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9B06-4C67-E4C3-86DB-A42CA52A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B36C-486C-8D57-C8C7-3EBD8E1E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FAF7-A6B1-4655-A4C5-9550CFB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360-ABC5-3992-B4FF-D76E0E4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87E0-248A-0ADD-ACF1-1B9A7C21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7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E4D-9DB6-C90F-48F5-4AA31831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3508-515F-244B-3A7F-E12D6B49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BC41-A918-B413-CAF5-9D56F593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EFA0-2C9D-AD71-5C67-C070C8FE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9AE8-4A1A-D2CD-6574-5A018EA7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5332-7992-C096-3ED8-2D9897F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20A2D-91CA-6AE4-B2A1-4CFF263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E3EA4-73E3-1C18-5DC1-01D6299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1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E4B7-B7AC-31F8-760F-F388E22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9801D-438F-D270-18ED-44D12252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A772-3BA7-E06B-8ECB-87FA88D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5A2C-361A-45A4-0387-FEEDEB61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4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0FC1-77AC-3E81-B837-4FDA371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F1B1-395D-3228-FB01-A9CDDE0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2F01-74A9-EE77-2E41-7829D6C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6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6C9-1D5A-9C57-AB66-09148F9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742F-6DE2-5D34-3C3D-CA79EB4A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9531-6CF8-80FC-3E13-08D7A8B1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5B6A-6D58-E6C5-3410-F041B6ED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BD15-A966-3C22-39C5-2A1B7AD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0C45-6DEB-0098-EA49-13D5440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6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380-A5B9-3DE3-A9FC-8954B32D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1319-31AD-A6E4-BAF5-73436AC2C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1484-34D6-9109-8A8E-3FD209C3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369D-1970-B90C-31F0-EB4CB7AF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6F4-0062-B0B4-3FE1-0D30D58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44FF-C3D2-02E2-3D74-71C6077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8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E4F3-A6C3-A0F7-BA0A-093BC7C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3ABC-D09A-8074-D149-082EEEE7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14D6-09A7-4F01-8D06-8C4132298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D824-A091-4A9A-8C33-DAD4A4AAC48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A8A-A8A8-17D3-39EA-BAFA1423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0323-FEB5-69E3-E5D8-D61DEDB2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B87F-DCF7-45FB-A0C4-F6A337ECF8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4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svg"/><Relationship Id="rId21" Type="http://schemas.openxmlformats.org/officeDocument/2006/relationships/image" Target="../media/image24.svg"/><Relationship Id="rId7" Type="http://schemas.openxmlformats.org/officeDocument/2006/relationships/image" Target="../media/image11.svg"/><Relationship Id="rId12" Type="http://schemas.microsoft.com/office/2007/relationships/hdphoto" Target="../media/hdphoto1.wdp"/><Relationship Id="rId17" Type="http://schemas.openxmlformats.org/officeDocument/2006/relationships/image" Target="../media/image20.sv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jpeg"/><Relationship Id="rId5" Type="http://schemas.openxmlformats.org/officeDocument/2006/relationships/image" Target="../media/image9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4.png"/><Relationship Id="rId19" Type="http://schemas.openxmlformats.org/officeDocument/2006/relationships/image" Target="../media/image22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29.svg"/><Relationship Id="rId17" Type="http://schemas.microsoft.com/office/2007/relationships/hdphoto" Target="../media/hdphoto2.wdp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32.png"/><Relationship Id="rId10" Type="http://schemas.openxmlformats.org/officeDocument/2006/relationships/image" Target="../media/image5.jpg"/><Relationship Id="rId19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33130B-DD05-BECC-97F2-642A12EF7A0E}"/>
              </a:ext>
            </a:extLst>
          </p:cNvPr>
          <p:cNvGrpSpPr/>
          <p:nvPr/>
        </p:nvGrpSpPr>
        <p:grpSpPr>
          <a:xfrm>
            <a:off x="476250" y="0"/>
            <a:ext cx="11239500" cy="2019300"/>
            <a:chOff x="476250" y="0"/>
            <a:chExt cx="11239500" cy="2019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7824E4-9E3D-43CD-C106-333AACD8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0"/>
              <a:ext cx="11239500" cy="201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D80A57-0AB4-0C83-50CF-4487C7E86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4" t="14399" r="11082" b="8069"/>
            <a:stretch/>
          </p:blipFill>
          <p:spPr>
            <a:xfrm>
              <a:off x="3092116" y="367555"/>
              <a:ext cx="7389793" cy="1102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528A1E-2A20-4094-78E2-AD33CC89DC3C}"/>
              </a:ext>
            </a:extLst>
          </p:cNvPr>
          <p:cNvGrpSpPr/>
          <p:nvPr/>
        </p:nvGrpSpPr>
        <p:grpSpPr>
          <a:xfrm>
            <a:off x="476250" y="5696903"/>
            <a:ext cx="11239500" cy="949959"/>
            <a:chOff x="476250" y="5696903"/>
            <a:chExt cx="11239500" cy="949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553AE1-A52C-1E4A-DD9F-78B42A9CA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5799137"/>
              <a:ext cx="11239500" cy="8477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7403510-5C0D-B966-C9F5-34129BEF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6"/>
            <a:stretch/>
          </p:blipFill>
          <p:spPr>
            <a:xfrm>
              <a:off x="1330326" y="5696903"/>
              <a:ext cx="735470" cy="77501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8E1811-0171-71AE-C43A-FA3E75E6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" y="2420112"/>
            <a:ext cx="11234928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3EE9E8-D904-A1F1-C9C1-266BB185F666}"/>
              </a:ext>
            </a:extLst>
          </p:cNvPr>
          <p:cNvGrpSpPr/>
          <p:nvPr/>
        </p:nvGrpSpPr>
        <p:grpSpPr>
          <a:xfrm>
            <a:off x="331717" y="4076557"/>
            <a:ext cx="11235902" cy="2017951"/>
            <a:chOff x="331717" y="4076557"/>
            <a:chExt cx="11235902" cy="20179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793041-93FD-8982-269D-95F7BD0A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1717" y="4076557"/>
              <a:ext cx="11235902" cy="2017951"/>
            </a:xfrm>
            <a:prstGeom prst="rect">
              <a:avLst/>
            </a:prstGeom>
          </p:spPr>
        </p:pic>
        <p:pic>
          <p:nvPicPr>
            <p:cNvPr id="2050" name="Picture 2" descr="Life expectancy">
              <a:extLst>
                <a:ext uri="{FF2B5EF4-FFF2-40B4-BE49-F238E27FC236}">
                  <a16:creationId xmlns:a16="http://schemas.microsoft.com/office/drawing/2014/main" id="{C8A0AA91-C594-6201-616C-4E388E050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" t="17105" r="4898" b="24282"/>
            <a:stretch/>
          </p:blipFill>
          <p:spPr bwMode="auto">
            <a:xfrm>
              <a:off x="6188081" y="4291398"/>
              <a:ext cx="4714887" cy="1512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385419-8445-4148-EBC0-46222A220333}"/>
                </a:ext>
              </a:extLst>
            </p:cNvPr>
            <p:cNvSpPr txBox="1"/>
            <p:nvPr/>
          </p:nvSpPr>
          <p:spPr>
            <a:xfrm>
              <a:off x="1015365" y="4323528"/>
              <a:ext cx="623143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“According to the W.H.O. data published in 2020, </a:t>
              </a:r>
            </a:p>
            <a:p>
              <a:r>
                <a:rPr lang="en-US" sz="20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life expectancy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 </a:t>
              </a:r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in the Philippines is: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</a:rPr>
                <a:t>m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ale 67.4, female 73.6 </a:t>
              </a:r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and </a:t>
              </a:r>
              <a:r>
                <a:rPr lang="en-US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total</a:t>
              </a:r>
              <a:r>
                <a:rPr lang="en-US" sz="16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 life expectancy is </a:t>
              </a:r>
              <a:r>
                <a:rPr lang="en-US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elvetica" panose="020B0604020202020204" pitchFamily="34" charset="0"/>
                </a:rPr>
                <a:t>70.4</a:t>
              </a:r>
              <a:endPara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anose="020B0604020202020204" pitchFamily="34" charset="0"/>
              </a:endParaRPr>
            </a:p>
            <a:p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</a:rPr>
                <a:t>- www.worldlifeexpectancy.com</a:t>
              </a:r>
              <a:endPara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DFDD8-1685-B1EB-9A0C-D3DBFE1D3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1417" y="3732857"/>
            <a:ext cx="11235902" cy="20179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14527D1-0893-227F-95B5-9AD653A9E116}"/>
              </a:ext>
            </a:extLst>
          </p:cNvPr>
          <p:cNvGrpSpPr/>
          <p:nvPr/>
        </p:nvGrpSpPr>
        <p:grpSpPr>
          <a:xfrm>
            <a:off x="477393" y="-7754"/>
            <a:ext cx="11329295" cy="2123444"/>
            <a:chOff x="477393" y="-7754"/>
            <a:chExt cx="11329295" cy="212344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CEE5F4-77E2-27C4-6462-898FDE47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2139" y="-7754"/>
              <a:ext cx="11235902" cy="21234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293C82-9B5F-DC86-5006-7253D2B111DF}"/>
                </a:ext>
              </a:extLst>
            </p:cNvPr>
            <p:cNvSpPr txBox="1"/>
            <p:nvPr/>
          </p:nvSpPr>
          <p:spPr>
            <a:xfrm>
              <a:off x="477393" y="144781"/>
              <a:ext cx="11237214" cy="42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3 MAJOR STAGES OF LIFE</a:t>
              </a:r>
              <a:endParaRPr lang="en-US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E56B02-81A6-FF26-3EE7-63AE9723E2A4}"/>
                </a:ext>
              </a:extLst>
            </p:cNvPr>
            <p:cNvGrpSpPr/>
            <p:nvPr/>
          </p:nvGrpSpPr>
          <p:grpSpPr>
            <a:xfrm>
              <a:off x="5570918" y="487912"/>
              <a:ext cx="1047877" cy="894418"/>
              <a:chOff x="4511040" y="1877124"/>
              <a:chExt cx="1264920" cy="914400"/>
            </a:xfrm>
          </p:grpSpPr>
          <p:pic>
            <p:nvPicPr>
              <p:cNvPr id="39" name="Graphic 38" descr="Office worker">
                <a:extLst>
                  <a:ext uri="{FF2B5EF4-FFF2-40B4-BE49-F238E27FC236}">
                    <a16:creationId xmlns:a16="http://schemas.microsoft.com/office/drawing/2014/main" id="{18339F49-92EF-B92D-176D-83FDA51E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1040" y="187712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Briefcase">
                <a:extLst>
                  <a:ext uri="{FF2B5EF4-FFF2-40B4-BE49-F238E27FC236}">
                    <a16:creationId xmlns:a16="http://schemas.microsoft.com/office/drawing/2014/main" id="{EED70979-92E4-31CA-B815-56217BDEF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56034" y="2230958"/>
                <a:ext cx="519926" cy="519926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AE5E8A-CD96-6ADD-BA05-5E9008751A36}"/>
                </a:ext>
              </a:extLst>
            </p:cNvPr>
            <p:cNvGrpSpPr/>
            <p:nvPr/>
          </p:nvGrpSpPr>
          <p:grpSpPr>
            <a:xfrm>
              <a:off x="1819223" y="365759"/>
              <a:ext cx="1248012" cy="988045"/>
              <a:chOff x="1320414" y="416559"/>
              <a:chExt cx="1418378" cy="112917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16B90B-D058-5059-CC0D-190AD76EDA3A}"/>
                  </a:ext>
                </a:extLst>
              </p:cNvPr>
              <p:cNvGrpSpPr/>
              <p:nvPr/>
            </p:nvGrpSpPr>
            <p:grpSpPr>
              <a:xfrm>
                <a:off x="2044842" y="416559"/>
                <a:ext cx="693950" cy="1126933"/>
                <a:chOff x="962130" y="179005"/>
                <a:chExt cx="924560" cy="1405128"/>
              </a:xfrm>
            </p:grpSpPr>
            <p:pic>
              <p:nvPicPr>
                <p:cNvPr id="30" name="Graphic 29" descr="Books">
                  <a:extLst>
                    <a:ext uri="{FF2B5EF4-FFF2-40B4-BE49-F238E27FC236}">
                      <a16:creationId xmlns:a16="http://schemas.microsoft.com/office/drawing/2014/main" id="{5EDC206C-91E3-8E5D-CC6C-41BA5E36D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290" y="66973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Graduation cap">
                  <a:extLst>
                    <a:ext uri="{FF2B5EF4-FFF2-40B4-BE49-F238E27FC236}">
                      <a16:creationId xmlns:a16="http://schemas.microsoft.com/office/drawing/2014/main" id="{22C573B1-DA24-07B6-6E5C-596469B07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30" y="179005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Baby crawling">
                <a:extLst>
                  <a:ext uri="{FF2B5EF4-FFF2-40B4-BE49-F238E27FC236}">
                    <a16:creationId xmlns:a16="http://schemas.microsoft.com/office/drawing/2014/main" id="{CE8A0943-F23B-276D-43FC-7187A5F87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21440613">
                <a:off x="1320414" y="837336"/>
                <a:ext cx="708393" cy="70839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DE82DB-603B-6227-18B8-0798996FDC4D}"/>
                </a:ext>
              </a:extLst>
            </p:cNvPr>
            <p:cNvSpPr txBox="1"/>
            <p:nvPr/>
          </p:nvSpPr>
          <p:spPr>
            <a:xfrm>
              <a:off x="569474" y="1218290"/>
              <a:ext cx="11237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EDUCATION			  </a:t>
              </a:r>
              <a:r>
                <a:rPr lang="en-US" b="1" i="1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WORKING STAGE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			      RETIREMENT</a:t>
              </a:r>
            </a:p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       </a:t>
              </a:r>
              <a:r>
                <a:rPr lang="en-US" sz="1400" b="1" i="1" dirty="0">
                  <a:solidFill>
                    <a:srgbClr val="C00000"/>
                  </a:solidFill>
                </a:rPr>
                <a:t> (no income)							      (no income)</a:t>
              </a:r>
              <a:endParaRPr lang="en-US" sz="1400" b="0" i="1" dirty="0"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B05038-6DBF-9AF0-5AD4-1C196BB3A3EB}"/>
                </a:ext>
              </a:extLst>
            </p:cNvPr>
            <p:cNvSpPr txBox="1"/>
            <p:nvPr/>
          </p:nvSpPr>
          <p:spPr>
            <a:xfrm>
              <a:off x="1438876" y="667242"/>
              <a:ext cx="461929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6A2140-4326-FF7A-6942-09F9F4FA68D1}"/>
                </a:ext>
              </a:extLst>
            </p:cNvPr>
            <p:cNvSpPr txBox="1"/>
            <p:nvPr/>
          </p:nvSpPr>
          <p:spPr>
            <a:xfrm>
              <a:off x="3019043" y="667241"/>
              <a:ext cx="599416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354032-9571-8CA1-6755-DADBE53C4C25}"/>
                </a:ext>
              </a:extLst>
            </p:cNvPr>
            <p:cNvSpPr txBox="1"/>
            <p:nvPr/>
          </p:nvSpPr>
          <p:spPr>
            <a:xfrm>
              <a:off x="8569824" y="677134"/>
              <a:ext cx="601685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EB994D-99F7-8A1B-A79A-1BD6471287A5}"/>
                </a:ext>
              </a:extLst>
            </p:cNvPr>
            <p:cNvSpPr txBox="1"/>
            <p:nvPr/>
          </p:nvSpPr>
          <p:spPr>
            <a:xfrm>
              <a:off x="10080819" y="677134"/>
              <a:ext cx="841399" cy="6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en-PH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4" name="Picture 6" descr="Pension Fund Growth Icon Retirement Plan Vector Stock Illustration ...">
              <a:extLst>
                <a:ext uri="{FF2B5EF4-FFF2-40B4-BE49-F238E27FC236}">
                  <a16:creationId xmlns:a16="http://schemas.microsoft.com/office/drawing/2014/main" id="{227A2379-0EBA-D0CD-66B6-06A8CA7AA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2" t="24768" b="25018"/>
            <a:stretch/>
          </p:blipFill>
          <p:spPr bwMode="auto">
            <a:xfrm>
              <a:off x="9092515" y="667240"/>
              <a:ext cx="1110264" cy="63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075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9960A429-2085-71B2-AC9B-A756F94E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0160" y="293399"/>
            <a:ext cx="914400" cy="914400"/>
          </a:xfrm>
          <a:prstGeom prst="rect">
            <a:avLst/>
          </a:prstGeom>
        </p:spPr>
      </p:pic>
      <p:pic>
        <p:nvPicPr>
          <p:cNvPr id="50" name="Graphic 49" descr="Bar chart RTL">
            <a:extLst>
              <a:ext uri="{FF2B5EF4-FFF2-40B4-BE49-F238E27FC236}">
                <a16:creationId xmlns:a16="http://schemas.microsoft.com/office/drawing/2014/main" id="{930A53EC-5EBE-86E9-AFC5-6F1741EE1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8366" y="3151682"/>
            <a:ext cx="1198880" cy="1198880"/>
          </a:xfrm>
          <a:prstGeom prst="rect">
            <a:avLst/>
          </a:prstGeom>
        </p:spPr>
      </p:pic>
      <p:pic>
        <p:nvPicPr>
          <p:cNvPr id="52" name="Graphic 51" descr="Man changing baby">
            <a:extLst>
              <a:ext uri="{FF2B5EF4-FFF2-40B4-BE49-F238E27FC236}">
                <a16:creationId xmlns:a16="http://schemas.microsoft.com/office/drawing/2014/main" id="{1782260A-73F5-3526-70E9-7BC73513D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8366" y="1230163"/>
            <a:ext cx="914400" cy="914400"/>
          </a:xfrm>
          <a:prstGeom prst="rect">
            <a:avLst/>
          </a:prstGeom>
        </p:spPr>
      </p:pic>
      <p:pic>
        <p:nvPicPr>
          <p:cNvPr id="54" name="Graphic 53" descr="Pie chart">
            <a:extLst>
              <a:ext uri="{FF2B5EF4-FFF2-40B4-BE49-F238E27FC236}">
                <a16:creationId xmlns:a16="http://schemas.microsoft.com/office/drawing/2014/main" id="{A8680BD8-AEF2-8082-5237-CFF2A6C35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7813" y="2069228"/>
            <a:ext cx="1082454" cy="108245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E4AA5E3-0369-4E86-0F28-FFCC0A053BE8}"/>
              </a:ext>
            </a:extLst>
          </p:cNvPr>
          <p:cNvGrpSpPr/>
          <p:nvPr/>
        </p:nvGrpSpPr>
        <p:grpSpPr>
          <a:xfrm>
            <a:off x="332204" y="3151682"/>
            <a:ext cx="11234928" cy="2017776"/>
            <a:chOff x="332204" y="3008711"/>
            <a:chExt cx="11234928" cy="20177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C56FFE-0E44-ACAA-2F09-9CB36B2822AC}"/>
                </a:ext>
              </a:extLst>
            </p:cNvPr>
            <p:cNvGrpSpPr/>
            <p:nvPr/>
          </p:nvGrpSpPr>
          <p:grpSpPr>
            <a:xfrm>
              <a:off x="332204" y="3008711"/>
              <a:ext cx="11234928" cy="2017776"/>
              <a:chOff x="332204" y="3008711"/>
              <a:chExt cx="11234928" cy="201777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F85369-EC0C-BFBB-E697-2645F6897737}"/>
                  </a:ext>
                </a:extLst>
              </p:cNvPr>
              <p:cNvGrpSpPr/>
              <p:nvPr/>
            </p:nvGrpSpPr>
            <p:grpSpPr>
              <a:xfrm>
                <a:off x="332204" y="3008711"/>
                <a:ext cx="11234928" cy="2017776"/>
                <a:chOff x="302133" y="3184884"/>
                <a:chExt cx="11234928" cy="2017776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EAB5C5C-D88A-F81B-B11A-016EF7831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33" y="3184884"/>
                  <a:ext cx="11234928" cy="2017776"/>
                </a:xfrm>
                <a:prstGeom prst="rect">
                  <a:avLst/>
                </a:prstGeom>
              </p:spPr>
            </p:pic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94AE3F0-18DC-2F33-3074-BAEDF2EE3988}"/>
                    </a:ext>
                  </a:extLst>
                </p:cNvPr>
                <p:cNvSpPr/>
                <p:nvPr/>
              </p:nvSpPr>
              <p:spPr>
                <a:xfrm>
                  <a:off x="1158240" y="3342319"/>
                  <a:ext cx="8676640" cy="14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385419-8445-4148-EBC0-46222A220333}"/>
                  </a:ext>
                </a:extLst>
              </p:cNvPr>
              <p:cNvSpPr txBox="1"/>
              <p:nvPr/>
            </p:nvSpPr>
            <p:spPr>
              <a:xfrm>
                <a:off x="332204" y="3308384"/>
                <a:ext cx="11234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 GOAL SETTING</a:t>
                </a:r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, </a:t>
                </a:r>
              </a:p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be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S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pecific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easurable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ttainable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R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ealistic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|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i="1" dirty="0">
                    <a:solidFill>
                      <a:srgbClr val="002060"/>
                    </a:solidFill>
                  </a:rPr>
                  <a:t>ime-bounded</a:t>
                </a:r>
                <a:endParaRPr lang="en-US" sz="2000" b="0" i="1" dirty="0">
                  <a:solidFill>
                    <a:srgbClr val="002060"/>
                  </a:solidFill>
                  <a:effectLst/>
                </a:endParaRPr>
              </a:p>
            </p:txBody>
          </p:sp>
        </p:grpSp>
        <p:pic>
          <p:nvPicPr>
            <p:cNvPr id="77" name="Graphic 76" descr="Run">
              <a:extLst>
                <a:ext uri="{FF2B5EF4-FFF2-40B4-BE49-F238E27FC236}">
                  <a16:creationId xmlns:a16="http://schemas.microsoft.com/office/drawing/2014/main" id="{60029FD9-737C-AE5E-DBD0-D63E71F9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37920" y="4012490"/>
              <a:ext cx="389129" cy="389129"/>
            </a:xfrm>
            <a:prstGeom prst="rect">
              <a:avLst/>
            </a:prstGeom>
          </p:spPr>
        </p:pic>
        <p:pic>
          <p:nvPicPr>
            <p:cNvPr id="79" name="Graphic 78" descr="Flag">
              <a:extLst>
                <a:ext uri="{FF2B5EF4-FFF2-40B4-BE49-F238E27FC236}">
                  <a16:creationId xmlns:a16="http://schemas.microsoft.com/office/drawing/2014/main" id="{4C712D11-F68B-9B08-62D6-E72A1314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535255" y="4012489"/>
              <a:ext cx="389129" cy="3891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0BA599-BFAD-17D6-5463-5AA75A240A76}"/>
              </a:ext>
            </a:extLst>
          </p:cNvPr>
          <p:cNvGrpSpPr/>
          <p:nvPr/>
        </p:nvGrpSpPr>
        <p:grpSpPr>
          <a:xfrm>
            <a:off x="332204" y="313846"/>
            <a:ext cx="11235902" cy="2017951"/>
            <a:chOff x="332204" y="313846"/>
            <a:chExt cx="11235902" cy="20179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CB7B71-A5D6-D4F2-2F43-834D2C39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2204" y="313846"/>
              <a:ext cx="11235902" cy="20179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57065-E1A8-659A-461A-B73761C831A7}"/>
                </a:ext>
              </a:extLst>
            </p:cNvPr>
            <p:cNvSpPr txBox="1"/>
            <p:nvPr/>
          </p:nvSpPr>
          <p:spPr>
            <a:xfrm>
              <a:off x="6651057" y="1232230"/>
              <a:ext cx="2499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Leading </a:t>
              </a:r>
            </a:p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Causes of Death</a:t>
              </a:r>
              <a:endParaRPr lang="en-PH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D6BA2F-B3DA-FC56-0D3D-F4CEC9AC92CA}"/>
                </a:ext>
              </a:extLst>
            </p:cNvPr>
            <p:cNvGrpSpPr/>
            <p:nvPr/>
          </p:nvGrpSpPr>
          <p:grpSpPr>
            <a:xfrm>
              <a:off x="1896179" y="632420"/>
              <a:ext cx="4952655" cy="1323439"/>
              <a:chOff x="2538333" y="765710"/>
              <a:chExt cx="4598442" cy="13234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A899D-E777-3857-2A5D-31DEE4490F6C}"/>
                  </a:ext>
                </a:extLst>
              </p:cNvPr>
              <p:cNvSpPr txBox="1"/>
              <p:nvPr/>
            </p:nvSpPr>
            <p:spPr>
              <a:xfrm>
                <a:off x="2538333" y="765710"/>
                <a:ext cx="24902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   Coronary Heart Disease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    Influenza and Pneumonia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    Stroke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    Kidney Disease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5.    Lung Disease</a:t>
                </a:r>
                <a:endParaRPr lang="en-PH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39445B-FB40-C419-0124-0045E617F92B}"/>
                  </a:ext>
                </a:extLst>
              </p:cNvPr>
              <p:cNvSpPr txBox="1"/>
              <p:nvPr/>
            </p:nvSpPr>
            <p:spPr>
              <a:xfrm>
                <a:off x="5093305" y="765710"/>
                <a:ext cx="2043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6.    Hypertension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7.    Diabetes Mellitus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8.    Tuberculosis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9.    Breast Cancer</a:t>
                </a:r>
              </a:p>
              <a:p>
                <a:r>
                  <a:rPr lang="en-US" sz="1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10.  Prostate Cancer</a:t>
                </a:r>
                <a:endParaRPr lang="en-PH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D9F5A7-24FE-839E-19B1-54A4DEFD95B0}"/>
                </a:ext>
              </a:extLst>
            </p:cNvPr>
            <p:cNvSpPr/>
            <p:nvPr/>
          </p:nvSpPr>
          <p:spPr>
            <a:xfrm>
              <a:off x="8479857" y="411998"/>
              <a:ext cx="1174282" cy="319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萌-表情-文字-贴图-花瓣网|陪你做生活的设计师 | fuck&amp;love by wu">
              <a:extLst>
                <a:ext uri="{FF2B5EF4-FFF2-40B4-BE49-F238E27FC236}">
                  <a16:creationId xmlns:a16="http://schemas.microsoft.com/office/drawing/2014/main" id="{BEB6A045-C053-5284-E191-186857D9B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914" y="411998"/>
              <a:ext cx="1620391" cy="162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26" descr="Danger">
              <a:extLst>
                <a:ext uri="{FF2B5EF4-FFF2-40B4-BE49-F238E27FC236}">
                  <a16:creationId xmlns:a16="http://schemas.microsoft.com/office/drawing/2014/main" id="{A3328E4F-8376-B37F-EBA2-1A824B47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52299" y="1333196"/>
              <a:ext cx="710692" cy="71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53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Rose Joy Angeline Padilla</cp:lastModifiedBy>
  <cp:revision>1</cp:revision>
  <dcterms:created xsi:type="dcterms:W3CDTF">2023-05-31T02:53:19Z</dcterms:created>
  <dcterms:modified xsi:type="dcterms:W3CDTF">2023-06-04T03:44:56Z</dcterms:modified>
</cp:coreProperties>
</file>