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74" r:id="rId5"/>
    <p:sldId id="266" r:id="rId6"/>
    <p:sldId id="275" r:id="rId7"/>
    <p:sldId id="277" r:id="rId8"/>
    <p:sldId id="278" r:id="rId9"/>
    <p:sldId id="287" r:id="rId10"/>
    <p:sldId id="276" r:id="rId11"/>
    <p:sldId id="279" r:id="rId12"/>
    <p:sldId id="280" r:id="rId13"/>
    <p:sldId id="281" r:id="rId14"/>
    <p:sldId id="282" r:id="rId15"/>
    <p:sldId id="283" r:id="rId16"/>
    <p:sldId id="284"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u Yue" userId="19b23c7f814c92e1" providerId="LiveId" clId="{4A1D471B-26C4-4400-B6D5-49CB927B9C37}"/>
    <pc:docChg chg="undo custSel addSld delSld modSld sldOrd">
      <pc:chgData name="Wu Yue" userId="19b23c7f814c92e1" providerId="LiveId" clId="{4A1D471B-26C4-4400-B6D5-49CB927B9C37}" dt="2018-04-17T22:07:53.611" v="2286"/>
      <pc:docMkLst>
        <pc:docMk/>
      </pc:docMkLst>
      <pc:sldChg chg="addSp delSp modSp">
        <pc:chgData name="Wu Yue" userId="19b23c7f814c92e1" providerId="LiveId" clId="{4A1D471B-26C4-4400-B6D5-49CB927B9C37}" dt="2018-04-17T21:35:08.603" v="1301"/>
        <pc:sldMkLst>
          <pc:docMk/>
          <pc:sldMk cId="780690344" sldId="256"/>
        </pc:sldMkLst>
        <pc:spChg chg="del mod">
          <ac:chgData name="Wu Yue" userId="19b23c7f814c92e1" providerId="LiveId" clId="{4A1D471B-26C4-4400-B6D5-49CB927B9C37}" dt="2018-04-17T20:52:38.505" v="268" actId="478"/>
          <ac:spMkLst>
            <pc:docMk/>
            <pc:sldMk cId="780690344" sldId="256"/>
            <ac:spMk id="2" creationId="{32A26996-D9BE-4FB1-B02D-9AA952EFE991}"/>
          </ac:spMkLst>
        </pc:spChg>
        <pc:spChg chg="add del mod">
          <ac:chgData name="Wu Yue" userId="19b23c7f814c92e1" providerId="LiveId" clId="{4A1D471B-26C4-4400-B6D5-49CB927B9C37}" dt="2018-04-17T20:52:38.505" v="268" actId="478"/>
          <ac:spMkLst>
            <pc:docMk/>
            <pc:sldMk cId="780690344" sldId="256"/>
            <ac:spMk id="34" creationId="{C01A9158-5FA7-4737-8FB1-9E7E67F5206F}"/>
          </ac:spMkLst>
        </pc:spChg>
        <pc:spChg chg="add del mod">
          <ac:chgData name="Wu Yue" userId="19b23c7f814c92e1" providerId="LiveId" clId="{4A1D471B-26C4-4400-B6D5-49CB927B9C37}" dt="2018-04-17T20:52:38.505" v="268" actId="478"/>
          <ac:spMkLst>
            <pc:docMk/>
            <pc:sldMk cId="780690344" sldId="256"/>
            <ac:spMk id="35" creationId="{EC570E28-E9C3-488F-8A7B-022624110F6F}"/>
          </ac:spMkLst>
        </pc:spChg>
        <pc:spChg chg="add mod">
          <ac:chgData name="Wu Yue" userId="19b23c7f814c92e1" providerId="LiveId" clId="{4A1D471B-26C4-4400-B6D5-49CB927B9C37}" dt="2018-04-17T21:09:27.921" v="702" actId="313"/>
          <ac:spMkLst>
            <pc:docMk/>
            <pc:sldMk cId="780690344" sldId="256"/>
            <ac:spMk id="36" creationId="{DCD42E02-C8BC-42D3-AB93-1215461355F9}"/>
          </ac:spMkLst>
        </pc:spChg>
        <pc:spChg chg="add mod">
          <ac:chgData name="Wu Yue" userId="19b23c7f814c92e1" providerId="LiveId" clId="{4A1D471B-26C4-4400-B6D5-49CB927B9C37}" dt="2018-04-17T20:47:04.744" v="203" actId="1035"/>
          <ac:spMkLst>
            <pc:docMk/>
            <pc:sldMk cId="780690344" sldId="256"/>
            <ac:spMk id="37" creationId="{359BD0E4-5CCB-42F9-B6EF-FEBBFED72E1E}"/>
          </ac:spMkLst>
        </pc:spChg>
        <pc:spChg chg="add mod">
          <ac:chgData name="Wu Yue" userId="19b23c7f814c92e1" providerId="LiveId" clId="{4A1D471B-26C4-4400-B6D5-49CB927B9C37}" dt="2018-04-17T21:18:56.928" v="915" actId="404"/>
          <ac:spMkLst>
            <pc:docMk/>
            <pc:sldMk cId="780690344" sldId="256"/>
            <ac:spMk id="38" creationId="{DE49F9D3-B58E-41B0-B0CA-440894B824A7}"/>
          </ac:spMkLst>
        </pc:spChg>
        <pc:spChg chg="add mod">
          <ac:chgData name="Wu Yue" userId="19b23c7f814c92e1" providerId="LiveId" clId="{4A1D471B-26C4-4400-B6D5-49CB927B9C37}" dt="2018-04-17T21:09:07.250" v="698" actId="20577"/>
          <ac:spMkLst>
            <pc:docMk/>
            <pc:sldMk cId="780690344" sldId="256"/>
            <ac:spMk id="39" creationId="{D24F5E27-C734-4DA1-83A2-C0B5674AEC4A}"/>
          </ac:spMkLst>
        </pc:spChg>
        <pc:spChg chg="add mod">
          <ac:chgData name="Wu Yue" userId="19b23c7f814c92e1" providerId="LiveId" clId="{4A1D471B-26C4-4400-B6D5-49CB927B9C37}" dt="2018-04-17T21:09:22.894" v="701"/>
          <ac:spMkLst>
            <pc:docMk/>
            <pc:sldMk cId="780690344" sldId="256"/>
            <ac:spMk id="40" creationId="{C3D2043A-F3CD-42C5-8924-931236B9F08F}"/>
          </ac:spMkLst>
        </pc:spChg>
        <pc:spChg chg="add del mod">
          <ac:chgData name="Wu Yue" userId="19b23c7f814c92e1" providerId="LiveId" clId="{4A1D471B-26C4-4400-B6D5-49CB927B9C37}" dt="2018-04-17T20:52:42.815" v="271" actId="478"/>
          <ac:spMkLst>
            <pc:docMk/>
            <pc:sldMk cId="780690344" sldId="256"/>
            <ac:spMk id="42" creationId="{C1816DE6-8D9F-4370-AF0D-346356F92158}"/>
          </ac:spMkLst>
        </pc:spChg>
        <pc:spChg chg="add del mod">
          <ac:chgData name="Wu Yue" userId="19b23c7f814c92e1" providerId="LiveId" clId="{4A1D471B-26C4-4400-B6D5-49CB927B9C37}" dt="2018-04-17T21:35:08.411" v="1300" actId="478"/>
          <ac:spMkLst>
            <pc:docMk/>
            <pc:sldMk cId="780690344" sldId="256"/>
            <ac:spMk id="43" creationId="{100BF56B-3B8F-4DDB-94CB-116F2363D568}"/>
          </ac:spMkLst>
        </pc:spChg>
        <pc:spChg chg="add mod">
          <ac:chgData name="Wu Yue" userId="19b23c7f814c92e1" providerId="LiveId" clId="{4A1D471B-26C4-4400-B6D5-49CB927B9C37}" dt="2018-04-17T20:52:39.019" v="270" actId="27636"/>
          <ac:spMkLst>
            <pc:docMk/>
            <pc:sldMk cId="780690344" sldId="256"/>
            <ac:spMk id="44" creationId="{CE9E515C-450C-4958-BE67-F61C8D98BA4A}"/>
          </ac:spMkLst>
        </pc:spChg>
        <pc:spChg chg="add">
          <ac:chgData name="Wu Yue" userId="19b23c7f814c92e1" providerId="LiveId" clId="{4A1D471B-26C4-4400-B6D5-49CB927B9C37}" dt="2018-04-17T20:52:38.910" v="269"/>
          <ac:spMkLst>
            <pc:docMk/>
            <pc:sldMk cId="780690344" sldId="256"/>
            <ac:spMk id="52" creationId="{EC95C66F-5BC8-490C-B27C-7EF276C73008}"/>
          </ac:spMkLst>
        </pc:spChg>
        <pc:spChg chg="add">
          <ac:chgData name="Wu Yue" userId="19b23c7f814c92e1" providerId="LiveId" clId="{4A1D471B-26C4-4400-B6D5-49CB927B9C37}" dt="2018-04-17T20:52:38.910" v="269"/>
          <ac:spMkLst>
            <pc:docMk/>
            <pc:sldMk cId="780690344" sldId="256"/>
            <ac:spMk id="53" creationId="{890068DB-CD3C-4A72-B49B-BBA99066A336}"/>
          </ac:spMkLst>
        </pc:spChg>
        <pc:spChg chg="add mod">
          <ac:chgData name="Wu Yue" userId="19b23c7f814c92e1" providerId="LiveId" clId="{4A1D471B-26C4-4400-B6D5-49CB927B9C37}" dt="2018-04-17T21:19:03.507" v="916" actId="1076"/>
          <ac:spMkLst>
            <pc:docMk/>
            <pc:sldMk cId="780690344" sldId="256"/>
            <ac:spMk id="58" creationId="{72F5771A-CF22-42D0-BC1E-20633B5F4B1F}"/>
          </ac:spMkLst>
        </pc:spChg>
        <pc:spChg chg="add">
          <ac:chgData name="Wu Yue" userId="19b23c7f814c92e1" providerId="LiveId" clId="{4A1D471B-26C4-4400-B6D5-49CB927B9C37}" dt="2018-04-17T21:35:08.603" v="1301"/>
          <ac:spMkLst>
            <pc:docMk/>
            <pc:sldMk cId="780690344" sldId="256"/>
            <ac:spMk id="61" creationId="{7AB57338-5A23-4460-BB69-6380627A4519}"/>
          </ac:spMkLst>
        </pc:spChg>
        <pc:grpChg chg="del">
          <ac:chgData name="Wu Yue" userId="19b23c7f814c92e1" providerId="LiveId" clId="{4A1D471B-26C4-4400-B6D5-49CB927B9C37}" dt="2018-04-17T20:52:38.505" v="268" actId="478"/>
          <ac:grpSpMkLst>
            <pc:docMk/>
            <pc:sldMk cId="780690344" sldId="256"/>
            <ac:grpSpMk id="33" creationId="{85DDA0F6-1339-4E66-AD42-060B4166C2D9}"/>
          </ac:grpSpMkLst>
        </pc:grpChg>
        <pc:graphicFrameChg chg="del">
          <ac:chgData name="Wu Yue" userId="19b23c7f814c92e1" providerId="LiveId" clId="{4A1D471B-26C4-4400-B6D5-49CB927B9C37}" dt="2018-04-17T20:52:38.505" v="268" actId="478"/>
          <ac:graphicFrameMkLst>
            <pc:docMk/>
            <pc:sldMk cId="780690344" sldId="256"/>
            <ac:graphicFrameMk id="12" creationId="{4F6DE18B-082D-4DAD-AC8A-01FEBA4FB33B}"/>
          </ac:graphicFrameMkLst>
        </pc:graphicFrameChg>
        <pc:graphicFrameChg chg="add">
          <ac:chgData name="Wu Yue" userId="19b23c7f814c92e1" providerId="LiveId" clId="{4A1D471B-26C4-4400-B6D5-49CB927B9C37}" dt="2018-04-17T20:52:38.910" v="269"/>
          <ac:graphicFrameMkLst>
            <pc:docMk/>
            <pc:sldMk cId="780690344" sldId="256"/>
            <ac:graphicFrameMk id="55" creationId="{92480899-10DA-4AF7-B68C-77E7FE787A5D}"/>
          </ac:graphicFrameMkLst>
        </pc:graphicFrameChg>
        <pc:graphicFrameChg chg="add mod ord modGraphic">
          <ac:chgData name="Wu Yue" userId="19b23c7f814c92e1" providerId="LiveId" clId="{4A1D471B-26C4-4400-B6D5-49CB927B9C37}" dt="2018-04-17T20:53:12.420" v="277" actId="207"/>
          <ac:graphicFrameMkLst>
            <pc:docMk/>
            <pc:sldMk cId="780690344" sldId="256"/>
            <ac:graphicFrameMk id="56" creationId="{57835D6E-6815-41BE-8F17-C908999B7AFB}"/>
          </ac:graphicFrameMkLst>
        </pc:graphicFrameChg>
        <pc:graphicFrameChg chg="add del modGraphic">
          <ac:chgData name="Wu Yue" userId="19b23c7f814c92e1" providerId="LiveId" clId="{4A1D471B-26C4-4400-B6D5-49CB927B9C37}" dt="2018-04-17T21:24:47.193" v="929" actId="27309"/>
          <ac:graphicFrameMkLst>
            <pc:docMk/>
            <pc:sldMk cId="780690344" sldId="256"/>
            <ac:graphicFrameMk id="59" creationId="{C8704492-1F1B-4BD0-BC17-087A7CDF3FBE}"/>
          </ac:graphicFrameMkLst>
        </pc:graphicFrameChg>
        <pc:picChg chg="del mod">
          <ac:chgData name="Wu Yue" userId="19b23c7f814c92e1" providerId="LiveId" clId="{4A1D471B-26C4-4400-B6D5-49CB927B9C37}" dt="2018-04-17T20:52:38.505" v="268" actId="478"/>
          <ac:picMkLst>
            <pc:docMk/>
            <pc:sldMk cId="780690344" sldId="256"/>
            <ac:picMk id="11" creationId="{0D4CE08E-9E7A-449F-A4F9-E18EFFF20DA0}"/>
          </ac:picMkLst>
        </pc:picChg>
        <pc:picChg chg="del">
          <ac:chgData name="Wu Yue" userId="19b23c7f814c92e1" providerId="LiveId" clId="{4A1D471B-26C4-4400-B6D5-49CB927B9C37}" dt="2018-04-17T20:52:38.505" v="268" actId="478"/>
          <ac:picMkLst>
            <pc:docMk/>
            <pc:sldMk cId="780690344" sldId="256"/>
            <ac:picMk id="19" creationId="{A8EA0791-08CD-498A-B616-DE76ED0905CE}"/>
          </ac:picMkLst>
        </pc:picChg>
        <pc:picChg chg="del">
          <ac:chgData name="Wu Yue" userId="19b23c7f814c92e1" providerId="LiveId" clId="{4A1D471B-26C4-4400-B6D5-49CB927B9C37}" dt="2018-04-17T20:52:38.505" v="268" actId="478"/>
          <ac:picMkLst>
            <pc:docMk/>
            <pc:sldMk cId="780690344" sldId="256"/>
            <ac:picMk id="21" creationId="{43907D35-1C5B-4F77-B175-FC86C13BF4BE}"/>
          </ac:picMkLst>
        </pc:picChg>
        <pc:picChg chg="del">
          <ac:chgData name="Wu Yue" userId="19b23c7f814c92e1" providerId="LiveId" clId="{4A1D471B-26C4-4400-B6D5-49CB927B9C37}" dt="2018-04-17T20:52:38.505" v="268" actId="478"/>
          <ac:picMkLst>
            <pc:docMk/>
            <pc:sldMk cId="780690344" sldId="256"/>
            <ac:picMk id="22" creationId="{AFE2C032-1DDE-465A-921B-E5F450092069}"/>
          </ac:picMkLst>
        </pc:picChg>
        <pc:picChg chg="del">
          <ac:chgData name="Wu Yue" userId="19b23c7f814c92e1" providerId="LiveId" clId="{4A1D471B-26C4-4400-B6D5-49CB927B9C37}" dt="2018-04-17T20:52:38.505" v="268" actId="478"/>
          <ac:picMkLst>
            <pc:docMk/>
            <pc:sldMk cId="780690344" sldId="256"/>
            <ac:picMk id="23" creationId="{38D7CE4C-69B9-4C69-A1E8-46B16E03B53E}"/>
          </ac:picMkLst>
        </pc:picChg>
        <pc:picChg chg="del">
          <ac:chgData name="Wu Yue" userId="19b23c7f814c92e1" providerId="LiveId" clId="{4A1D471B-26C4-4400-B6D5-49CB927B9C37}" dt="2018-04-17T20:52:38.505" v="268" actId="478"/>
          <ac:picMkLst>
            <pc:docMk/>
            <pc:sldMk cId="780690344" sldId="256"/>
            <ac:picMk id="24" creationId="{3DD223FA-7035-48DA-B52B-153AB69327E5}"/>
          </ac:picMkLst>
        </pc:picChg>
        <pc:picChg chg="del">
          <ac:chgData name="Wu Yue" userId="19b23c7f814c92e1" providerId="LiveId" clId="{4A1D471B-26C4-4400-B6D5-49CB927B9C37}" dt="2018-04-17T20:52:38.505" v="268" actId="478"/>
          <ac:picMkLst>
            <pc:docMk/>
            <pc:sldMk cId="780690344" sldId="256"/>
            <ac:picMk id="26" creationId="{EE3C3314-7341-4185-81A1-8300FC354487}"/>
          </ac:picMkLst>
        </pc:picChg>
        <pc:picChg chg="add">
          <ac:chgData name="Wu Yue" userId="19b23c7f814c92e1" providerId="LiveId" clId="{4A1D471B-26C4-4400-B6D5-49CB927B9C37}" dt="2018-04-17T20:52:38.910" v="269"/>
          <ac:picMkLst>
            <pc:docMk/>
            <pc:sldMk cId="780690344" sldId="256"/>
            <ac:picMk id="45" creationId="{C868C0F5-2A13-4F8D-8968-2C78BD5A270F}"/>
          </ac:picMkLst>
        </pc:picChg>
        <pc:picChg chg="add">
          <ac:chgData name="Wu Yue" userId="19b23c7f814c92e1" providerId="LiveId" clId="{4A1D471B-26C4-4400-B6D5-49CB927B9C37}" dt="2018-04-17T20:52:38.910" v="269"/>
          <ac:picMkLst>
            <pc:docMk/>
            <pc:sldMk cId="780690344" sldId="256"/>
            <ac:picMk id="46" creationId="{D54851C7-D55B-40D7-AD61-E9B6A0754950}"/>
          </ac:picMkLst>
        </pc:picChg>
        <pc:picChg chg="add">
          <ac:chgData name="Wu Yue" userId="19b23c7f814c92e1" providerId="LiveId" clId="{4A1D471B-26C4-4400-B6D5-49CB927B9C37}" dt="2018-04-17T20:52:38.910" v="269"/>
          <ac:picMkLst>
            <pc:docMk/>
            <pc:sldMk cId="780690344" sldId="256"/>
            <ac:picMk id="47" creationId="{11FB03DB-6C31-4172-9EE3-FED596CB2D4D}"/>
          </ac:picMkLst>
        </pc:picChg>
        <pc:picChg chg="add">
          <ac:chgData name="Wu Yue" userId="19b23c7f814c92e1" providerId="LiveId" clId="{4A1D471B-26C4-4400-B6D5-49CB927B9C37}" dt="2018-04-17T20:52:38.910" v="269"/>
          <ac:picMkLst>
            <pc:docMk/>
            <pc:sldMk cId="780690344" sldId="256"/>
            <ac:picMk id="48" creationId="{1F663FBE-FA88-40E1-84E1-3EFC98632790}"/>
          </ac:picMkLst>
        </pc:picChg>
        <pc:picChg chg="add">
          <ac:chgData name="Wu Yue" userId="19b23c7f814c92e1" providerId="LiveId" clId="{4A1D471B-26C4-4400-B6D5-49CB927B9C37}" dt="2018-04-17T20:52:38.910" v="269"/>
          <ac:picMkLst>
            <pc:docMk/>
            <pc:sldMk cId="780690344" sldId="256"/>
            <ac:picMk id="49" creationId="{76A0A855-B58B-4C82-A7CA-8EF86E0009F3}"/>
          </ac:picMkLst>
        </pc:picChg>
        <pc:picChg chg="add">
          <ac:chgData name="Wu Yue" userId="19b23c7f814c92e1" providerId="LiveId" clId="{4A1D471B-26C4-4400-B6D5-49CB927B9C37}" dt="2018-04-17T20:52:38.910" v="269"/>
          <ac:picMkLst>
            <pc:docMk/>
            <pc:sldMk cId="780690344" sldId="256"/>
            <ac:picMk id="50" creationId="{68D592BE-9656-4F18-A9DB-F63A9C2AE09D}"/>
          </ac:picMkLst>
        </pc:picChg>
        <pc:picChg chg="add">
          <ac:chgData name="Wu Yue" userId="19b23c7f814c92e1" providerId="LiveId" clId="{4A1D471B-26C4-4400-B6D5-49CB927B9C37}" dt="2018-04-17T20:52:38.910" v="269"/>
          <ac:picMkLst>
            <pc:docMk/>
            <pc:sldMk cId="780690344" sldId="256"/>
            <ac:picMk id="51" creationId="{6C8DE1FD-7253-44DE-AD59-EA0347304E35}"/>
          </ac:picMkLst>
        </pc:picChg>
        <pc:picChg chg="add">
          <ac:chgData name="Wu Yue" userId="19b23c7f814c92e1" providerId="LiveId" clId="{4A1D471B-26C4-4400-B6D5-49CB927B9C37}" dt="2018-04-17T20:52:38.910" v="269"/>
          <ac:picMkLst>
            <pc:docMk/>
            <pc:sldMk cId="780690344" sldId="256"/>
            <ac:picMk id="54" creationId="{561ED4C5-3732-484D-9574-BAB6EBC8C01C}"/>
          </ac:picMkLst>
        </pc:picChg>
      </pc:sldChg>
      <pc:sldChg chg="del">
        <pc:chgData name="Wu Yue" userId="19b23c7f814c92e1" providerId="LiveId" clId="{4A1D471B-26C4-4400-B6D5-49CB927B9C37}" dt="2018-04-17T20:34:59.607" v="0" actId="2696"/>
        <pc:sldMkLst>
          <pc:docMk/>
          <pc:sldMk cId="1198228530" sldId="257"/>
        </pc:sldMkLst>
      </pc:sldChg>
      <pc:sldChg chg="addSp modSp add del">
        <pc:chgData name="Wu Yue" userId="19b23c7f814c92e1" providerId="LiveId" clId="{4A1D471B-26C4-4400-B6D5-49CB927B9C37}" dt="2018-04-17T20:46:36.081" v="172" actId="2696"/>
        <pc:sldMkLst>
          <pc:docMk/>
          <pc:sldMk cId="2075421719" sldId="257"/>
        </pc:sldMkLst>
        <pc:spChg chg="add mod">
          <ac:chgData name="Wu Yue" userId="19b23c7f814c92e1" providerId="LiveId" clId="{4A1D471B-26C4-4400-B6D5-49CB927B9C37}" dt="2018-04-17T20:38:07.724" v="80" actId="1076"/>
          <ac:spMkLst>
            <pc:docMk/>
            <pc:sldMk cId="2075421719" sldId="257"/>
            <ac:spMk id="3" creationId="{490BE10E-755A-4093-BD23-1142C40E09DD}"/>
          </ac:spMkLst>
        </pc:spChg>
      </pc:sldChg>
      <pc:sldChg chg="add del">
        <pc:chgData name="Wu Yue" userId="19b23c7f814c92e1" providerId="LiveId" clId="{4A1D471B-26C4-4400-B6D5-49CB927B9C37}" dt="2018-04-17T20:53:52.133" v="278" actId="2696"/>
        <pc:sldMkLst>
          <pc:docMk/>
          <pc:sldMk cId="788469267" sldId="258"/>
        </pc:sldMkLst>
      </pc:sldChg>
      <pc:sldChg chg="del">
        <pc:chgData name="Wu Yue" userId="19b23c7f814c92e1" providerId="LiveId" clId="{4A1D471B-26C4-4400-B6D5-49CB927B9C37}" dt="2018-04-17T20:34:59.628" v="1" actId="2696"/>
        <pc:sldMkLst>
          <pc:docMk/>
          <pc:sldMk cId="3073187104" sldId="258"/>
        </pc:sldMkLst>
      </pc:sldChg>
      <pc:sldChg chg="del">
        <pc:chgData name="Wu Yue" userId="19b23c7f814c92e1" providerId="LiveId" clId="{4A1D471B-26C4-4400-B6D5-49CB927B9C37}" dt="2018-04-17T20:34:59.643" v="2" actId="2696"/>
        <pc:sldMkLst>
          <pc:docMk/>
          <pc:sldMk cId="786244388" sldId="259"/>
        </pc:sldMkLst>
      </pc:sldChg>
      <pc:sldChg chg="add del">
        <pc:chgData name="Wu Yue" userId="19b23c7f814c92e1" providerId="LiveId" clId="{4A1D471B-26C4-4400-B6D5-49CB927B9C37}" dt="2018-04-17T20:53:52.153" v="279" actId="2696"/>
        <pc:sldMkLst>
          <pc:docMk/>
          <pc:sldMk cId="3916990918" sldId="259"/>
        </pc:sldMkLst>
      </pc:sldChg>
      <pc:sldChg chg="add del">
        <pc:chgData name="Wu Yue" userId="19b23c7f814c92e1" providerId="LiveId" clId="{4A1D471B-26C4-4400-B6D5-49CB927B9C37}" dt="2018-04-17T20:53:52.167" v="280" actId="2696"/>
        <pc:sldMkLst>
          <pc:docMk/>
          <pc:sldMk cId="196192089" sldId="260"/>
        </pc:sldMkLst>
      </pc:sldChg>
      <pc:sldChg chg="del">
        <pc:chgData name="Wu Yue" userId="19b23c7f814c92e1" providerId="LiveId" clId="{4A1D471B-26C4-4400-B6D5-49CB927B9C37}" dt="2018-04-17T20:34:59.657" v="3" actId="2696"/>
        <pc:sldMkLst>
          <pc:docMk/>
          <pc:sldMk cId="2595371572" sldId="260"/>
        </pc:sldMkLst>
      </pc:sldChg>
      <pc:sldChg chg="del">
        <pc:chgData name="Wu Yue" userId="19b23c7f814c92e1" providerId="LiveId" clId="{4A1D471B-26C4-4400-B6D5-49CB927B9C37}" dt="2018-04-17T20:34:59.671" v="4" actId="2696"/>
        <pc:sldMkLst>
          <pc:docMk/>
          <pc:sldMk cId="340321328" sldId="261"/>
        </pc:sldMkLst>
      </pc:sldChg>
      <pc:sldChg chg="add del">
        <pc:chgData name="Wu Yue" userId="19b23c7f814c92e1" providerId="LiveId" clId="{4A1D471B-26C4-4400-B6D5-49CB927B9C37}" dt="2018-04-17T20:53:52.181" v="281" actId="2696"/>
        <pc:sldMkLst>
          <pc:docMk/>
          <pc:sldMk cId="4195409330" sldId="261"/>
        </pc:sldMkLst>
      </pc:sldChg>
      <pc:sldChg chg="add del">
        <pc:chgData name="Wu Yue" userId="19b23c7f814c92e1" providerId="LiveId" clId="{4A1D471B-26C4-4400-B6D5-49CB927B9C37}" dt="2018-04-17T20:53:52.194" v="282" actId="2696"/>
        <pc:sldMkLst>
          <pc:docMk/>
          <pc:sldMk cId="977761969" sldId="262"/>
        </pc:sldMkLst>
      </pc:sldChg>
      <pc:sldChg chg="del">
        <pc:chgData name="Wu Yue" userId="19b23c7f814c92e1" providerId="LiveId" clId="{4A1D471B-26C4-4400-B6D5-49CB927B9C37}" dt="2018-04-17T20:34:59.686" v="5" actId="2696"/>
        <pc:sldMkLst>
          <pc:docMk/>
          <pc:sldMk cId="4088642720" sldId="262"/>
        </pc:sldMkLst>
      </pc:sldChg>
      <pc:sldChg chg="del">
        <pc:chgData name="Wu Yue" userId="19b23c7f814c92e1" providerId="LiveId" clId="{4A1D471B-26C4-4400-B6D5-49CB927B9C37}" dt="2018-04-17T20:34:59.701" v="6" actId="2696"/>
        <pc:sldMkLst>
          <pc:docMk/>
          <pc:sldMk cId="673147873" sldId="263"/>
        </pc:sldMkLst>
      </pc:sldChg>
      <pc:sldChg chg="add del">
        <pc:chgData name="Wu Yue" userId="19b23c7f814c92e1" providerId="LiveId" clId="{4A1D471B-26C4-4400-B6D5-49CB927B9C37}" dt="2018-04-17T20:53:52.228" v="283" actId="2696"/>
        <pc:sldMkLst>
          <pc:docMk/>
          <pc:sldMk cId="3480771496" sldId="263"/>
        </pc:sldMkLst>
      </pc:sldChg>
      <pc:sldChg chg="addSp delSp modSp add del">
        <pc:chgData name="Wu Yue" userId="19b23c7f814c92e1" providerId="LiveId" clId="{4A1D471B-26C4-4400-B6D5-49CB927B9C37}" dt="2018-04-17T20:53:57.419" v="293" actId="2696"/>
        <pc:sldMkLst>
          <pc:docMk/>
          <pc:sldMk cId="610425213" sldId="264"/>
        </pc:sldMkLst>
        <pc:spChg chg="mod">
          <ac:chgData name="Wu Yue" userId="19b23c7f814c92e1" providerId="LiveId" clId="{4A1D471B-26C4-4400-B6D5-49CB927B9C37}" dt="2018-04-17T20:50:02.194" v="235" actId="14100"/>
          <ac:spMkLst>
            <pc:docMk/>
            <pc:sldMk cId="610425213" sldId="264"/>
            <ac:spMk id="34" creationId="{C01A9158-5FA7-4737-8FB1-9E7E67F5206F}"/>
          </ac:spMkLst>
        </pc:spChg>
        <pc:spChg chg="mod">
          <ac:chgData name="Wu Yue" userId="19b23c7f814c92e1" providerId="LiveId" clId="{4A1D471B-26C4-4400-B6D5-49CB927B9C37}" dt="2018-04-17T20:50:08.569" v="236" actId="1076"/>
          <ac:spMkLst>
            <pc:docMk/>
            <pc:sldMk cId="610425213" sldId="264"/>
            <ac:spMk id="35" creationId="{EC570E28-E9C3-488F-8A7B-022624110F6F}"/>
          </ac:spMkLst>
        </pc:spChg>
        <pc:spChg chg="mod">
          <ac:chgData name="Wu Yue" userId="19b23c7f814c92e1" providerId="LiveId" clId="{4A1D471B-26C4-4400-B6D5-49CB927B9C37}" dt="2018-04-17T20:47:22.001" v="214" actId="20577"/>
          <ac:spMkLst>
            <pc:docMk/>
            <pc:sldMk cId="610425213" sldId="264"/>
            <ac:spMk id="37" creationId="{359BD0E4-5CCB-42F9-B6EF-FEBBFED72E1E}"/>
          </ac:spMkLst>
        </pc:spChg>
        <pc:spChg chg="mod">
          <ac:chgData name="Wu Yue" userId="19b23c7f814c92e1" providerId="LiveId" clId="{4A1D471B-26C4-4400-B6D5-49CB927B9C37}" dt="2018-04-17T20:48:17.352" v="225" actId="20577"/>
          <ac:spMkLst>
            <pc:docMk/>
            <pc:sldMk cId="610425213" sldId="264"/>
            <ac:spMk id="38" creationId="{DE49F9D3-B58E-41B0-B0CA-440894B824A7}"/>
          </ac:spMkLst>
        </pc:spChg>
        <pc:spChg chg="mod">
          <ac:chgData name="Wu Yue" userId="19b23c7f814c92e1" providerId="LiveId" clId="{4A1D471B-26C4-4400-B6D5-49CB927B9C37}" dt="2018-04-17T20:48:34.034" v="234" actId="20577"/>
          <ac:spMkLst>
            <pc:docMk/>
            <pc:sldMk cId="610425213" sldId="264"/>
            <ac:spMk id="40" creationId="{C3D2043A-F3CD-42C5-8924-931236B9F08F}"/>
          </ac:spMkLst>
        </pc:spChg>
        <pc:grpChg chg="del">
          <ac:chgData name="Wu Yue" userId="19b23c7f814c92e1" providerId="LiveId" clId="{4A1D471B-26C4-4400-B6D5-49CB927B9C37}" dt="2018-04-17T20:50:13.780" v="237" actId="478"/>
          <ac:grpSpMkLst>
            <pc:docMk/>
            <pc:sldMk cId="610425213" sldId="264"/>
            <ac:grpSpMk id="33" creationId="{85DDA0F6-1339-4E66-AD42-060B4166C2D9}"/>
          </ac:grpSpMkLst>
        </pc:grpChg>
        <pc:graphicFrameChg chg="add del mod modGraphic">
          <ac:chgData name="Wu Yue" userId="19b23c7f814c92e1" providerId="LiveId" clId="{4A1D471B-26C4-4400-B6D5-49CB927B9C37}" dt="2018-04-17T20:51:10.393" v="256" actId="478"/>
          <ac:graphicFrameMkLst>
            <pc:docMk/>
            <pc:sldMk cId="610425213" sldId="264"/>
            <ac:graphicFrameMk id="4" creationId="{85EEA731-ADD4-4B9F-995D-6107F360FFD6}"/>
          </ac:graphicFrameMkLst>
        </pc:graphicFrameChg>
        <pc:graphicFrameChg chg="add mod modGraphic">
          <ac:chgData name="Wu Yue" userId="19b23c7f814c92e1" providerId="LiveId" clId="{4A1D471B-26C4-4400-B6D5-49CB927B9C37}" dt="2018-04-17T20:52:20.166" v="267" actId="2696"/>
          <ac:graphicFrameMkLst>
            <pc:docMk/>
            <pc:sldMk cId="610425213" sldId="264"/>
            <ac:graphicFrameMk id="5" creationId="{BE1940DC-7D48-46FF-A6BF-A0EE4DB89D90}"/>
          </ac:graphicFrameMkLst>
        </pc:graphicFrameChg>
        <pc:graphicFrameChg chg="mod modGraphic">
          <ac:chgData name="Wu Yue" userId="19b23c7f814c92e1" providerId="LiveId" clId="{4A1D471B-26C4-4400-B6D5-49CB927B9C37}" dt="2018-04-17T20:50:21.769" v="245" actId="20577"/>
          <ac:graphicFrameMkLst>
            <pc:docMk/>
            <pc:sldMk cId="610425213" sldId="264"/>
            <ac:graphicFrameMk id="12" creationId="{4F6DE18B-082D-4DAD-AC8A-01FEBA4FB33B}"/>
          </ac:graphicFrameMkLst>
        </pc:graphicFrameChg>
        <pc:picChg chg="add mod">
          <ac:chgData name="Wu Yue" userId="19b23c7f814c92e1" providerId="LiveId" clId="{4A1D471B-26C4-4400-B6D5-49CB927B9C37}" dt="2018-04-17T20:50:45.376" v="250" actId="1076"/>
          <ac:picMkLst>
            <pc:docMk/>
            <pc:sldMk cId="610425213" sldId="264"/>
            <ac:picMk id="3" creationId="{A6530519-F057-4F3A-95C0-1A11138DD5F6}"/>
          </ac:picMkLst>
        </pc:picChg>
      </pc:sldChg>
      <pc:sldChg chg="del">
        <pc:chgData name="Wu Yue" userId="19b23c7f814c92e1" providerId="LiveId" clId="{4A1D471B-26C4-4400-B6D5-49CB927B9C37}" dt="2018-04-17T20:34:59.716" v="7" actId="2696"/>
        <pc:sldMkLst>
          <pc:docMk/>
          <pc:sldMk cId="1481179358" sldId="264"/>
        </pc:sldMkLst>
      </pc:sldChg>
      <pc:sldChg chg="addSp delSp modSp add">
        <pc:chgData name="Wu Yue" userId="19b23c7f814c92e1" providerId="LiveId" clId="{4A1D471B-26C4-4400-B6D5-49CB927B9C37}" dt="2018-04-17T21:35:05.339" v="1299"/>
        <pc:sldMkLst>
          <pc:docMk/>
          <pc:sldMk cId="2206323704" sldId="264"/>
        </pc:sldMkLst>
        <pc:spChg chg="add mod">
          <ac:chgData name="Wu Yue" userId="19b23c7f814c92e1" providerId="LiveId" clId="{4A1D471B-26C4-4400-B6D5-49CB927B9C37}" dt="2018-04-17T21:16:10.486" v="829" actId="207"/>
          <ac:spMkLst>
            <pc:docMk/>
            <pc:sldMk cId="2206323704" sldId="264"/>
            <ac:spMk id="4" creationId="{6E8E6437-69CE-4419-8E3A-87B74F3DE011}"/>
          </ac:spMkLst>
        </pc:spChg>
        <pc:spChg chg="add del">
          <ac:chgData name="Wu Yue" userId="19b23c7f814c92e1" providerId="LiveId" clId="{4A1D471B-26C4-4400-B6D5-49CB927B9C37}" dt="2018-04-17T21:35:05.075" v="1298" actId="478"/>
          <ac:spMkLst>
            <pc:docMk/>
            <pc:sldMk cId="2206323704" sldId="264"/>
            <ac:spMk id="20" creationId="{FB04387C-8E56-450D-B3A6-9359542D00C0}"/>
          </ac:spMkLst>
        </pc:spChg>
        <pc:spChg chg="add del">
          <ac:chgData name="Wu Yue" userId="19b23c7f814c92e1" providerId="LiveId" clId="{4A1D471B-26C4-4400-B6D5-49CB927B9C37}" dt="2018-04-17T21:13:48.540" v="752"/>
          <ac:spMkLst>
            <pc:docMk/>
            <pc:sldMk cId="2206323704" sldId="264"/>
            <ac:spMk id="25" creationId="{BEDA709B-991E-4179-B303-F40C1EF3F43B}"/>
          </ac:spMkLst>
        </pc:spChg>
        <pc:spChg chg="add mod">
          <ac:chgData name="Wu Yue" userId="19b23c7f814c92e1" providerId="LiveId" clId="{4A1D471B-26C4-4400-B6D5-49CB927B9C37}" dt="2018-04-17T21:16:15.487" v="831" actId="1076"/>
          <ac:spMkLst>
            <pc:docMk/>
            <pc:sldMk cId="2206323704" sldId="264"/>
            <ac:spMk id="27" creationId="{A41680F4-EEED-4665-827C-B6BF45C7DFB0}"/>
          </ac:spMkLst>
        </pc:spChg>
        <pc:spChg chg="add">
          <ac:chgData name="Wu Yue" userId="19b23c7f814c92e1" providerId="LiveId" clId="{4A1D471B-26C4-4400-B6D5-49CB927B9C37}" dt="2018-04-17T21:35:05.339" v="1299"/>
          <ac:spMkLst>
            <pc:docMk/>
            <pc:sldMk cId="2206323704" sldId="264"/>
            <ac:spMk id="28" creationId="{62490CE0-5F71-4522-AA63-747436C50B8C}"/>
          </ac:spMkLst>
        </pc:spChg>
        <pc:spChg chg="mod">
          <ac:chgData name="Wu Yue" userId="19b23c7f814c92e1" providerId="LiveId" clId="{4A1D471B-26C4-4400-B6D5-49CB927B9C37}" dt="2018-04-17T21:14:09.728" v="765"/>
          <ac:spMkLst>
            <pc:docMk/>
            <pc:sldMk cId="2206323704" sldId="264"/>
            <ac:spMk id="36" creationId="{DCD42E02-C8BC-42D3-AB93-1215461355F9}"/>
          </ac:spMkLst>
        </pc:spChg>
        <pc:spChg chg="mod">
          <ac:chgData name="Wu Yue" userId="19b23c7f814c92e1" providerId="LiveId" clId="{4A1D471B-26C4-4400-B6D5-49CB927B9C37}" dt="2018-04-17T21:13:50.503" v="753"/>
          <ac:spMkLst>
            <pc:docMk/>
            <pc:sldMk cId="2206323704" sldId="264"/>
            <ac:spMk id="37" creationId="{359BD0E4-5CCB-42F9-B6EF-FEBBFED72E1E}"/>
          </ac:spMkLst>
        </pc:spChg>
        <pc:spChg chg="mod">
          <ac:chgData name="Wu Yue" userId="19b23c7f814c92e1" providerId="LiveId" clId="{4A1D471B-26C4-4400-B6D5-49CB927B9C37}" dt="2018-04-17T21:27:02.154" v="993" actId="20577"/>
          <ac:spMkLst>
            <pc:docMk/>
            <pc:sldMk cId="2206323704" sldId="264"/>
            <ac:spMk id="38" creationId="{DE49F9D3-B58E-41B0-B0CA-440894B824A7}"/>
          </ac:spMkLst>
        </pc:spChg>
        <pc:spChg chg="mod">
          <ac:chgData name="Wu Yue" userId="19b23c7f814c92e1" providerId="LiveId" clId="{4A1D471B-26C4-4400-B6D5-49CB927B9C37}" dt="2018-04-17T21:12:16.726" v="737"/>
          <ac:spMkLst>
            <pc:docMk/>
            <pc:sldMk cId="2206323704" sldId="264"/>
            <ac:spMk id="40" creationId="{C3D2043A-F3CD-42C5-8924-931236B9F08F}"/>
          </ac:spMkLst>
        </pc:spChg>
        <pc:graphicFrameChg chg="mod modGraphic">
          <ac:chgData name="Wu Yue" userId="19b23c7f814c92e1" providerId="LiveId" clId="{4A1D471B-26C4-4400-B6D5-49CB927B9C37}" dt="2018-04-17T21:11:20.422" v="732" actId="207"/>
          <ac:graphicFrameMkLst>
            <pc:docMk/>
            <pc:sldMk cId="2206323704" sldId="264"/>
            <ac:graphicFrameMk id="12" creationId="{4F6DE18B-082D-4DAD-AC8A-01FEBA4FB33B}"/>
          </ac:graphicFrameMkLst>
        </pc:graphicFrameChg>
        <pc:picChg chg="mod">
          <ac:chgData name="Wu Yue" userId="19b23c7f814c92e1" providerId="LiveId" clId="{4A1D471B-26C4-4400-B6D5-49CB927B9C37}" dt="2018-04-17T21:11:58.428" v="736" actId="692"/>
          <ac:picMkLst>
            <pc:docMk/>
            <pc:sldMk cId="2206323704" sldId="264"/>
            <ac:picMk id="23" creationId="{38D7CE4C-69B9-4C69-A1E8-46B16E03B53E}"/>
          </ac:picMkLst>
        </pc:picChg>
      </pc:sldChg>
      <pc:sldChg chg="addSp delSp modSp add">
        <pc:chgData name="Wu Yue" userId="19b23c7f814c92e1" providerId="LiveId" clId="{4A1D471B-26C4-4400-B6D5-49CB927B9C37}" dt="2018-04-17T21:35:00.525" v="1297"/>
        <pc:sldMkLst>
          <pc:docMk/>
          <pc:sldMk cId="3023743840" sldId="265"/>
        </pc:sldMkLst>
        <pc:spChg chg="add del">
          <ac:chgData name="Wu Yue" userId="19b23c7f814c92e1" providerId="LiveId" clId="{4A1D471B-26C4-4400-B6D5-49CB927B9C37}" dt="2018-04-17T21:35:00.204" v="1296" actId="478"/>
          <ac:spMkLst>
            <pc:docMk/>
            <pc:sldMk cId="3023743840" sldId="265"/>
            <ac:spMk id="20" creationId="{477F37C6-A0BA-4EF2-AC8B-F07D3E9D276C}"/>
          </ac:spMkLst>
        </pc:spChg>
        <pc:spChg chg="add del">
          <ac:chgData name="Wu Yue" userId="19b23c7f814c92e1" providerId="LiveId" clId="{4A1D471B-26C4-4400-B6D5-49CB927B9C37}" dt="2018-04-17T20:55:27.200" v="324"/>
          <ac:spMkLst>
            <pc:docMk/>
            <pc:sldMk cId="3023743840" sldId="265"/>
            <ac:spMk id="21" creationId="{99EA79E8-459D-4F63-AFAC-B5952D1B51D7}"/>
          </ac:spMkLst>
        </pc:spChg>
        <pc:spChg chg="add del">
          <ac:chgData name="Wu Yue" userId="19b23c7f814c92e1" providerId="LiveId" clId="{4A1D471B-26C4-4400-B6D5-49CB927B9C37}" dt="2018-04-17T21:25:05.884" v="933"/>
          <ac:spMkLst>
            <pc:docMk/>
            <pc:sldMk cId="3023743840" sldId="265"/>
            <ac:spMk id="25" creationId="{7634A8D7-A6FB-4A5E-AF2E-1214662167E5}"/>
          </ac:spMkLst>
        </pc:spChg>
        <pc:spChg chg="add del">
          <ac:chgData name="Wu Yue" userId="19b23c7f814c92e1" providerId="LiveId" clId="{4A1D471B-26C4-4400-B6D5-49CB927B9C37}" dt="2018-04-17T21:25:05.884" v="933"/>
          <ac:spMkLst>
            <pc:docMk/>
            <pc:sldMk cId="3023743840" sldId="265"/>
            <ac:spMk id="26" creationId="{13107E32-6358-480B-B055-6AA34C345EC8}"/>
          </ac:spMkLst>
        </pc:spChg>
        <pc:spChg chg="add del">
          <ac:chgData name="Wu Yue" userId="19b23c7f814c92e1" providerId="LiveId" clId="{4A1D471B-26C4-4400-B6D5-49CB927B9C37}" dt="2018-04-17T21:25:05.884" v="933"/>
          <ac:spMkLst>
            <pc:docMk/>
            <pc:sldMk cId="3023743840" sldId="265"/>
            <ac:spMk id="27" creationId="{C4D87CE2-4258-45F3-A119-07FAA0D6FA4D}"/>
          </ac:spMkLst>
        </pc:spChg>
        <pc:spChg chg="add del">
          <ac:chgData name="Wu Yue" userId="19b23c7f814c92e1" providerId="LiveId" clId="{4A1D471B-26C4-4400-B6D5-49CB927B9C37}" dt="2018-04-17T21:25:05.884" v="933"/>
          <ac:spMkLst>
            <pc:docMk/>
            <pc:sldMk cId="3023743840" sldId="265"/>
            <ac:spMk id="28" creationId="{42824704-B77F-42E3-9A33-B7A92A278348}"/>
          </ac:spMkLst>
        </pc:spChg>
        <pc:spChg chg="add del">
          <ac:chgData name="Wu Yue" userId="19b23c7f814c92e1" providerId="LiveId" clId="{4A1D471B-26C4-4400-B6D5-49CB927B9C37}" dt="2018-04-17T21:25:05.884" v="933"/>
          <ac:spMkLst>
            <pc:docMk/>
            <pc:sldMk cId="3023743840" sldId="265"/>
            <ac:spMk id="29" creationId="{65A15235-89B1-400C-813B-056FCCD7AD12}"/>
          </ac:spMkLst>
        </pc:spChg>
        <pc:spChg chg="add">
          <ac:chgData name="Wu Yue" userId="19b23c7f814c92e1" providerId="LiveId" clId="{4A1D471B-26C4-4400-B6D5-49CB927B9C37}" dt="2018-04-17T21:25:07.025" v="935"/>
          <ac:spMkLst>
            <pc:docMk/>
            <pc:sldMk cId="3023743840" sldId="265"/>
            <ac:spMk id="30" creationId="{11DBCC68-80DC-45BC-813E-DF607608C45A}"/>
          </ac:spMkLst>
        </pc:spChg>
        <pc:spChg chg="add">
          <ac:chgData name="Wu Yue" userId="19b23c7f814c92e1" providerId="LiveId" clId="{4A1D471B-26C4-4400-B6D5-49CB927B9C37}" dt="2018-04-17T21:25:07.025" v="935"/>
          <ac:spMkLst>
            <pc:docMk/>
            <pc:sldMk cId="3023743840" sldId="265"/>
            <ac:spMk id="31" creationId="{A8368A27-7817-44F6-A59D-42F6020D6398}"/>
          </ac:spMkLst>
        </pc:spChg>
        <pc:spChg chg="add mod">
          <ac:chgData name="Wu Yue" userId="19b23c7f814c92e1" providerId="LiveId" clId="{4A1D471B-26C4-4400-B6D5-49CB927B9C37}" dt="2018-04-17T21:26:44.217" v="967" actId="20577"/>
          <ac:spMkLst>
            <pc:docMk/>
            <pc:sldMk cId="3023743840" sldId="265"/>
            <ac:spMk id="32" creationId="{D5A527FD-7544-4C97-9A22-11F1870F920A}"/>
          </ac:spMkLst>
        </pc:spChg>
        <pc:spChg chg="add">
          <ac:chgData name="Wu Yue" userId="19b23c7f814c92e1" providerId="LiveId" clId="{4A1D471B-26C4-4400-B6D5-49CB927B9C37}" dt="2018-04-17T21:25:07.025" v="935"/>
          <ac:spMkLst>
            <pc:docMk/>
            <pc:sldMk cId="3023743840" sldId="265"/>
            <ac:spMk id="33" creationId="{51A10F14-AFA1-47AC-A03D-B0EFD2BF0C04}"/>
          </ac:spMkLst>
        </pc:spChg>
        <pc:spChg chg="add">
          <ac:chgData name="Wu Yue" userId="19b23c7f814c92e1" providerId="LiveId" clId="{4A1D471B-26C4-4400-B6D5-49CB927B9C37}" dt="2018-04-17T21:25:07.025" v="935"/>
          <ac:spMkLst>
            <pc:docMk/>
            <pc:sldMk cId="3023743840" sldId="265"/>
            <ac:spMk id="34" creationId="{6BE8255D-D180-4566-8423-2C7BE6E08798}"/>
          </ac:spMkLst>
        </pc:spChg>
        <pc:spChg chg="add">
          <ac:chgData name="Wu Yue" userId="19b23c7f814c92e1" providerId="LiveId" clId="{4A1D471B-26C4-4400-B6D5-49CB927B9C37}" dt="2018-04-17T21:35:00.525" v="1297"/>
          <ac:spMkLst>
            <pc:docMk/>
            <pc:sldMk cId="3023743840" sldId="265"/>
            <ac:spMk id="35" creationId="{F63D37B3-C783-4A26-99CB-6CD4DA5B9048}"/>
          </ac:spMkLst>
        </pc:spChg>
        <pc:spChg chg="del">
          <ac:chgData name="Wu Yue" userId="19b23c7f814c92e1" providerId="LiveId" clId="{4A1D471B-26C4-4400-B6D5-49CB927B9C37}" dt="2018-04-17T21:25:06.696" v="934" actId="478"/>
          <ac:spMkLst>
            <pc:docMk/>
            <pc:sldMk cId="3023743840" sldId="265"/>
            <ac:spMk id="36" creationId="{DCD42E02-C8BC-42D3-AB93-1215461355F9}"/>
          </ac:spMkLst>
        </pc:spChg>
        <pc:spChg chg="del">
          <ac:chgData name="Wu Yue" userId="19b23c7f814c92e1" providerId="LiveId" clId="{4A1D471B-26C4-4400-B6D5-49CB927B9C37}" dt="2018-04-17T21:25:06.696" v="934" actId="478"/>
          <ac:spMkLst>
            <pc:docMk/>
            <pc:sldMk cId="3023743840" sldId="265"/>
            <ac:spMk id="38" creationId="{DE49F9D3-B58E-41B0-B0CA-440894B824A7}"/>
          </ac:spMkLst>
        </pc:spChg>
        <pc:spChg chg="del">
          <ac:chgData name="Wu Yue" userId="19b23c7f814c92e1" providerId="LiveId" clId="{4A1D471B-26C4-4400-B6D5-49CB927B9C37}" dt="2018-04-17T21:25:06.696" v="934" actId="478"/>
          <ac:spMkLst>
            <pc:docMk/>
            <pc:sldMk cId="3023743840" sldId="265"/>
            <ac:spMk id="39" creationId="{D24F5E27-C734-4DA1-83A2-C0B5674AEC4A}"/>
          </ac:spMkLst>
        </pc:spChg>
        <pc:spChg chg="del">
          <ac:chgData name="Wu Yue" userId="19b23c7f814c92e1" providerId="LiveId" clId="{4A1D471B-26C4-4400-B6D5-49CB927B9C37}" dt="2018-04-17T21:25:06.696" v="934" actId="478"/>
          <ac:spMkLst>
            <pc:docMk/>
            <pc:sldMk cId="3023743840" sldId="265"/>
            <ac:spMk id="40" creationId="{C3D2043A-F3CD-42C5-8924-931236B9F08F}"/>
          </ac:spMkLst>
        </pc:spChg>
        <pc:graphicFrameChg chg="add mod modGraphic">
          <ac:chgData name="Wu Yue" userId="19b23c7f814c92e1" providerId="LiveId" clId="{4A1D471B-26C4-4400-B6D5-49CB927B9C37}" dt="2018-04-17T21:02:53.830" v="519" actId="572"/>
          <ac:graphicFrameMkLst>
            <pc:docMk/>
            <pc:sldMk cId="3023743840" sldId="265"/>
            <ac:graphicFrameMk id="22" creationId="{568D8B57-E8E1-4646-B5EA-209C78825A8A}"/>
          </ac:graphicFrameMkLst>
        </pc:graphicFrameChg>
        <pc:graphicFrameChg chg="add del">
          <ac:chgData name="Wu Yue" userId="19b23c7f814c92e1" providerId="LiveId" clId="{4A1D471B-26C4-4400-B6D5-49CB927B9C37}" dt="2018-04-17T21:00:44.904" v="471"/>
          <ac:graphicFrameMkLst>
            <pc:docMk/>
            <pc:sldMk cId="3023743840" sldId="265"/>
            <ac:graphicFrameMk id="23" creationId="{5ED2DEF1-BBE5-47A4-B450-664DC6FAF3CF}"/>
          </ac:graphicFrameMkLst>
        </pc:graphicFrameChg>
        <pc:graphicFrameChg chg="add del">
          <ac:chgData name="Wu Yue" userId="19b23c7f814c92e1" providerId="LiveId" clId="{4A1D471B-26C4-4400-B6D5-49CB927B9C37}" dt="2018-04-17T21:00:44.586" v="470"/>
          <ac:graphicFrameMkLst>
            <pc:docMk/>
            <pc:sldMk cId="3023743840" sldId="265"/>
            <ac:graphicFrameMk id="24" creationId="{A8459170-70A1-44A4-AAA3-F9CB065ECC4A}"/>
          </ac:graphicFrameMkLst>
        </pc:graphicFrameChg>
        <pc:graphicFrameChg chg="modGraphic">
          <ac:chgData name="Wu Yue" userId="19b23c7f814c92e1" providerId="LiveId" clId="{4A1D471B-26C4-4400-B6D5-49CB927B9C37}" dt="2018-04-17T20:55:28.237" v="325" actId="20577"/>
          <ac:graphicFrameMkLst>
            <pc:docMk/>
            <pc:sldMk cId="3023743840" sldId="265"/>
            <ac:graphicFrameMk id="55" creationId="{92480899-10DA-4AF7-B68C-77E7FE787A5D}"/>
          </ac:graphicFrameMkLst>
        </pc:graphicFrameChg>
        <pc:graphicFrameChg chg="modGraphic">
          <ac:chgData name="Wu Yue" userId="19b23c7f814c92e1" providerId="LiveId" clId="{4A1D471B-26C4-4400-B6D5-49CB927B9C37}" dt="2018-04-17T20:54:03.064" v="296" actId="14734"/>
          <ac:graphicFrameMkLst>
            <pc:docMk/>
            <pc:sldMk cId="3023743840" sldId="265"/>
            <ac:graphicFrameMk id="56" creationId="{57835D6E-6815-41BE-8F17-C908999B7AFB}"/>
          </ac:graphicFrameMkLst>
        </pc:graphicFrameChg>
      </pc:sldChg>
      <pc:sldChg chg="del">
        <pc:chgData name="Wu Yue" userId="19b23c7f814c92e1" providerId="LiveId" clId="{4A1D471B-26C4-4400-B6D5-49CB927B9C37}" dt="2018-04-17T20:34:59.730" v="8" actId="2696"/>
        <pc:sldMkLst>
          <pc:docMk/>
          <pc:sldMk cId="4021994840" sldId="265"/>
        </pc:sldMkLst>
      </pc:sldChg>
      <pc:sldChg chg="del">
        <pc:chgData name="Wu Yue" userId="19b23c7f814c92e1" providerId="LiveId" clId="{4A1D471B-26C4-4400-B6D5-49CB927B9C37}" dt="2018-04-17T20:34:59.745" v="9" actId="2696"/>
        <pc:sldMkLst>
          <pc:docMk/>
          <pc:sldMk cId="1476620139" sldId="266"/>
        </pc:sldMkLst>
      </pc:sldChg>
      <pc:sldChg chg="addSp delSp modSp add">
        <pc:chgData name="Wu Yue" userId="19b23c7f814c92e1" providerId="LiveId" clId="{4A1D471B-26C4-4400-B6D5-49CB927B9C37}" dt="2018-04-17T21:34:50.765" v="1291"/>
        <pc:sldMkLst>
          <pc:docMk/>
          <pc:sldMk cId="2175839530" sldId="266"/>
        </pc:sldMkLst>
        <pc:spChg chg="add mod">
          <ac:chgData name="Wu Yue" userId="19b23c7f814c92e1" providerId="LiveId" clId="{4A1D471B-26C4-4400-B6D5-49CB927B9C37}" dt="2018-04-17T21:05:16.949" v="614" actId="208"/>
          <ac:spMkLst>
            <pc:docMk/>
            <pc:sldMk cId="2175839530" sldId="266"/>
            <ac:spMk id="2" creationId="{80E75DC5-8514-41DD-B86A-9BDCC638702F}"/>
          </ac:spMkLst>
        </pc:spChg>
        <pc:spChg chg="add del">
          <ac:chgData name="Wu Yue" userId="19b23c7f814c92e1" providerId="LiveId" clId="{4A1D471B-26C4-4400-B6D5-49CB927B9C37}" dt="2018-04-17T21:34:50.411" v="1290" actId="478"/>
          <ac:spMkLst>
            <pc:docMk/>
            <pc:sldMk cId="2175839530" sldId="266"/>
            <ac:spMk id="20" creationId="{66895703-5E62-4B77-A4CF-EFB3081FDC0C}"/>
          </ac:spMkLst>
        </pc:spChg>
        <pc:spChg chg="add del">
          <ac:chgData name="Wu Yue" userId="19b23c7f814c92e1" providerId="LiveId" clId="{4A1D471B-26C4-4400-B6D5-49CB927B9C37}" dt="2018-04-17T21:25:13.173" v="937"/>
          <ac:spMkLst>
            <pc:docMk/>
            <pc:sldMk cId="2175839530" sldId="266"/>
            <ac:spMk id="22" creationId="{F97A4477-70A9-4CC8-8CBC-B431F34DBD55}"/>
          </ac:spMkLst>
        </pc:spChg>
        <pc:spChg chg="add del">
          <ac:chgData name="Wu Yue" userId="19b23c7f814c92e1" providerId="LiveId" clId="{4A1D471B-26C4-4400-B6D5-49CB927B9C37}" dt="2018-04-17T21:25:13.173" v="937"/>
          <ac:spMkLst>
            <pc:docMk/>
            <pc:sldMk cId="2175839530" sldId="266"/>
            <ac:spMk id="23" creationId="{C912B467-9177-4D8F-BD4E-B666EC430A97}"/>
          </ac:spMkLst>
        </pc:spChg>
        <pc:spChg chg="add del">
          <ac:chgData name="Wu Yue" userId="19b23c7f814c92e1" providerId="LiveId" clId="{4A1D471B-26C4-4400-B6D5-49CB927B9C37}" dt="2018-04-17T21:25:13.173" v="937"/>
          <ac:spMkLst>
            <pc:docMk/>
            <pc:sldMk cId="2175839530" sldId="266"/>
            <ac:spMk id="24" creationId="{A074E3CA-0B7C-457C-9FFD-2D835C0835BD}"/>
          </ac:spMkLst>
        </pc:spChg>
        <pc:spChg chg="add del">
          <ac:chgData name="Wu Yue" userId="19b23c7f814c92e1" providerId="LiveId" clId="{4A1D471B-26C4-4400-B6D5-49CB927B9C37}" dt="2018-04-17T21:25:13.173" v="937"/>
          <ac:spMkLst>
            <pc:docMk/>
            <pc:sldMk cId="2175839530" sldId="266"/>
            <ac:spMk id="25" creationId="{12669366-4F05-45F9-AD98-FBCF076CEF34}"/>
          </ac:spMkLst>
        </pc:spChg>
        <pc:spChg chg="add del">
          <ac:chgData name="Wu Yue" userId="19b23c7f814c92e1" providerId="LiveId" clId="{4A1D471B-26C4-4400-B6D5-49CB927B9C37}" dt="2018-04-17T21:25:13.173" v="937"/>
          <ac:spMkLst>
            <pc:docMk/>
            <pc:sldMk cId="2175839530" sldId="266"/>
            <ac:spMk id="26" creationId="{173C9BE8-E5CF-4ADD-A698-0F3BF88D5E21}"/>
          </ac:spMkLst>
        </pc:spChg>
        <pc:spChg chg="add">
          <ac:chgData name="Wu Yue" userId="19b23c7f814c92e1" providerId="LiveId" clId="{4A1D471B-26C4-4400-B6D5-49CB927B9C37}" dt="2018-04-17T21:25:14.631" v="939"/>
          <ac:spMkLst>
            <pc:docMk/>
            <pc:sldMk cId="2175839530" sldId="266"/>
            <ac:spMk id="27" creationId="{F5C5062F-1298-4719-AB8C-8049C0008B67}"/>
          </ac:spMkLst>
        </pc:spChg>
        <pc:spChg chg="add">
          <ac:chgData name="Wu Yue" userId="19b23c7f814c92e1" providerId="LiveId" clId="{4A1D471B-26C4-4400-B6D5-49CB927B9C37}" dt="2018-04-17T21:25:14.631" v="939"/>
          <ac:spMkLst>
            <pc:docMk/>
            <pc:sldMk cId="2175839530" sldId="266"/>
            <ac:spMk id="28" creationId="{864F3C25-B180-4007-BFA8-AB9EDEBF71F5}"/>
          </ac:spMkLst>
        </pc:spChg>
        <pc:spChg chg="add">
          <ac:chgData name="Wu Yue" userId="19b23c7f814c92e1" providerId="LiveId" clId="{4A1D471B-26C4-4400-B6D5-49CB927B9C37}" dt="2018-04-17T21:25:14.631" v="939"/>
          <ac:spMkLst>
            <pc:docMk/>
            <pc:sldMk cId="2175839530" sldId="266"/>
            <ac:spMk id="29" creationId="{DD330D71-8DF6-49BC-AA53-E591E9FE1817}"/>
          </ac:spMkLst>
        </pc:spChg>
        <pc:spChg chg="add">
          <ac:chgData name="Wu Yue" userId="19b23c7f814c92e1" providerId="LiveId" clId="{4A1D471B-26C4-4400-B6D5-49CB927B9C37}" dt="2018-04-17T21:25:14.631" v="939"/>
          <ac:spMkLst>
            <pc:docMk/>
            <pc:sldMk cId="2175839530" sldId="266"/>
            <ac:spMk id="30" creationId="{E5423FBF-C06F-4F65-BA04-AD49F5DDAA43}"/>
          </ac:spMkLst>
        </pc:spChg>
        <pc:spChg chg="add">
          <ac:chgData name="Wu Yue" userId="19b23c7f814c92e1" providerId="LiveId" clId="{4A1D471B-26C4-4400-B6D5-49CB927B9C37}" dt="2018-04-17T21:25:14.631" v="939"/>
          <ac:spMkLst>
            <pc:docMk/>
            <pc:sldMk cId="2175839530" sldId="266"/>
            <ac:spMk id="31" creationId="{7B4F8ED3-4ED2-4DD3-AB39-43D89BF8DD4C}"/>
          </ac:spMkLst>
        </pc:spChg>
        <pc:spChg chg="add">
          <ac:chgData name="Wu Yue" userId="19b23c7f814c92e1" providerId="LiveId" clId="{4A1D471B-26C4-4400-B6D5-49CB927B9C37}" dt="2018-04-17T21:34:50.765" v="1291"/>
          <ac:spMkLst>
            <pc:docMk/>
            <pc:sldMk cId="2175839530" sldId="266"/>
            <ac:spMk id="32" creationId="{5E80C445-6FE5-493C-B9F0-FB860C14115F}"/>
          </ac:spMkLst>
        </pc:spChg>
        <pc:spChg chg="del">
          <ac:chgData name="Wu Yue" userId="19b23c7f814c92e1" providerId="LiveId" clId="{4A1D471B-26C4-4400-B6D5-49CB927B9C37}" dt="2018-04-17T21:25:14.297" v="938" actId="478"/>
          <ac:spMkLst>
            <pc:docMk/>
            <pc:sldMk cId="2175839530" sldId="266"/>
            <ac:spMk id="36" creationId="{DCD42E02-C8BC-42D3-AB93-1215461355F9}"/>
          </ac:spMkLst>
        </pc:spChg>
        <pc:spChg chg="del">
          <ac:chgData name="Wu Yue" userId="19b23c7f814c92e1" providerId="LiveId" clId="{4A1D471B-26C4-4400-B6D5-49CB927B9C37}" dt="2018-04-17T21:25:14.297" v="938" actId="478"/>
          <ac:spMkLst>
            <pc:docMk/>
            <pc:sldMk cId="2175839530" sldId="266"/>
            <ac:spMk id="38" creationId="{DE49F9D3-B58E-41B0-B0CA-440894B824A7}"/>
          </ac:spMkLst>
        </pc:spChg>
        <pc:spChg chg="del">
          <ac:chgData name="Wu Yue" userId="19b23c7f814c92e1" providerId="LiveId" clId="{4A1D471B-26C4-4400-B6D5-49CB927B9C37}" dt="2018-04-17T21:25:14.297" v="938" actId="478"/>
          <ac:spMkLst>
            <pc:docMk/>
            <pc:sldMk cId="2175839530" sldId="266"/>
            <ac:spMk id="39" creationId="{D24F5E27-C734-4DA1-83A2-C0B5674AEC4A}"/>
          </ac:spMkLst>
        </pc:spChg>
        <pc:spChg chg="del">
          <ac:chgData name="Wu Yue" userId="19b23c7f814c92e1" providerId="LiveId" clId="{4A1D471B-26C4-4400-B6D5-49CB927B9C37}" dt="2018-04-17T21:25:14.297" v="938" actId="478"/>
          <ac:spMkLst>
            <pc:docMk/>
            <pc:sldMk cId="2175839530" sldId="266"/>
            <ac:spMk id="40" creationId="{C3D2043A-F3CD-42C5-8924-931236B9F08F}"/>
          </ac:spMkLst>
        </pc:spChg>
        <pc:spChg chg="mod">
          <ac:chgData name="Wu Yue" userId="19b23c7f814c92e1" providerId="LiveId" clId="{4A1D471B-26C4-4400-B6D5-49CB927B9C37}" dt="2018-04-17T21:05:31.760" v="615" actId="207"/>
          <ac:spMkLst>
            <pc:docMk/>
            <pc:sldMk cId="2175839530" sldId="266"/>
            <ac:spMk id="52" creationId="{EC95C66F-5BC8-490C-B27C-7EF276C73008}"/>
          </ac:spMkLst>
        </pc:spChg>
      </pc:sldChg>
      <pc:sldChg chg="addSp add del">
        <pc:chgData name="Wu Yue" userId="19b23c7f814c92e1" providerId="LiveId" clId="{4A1D471B-26C4-4400-B6D5-49CB927B9C37}" dt="2018-04-17T21:25:24.263" v="942" actId="2696"/>
        <pc:sldMkLst>
          <pc:docMk/>
          <pc:sldMk cId="1995397135" sldId="267"/>
        </pc:sldMkLst>
        <pc:spChg chg="add">
          <ac:chgData name="Wu Yue" userId="19b23c7f814c92e1" providerId="LiveId" clId="{4A1D471B-26C4-4400-B6D5-49CB927B9C37}" dt="2018-04-17T20:55:04.375" v="314" actId="2696"/>
          <ac:spMkLst>
            <pc:docMk/>
            <pc:sldMk cId="1995397135" sldId="267"/>
            <ac:spMk id="20" creationId="{7DDFA643-6B40-4816-B347-2DEACC0E0FDF}"/>
          </ac:spMkLst>
        </pc:spChg>
      </pc:sldChg>
      <pc:sldChg chg="addSp add del">
        <pc:chgData name="Wu Yue" userId="19b23c7f814c92e1" providerId="LiveId" clId="{4A1D471B-26C4-4400-B6D5-49CB927B9C37}" dt="2018-04-17T21:25:24.301" v="943" actId="2696"/>
        <pc:sldMkLst>
          <pc:docMk/>
          <pc:sldMk cId="522583700" sldId="268"/>
        </pc:sldMkLst>
        <pc:spChg chg="add">
          <ac:chgData name="Wu Yue" userId="19b23c7f814c92e1" providerId="LiveId" clId="{4A1D471B-26C4-4400-B6D5-49CB927B9C37}" dt="2018-04-17T20:55:04.930" v="315" actId="2696"/>
          <ac:spMkLst>
            <pc:docMk/>
            <pc:sldMk cId="522583700" sldId="268"/>
            <ac:spMk id="20" creationId="{E6A67868-816D-445B-ADCA-ACEC3988E956}"/>
          </ac:spMkLst>
        </pc:spChg>
      </pc:sldChg>
      <pc:sldChg chg="addSp add del">
        <pc:chgData name="Wu Yue" userId="19b23c7f814c92e1" providerId="LiveId" clId="{4A1D471B-26C4-4400-B6D5-49CB927B9C37}" dt="2018-04-17T21:25:24.339" v="944" actId="2696"/>
        <pc:sldMkLst>
          <pc:docMk/>
          <pc:sldMk cId="2969261228" sldId="269"/>
        </pc:sldMkLst>
        <pc:spChg chg="add">
          <ac:chgData name="Wu Yue" userId="19b23c7f814c92e1" providerId="LiveId" clId="{4A1D471B-26C4-4400-B6D5-49CB927B9C37}" dt="2018-04-17T20:55:05.836" v="316" actId="2696"/>
          <ac:spMkLst>
            <pc:docMk/>
            <pc:sldMk cId="2969261228" sldId="269"/>
            <ac:spMk id="20" creationId="{8F614019-8AE1-4FC8-B41E-0B59EA0D7D49}"/>
          </ac:spMkLst>
        </pc:spChg>
      </pc:sldChg>
      <pc:sldChg chg="addSp add del">
        <pc:chgData name="Wu Yue" userId="19b23c7f814c92e1" providerId="LiveId" clId="{4A1D471B-26C4-4400-B6D5-49CB927B9C37}" dt="2018-04-17T21:25:24.377" v="945" actId="2696"/>
        <pc:sldMkLst>
          <pc:docMk/>
          <pc:sldMk cId="3470340673" sldId="270"/>
        </pc:sldMkLst>
        <pc:spChg chg="add">
          <ac:chgData name="Wu Yue" userId="19b23c7f814c92e1" providerId="LiveId" clId="{4A1D471B-26C4-4400-B6D5-49CB927B9C37}" dt="2018-04-17T20:55:06.616" v="317" actId="2696"/>
          <ac:spMkLst>
            <pc:docMk/>
            <pc:sldMk cId="3470340673" sldId="270"/>
            <ac:spMk id="20" creationId="{41E3B5C9-E633-41D7-8E1B-4189A1BA1317}"/>
          </ac:spMkLst>
        </pc:spChg>
      </pc:sldChg>
      <pc:sldChg chg="addSp add del">
        <pc:chgData name="Wu Yue" userId="19b23c7f814c92e1" providerId="LiveId" clId="{4A1D471B-26C4-4400-B6D5-49CB927B9C37}" dt="2018-04-17T21:25:24.415" v="946" actId="2696"/>
        <pc:sldMkLst>
          <pc:docMk/>
          <pc:sldMk cId="3815757576" sldId="271"/>
        </pc:sldMkLst>
        <pc:spChg chg="add">
          <ac:chgData name="Wu Yue" userId="19b23c7f814c92e1" providerId="LiveId" clId="{4A1D471B-26C4-4400-B6D5-49CB927B9C37}" dt="2018-04-17T20:55:07.452" v="318" actId="2696"/>
          <ac:spMkLst>
            <pc:docMk/>
            <pc:sldMk cId="3815757576" sldId="271"/>
            <ac:spMk id="20" creationId="{3A0F9D77-3618-4303-8B75-9505082F2C75}"/>
          </ac:spMkLst>
        </pc:spChg>
      </pc:sldChg>
      <pc:sldChg chg="addSp add del">
        <pc:chgData name="Wu Yue" userId="19b23c7f814c92e1" providerId="LiveId" clId="{4A1D471B-26C4-4400-B6D5-49CB927B9C37}" dt="2018-04-17T21:25:24.454" v="947" actId="2696"/>
        <pc:sldMkLst>
          <pc:docMk/>
          <pc:sldMk cId="1173813553" sldId="272"/>
        </pc:sldMkLst>
        <pc:spChg chg="add">
          <ac:chgData name="Wu Yue" userId="19b23c7f814c92e1" providerId="LiveId" clId="{4A1D471B-26C4-4400-B6D5-49CB927B9C37}" dt="2018-04-17T20:55:08.249" v="319" actId="2696"/>
          <ac:spMkLst>
            <pc:docMk/>
            <pc:sldMk cId="1173813553" sldId="272"/>
            <ac:spMk id="20" creationId="{9ADD6CC3-507B-4185-B141-F69B2455EB30}"/>
          </ac:spMkLst>
        </pc:spChg>
      </pc:sldChg>
      <pc:sldChg chg="addSp delSp add del">
        <pc:chgData name="Wu Yue" userId="19b23c7f814c92e1" providerId="LiveId" clId="{4A1D471B-26C4-4400-B6D5-49CB927B9C37}" dt="2018-04-17T21:25:24.489" v="948" actId="2696"/>
        <pc:sldMkLst>
          <pc:docMk/>
          <pc:sldMk cId="2465517973" sldId="273"/>
        </pc:sldMkLst>
        <pc:spChg chg="add del">
          <ac:chgData name="Wu Yue" userId="19b23c7f814c92e1" providerId="LiveId" clId="{4A1D471B-26C4-4400-B6D5-49CB927B9C37}" dt="2018-04-17T20:55:29.087" v="326" actId="2696"/>
          <ac:spMkLst>
            <pc:docMk/>
            <pc:sldMk cId="2465517973" sldId="273"/>
            <ac:spMk id="20" creationId="{BDFCE91C-83D5-43D1-B327-5C8FA9732008}"/>
          </ac:spMkLst>
        </pc:spChg>
        <pc:spChg chg="add">
          <ac:chgData name="Wu Yue" userId="19b23c7f814c92e1" providerId="LiveId" clId="{4A1D471B-26C4-4400-B6D5-49CB927B9C37}" dt="2018-04-17T20:55:30.746" v="327" actId="2696"/>
          <ac:spMkLst>
            <pc:docMk/>
            <pc:sldMk cId="2465517973" sldId="273"/>
            <ac:spMk id="21" creationId="{2FB81AED-6E79-47C1-82AF-F07B3AD14B87}"/>
          </ac:spMkLst>
        </pc:spChg>
      </pc:sldChg>
      <pc:sldChg chg="add del">
        <pc:chgData name="Wu Yue" userId="19b23c7f814c92e1" providerId="LiveId" clId="{4A1D471B-26C4-4400-B6D5-49CB927B9C37}" dt="2018-04-17T21:00:44.241" v="469"/>
        <pc:sldMkLst>
          <pc:docMk/>
          <pc:sldMk cId="1146970915" sldId="274"/>
        </pc:sldMkLst>
      </pc:sldChg>
      <pc:sldChg chg="addSp delSp modSp add">
        <pc:chgData name="Wu Yue" userId="19b23c7f814c92e1" providerId="LiveId" clId="{4A1D471B-26C4-4400-B6D5-49CB927B9C37}" dt="2018-04-17T21:34:56.413" v="1295" actId="20577"/>
        <pc:sldMkLst>
          <pc:docMk/>
          <pc:sldMk cId="3139420482" sldId="274"/>
        </pc:sldMkLst>
        <pc:spChg chg="del mod">
          <ac:chgData name="Wu Yue" userId="19b23c7f814c92e1" providerId="LiveId" clId="{4A1D471B-26C4-4400-B6D5-49CB927B9C37}" dt="2018-04-17T21:34:54.060" v="1292" actId="478"/>
          <ac:spMkLst>
            <pc:docMk/>
            <pc:sldMk cId="3139420482" sldId="274"/>
            <ac:spMk id="20" creationId="{477F37C6-A0BA-4EF2-AC8B-F07D3E9D276C}"/>
          </ac:spMkLst>
        </pc:spChg>
        <pc:spChg chg="add">
          <ac:chgData name="Wu Yue" userId="19b23c7f814c92e1" providerId="LiveId" clId="{4A1D471B-26C4-4400-B6D5-49CB927B9C37}" dt="2018-04-17T21:24:59.815" v="931" actId="20577"/>
          <ac:spMkLst>
            <pc:docMk/>
            <pc:sldMk cId="3139420482" sldId="274"/>
            <ac:spMk id="23" creationId="{B48FD415-5C3C-4B94-82A6-59494401563F}"/>
          </ac:spMkLst>
        </pc:spChg>
        <pc:spChg chg="add">
          <ac:chgData name="Wu Yue" userId="19b23c7f814c92e1" providerId="LiveId" clId="{4A1D471B-26C4-4400-B6D5-49CB927B9C37}" dt="2018-04-17T21:24:59.815" v="931" actId="20577"/>
          <ac:spMkLst>
            <pc:docMk/>
            <pc:sldMk cId="3139420482" sldId="274"/>
            <ac:spMk id="24" creationId="{20912BEF-083A-49C3-BE3B-DE805CBD10E8}"/>
          </ac:spMkLst>
        </pc:spChg>
        <pc:spChg chg="add mod">
          <ac:chgData name="Wu Yue" userId="19b23c7f814c92e1" providerId="LiveId" clId="{4A1D471B-26C4-4400-B6D5-49CB927B9C37}" dt="2018-04-17T21:26:40.567" v="966" actId="20577"/>
          <ac:spMkLst>
            <pc:docMk/>
            <pc:sldMk cId="3139420482" sldId="274"/>
            <ac:spMk id="25" creationId="{8FD98A9A-0AD8-4064-A793-607FF0C9B580}"/>
          </ac:spMkLst>
        </pc:spChg>
        <pc:spChg chg="add">
          <ac:chgData name="Wu Yue" userId="19b23c7f814c92e1" providerId="LiveId" clId="{4A1D471B-26C4-4400-B6D5-49CB927B9C37}" dt="2018-04-17T21:24:59.815" v="931" actId="20577"/>
          <ac:spMkLst>
            <pc:docMk/>
            <pc:sldMk cId="3139420482" sldId="274"/>
            <ac:spMk id="26" creationId="{A9476A82-6D2C-4DF2-B898-FCC1988F3D2C}"/>
          </ac:spMkLst>
        </pc:spChg>
        <pc:spChg chg="add">
          <ac:chgData name="Wu Yue" userId="19b23c7f814c92e1" providerId="LiveId" clId="{4A1D471B-26C4-4400-B6D5-49CB927B9C37}" dt="2018-04-17T21:24:59.815" v="931" actId="20577"/>
          <ac:spMkLst>
            <pc:docMk/>
            <pc:sldMk cId="3139420482" sldId="274"/>
            <ac:spMk id="27" creationId="{3DAB70A4-EEEC-4E67-8859-932A90CD2508}"/>
          </ac:spMkLst>
        </pc:spChg>
        <pc:spChg chg="add mod">
          <ac:chgData name="Wu Yue" userId="19b23c7f814c92e1" providerId="LiveId" clId="{4A1D471B-26C4-4400-B6D5-49CB927B9C37}" dt="2018-04-17T21:34:56.413" v="1295" actId="20577"/>
          <ac:spMkLst>
            <pc:docMk/>
            <pc:sldMk cId="3139420482" sldId="274"/>
            <ac:spMk id="28" creationId="{E2181B59-1849-4B43-A8E9-93A4379FD841}"/>
          </ac:spMkLst>
        </pc:spChg>
        <pc:spChg chg="del">
          <ac:chgData name="Wu Yue" userId="19b23c7f814c92e1" providerId="LiveId" clId="{4A1D471B-26C4-4400-B6D5-49CB927B9C37}" dt="2018-04-17T21:24:59.426" v="930" actId="478"/>
          <ac:spMkLst>
            <pc:docMk/>
            <pc:sldMk cId="3139420482" sldId="274"/>
            <ac:spMk id="36" creationId="{DCD42E02-C8BC-42D3-AB93-1215461355F9}"/>
          </ac:spMkLst>
        </pc:spChg>
        <pc:spChg chg="mod">
          <ac:chgData name="Wu Yue" userId="19b23c7f814c92e1" providerId="LiveId" clId="{4A1D471B-26C4-4400-B6D5-49CB927B9C37}" dt="2018-04-17T21:03:10.481" v="527" actId="20577"/>
          <ac:spMkLst>
            <pc:docMk/>
            <pc:sldMk cId="3139420482" sldId="274"/>
            <ac:spMk id="37" creationId="{359BD0E4-5CCB-42F9-B6EF-FEBBFED72E1E}"/>
          </ac:spMkLst>
        </pc:spChg>
        <pc:spChg chg="del mod">
          <ac:chgData name="Wu Yue" userId="19b23c7f814c92e1" providerId="LiveId" clId="{4A1D471B-26C4-4400-B6D5-49CB927B9C37}" dt="2018-04-17T21:24:59.426" v="930" actId="478"/>
          <ac:spMkLst>
            <pc:docMk/>
            <pc:sldMk cId="3139420482" sldId="274"/>
            <ac:spMk id="38" creationId="{DE49F9D3-B58E-41B0-B0CA-440894B824A7}"/>
          </ac:spMkLst>
        </pc:spChg>
        <pc:spChg chg="del">
          <ac:chgData name="Wu Yue" userId="19b23c7f814c92e1" providerId="LiveId" clId="{4A1D471B-26C4-4400-B6D5-49CB927B9C37}" dt="2018-04-17T21:24:59.426" v="930" actId="478"/>
          <ac:spMkLst>
            <pc:docMk/>
            <pc:sldMk cId="3139420482" sldId="274"/>
            <ac:spMk id="39" creationId="{D24F5E27-C734-4DA1-83A2-C0B5674AEC4A}"/>
          </ac:spMkLst>
        </pc:spChg>
        <pc:spChg chg="del mod">
          <ac:chgData name="Wu Yue" userId="19b23c7f814c92e1" providerId="LiveId" clId="{4A1D471B-26C4-4400-B6D5-49CB927B9C37}" dt="2018-04-17T21:24:59.426" v="930" actId="478"/>
          <ac:spMkLst>
            <pc:docMk/>
            <pc:sldMk cId="3139420482" sldId="274"/>
            <ac:spMk id="40" creationId="{C3D2043A-F3CD-42C5-8924-931236B9F08F}"/>
          </ac:spMkLst>
        </pc:spChg>
        <pc:graphicFrameChg chg="mod modGraphic">
          <ac:chgData name="Wu Yue" userId="19b23c7f814c92e1" providerId="LiveId" clId="{4A1D471B-26C4-4400-B6D5-49CB927B9C37}" dt="2018-04-17T21:03:00.514" v="522" actId="20577"/>
          <ac:graphicFrameMkLst>
            <pc:docMk/>
            <pc:sldMk cId="3139420482" sldId="274"/>
            <ac:graphicFrameMk id="22" creationId="{568D8B57-E8E1-4646-B5EA-209C78825A8A}"/>
          </ac:graphicFrameMkLst>
        </pc:graphicFrameChg>
      </pc:sldChg>
      <pc:sldChg chg="addSp delSp modSp add">
        <pc:chgData name="Wu Yue" userId="19b23c7f814c92e1" providerId="LiveId" clId="{4A1D471B-26C4-4400-B6D5-49CB927B9C37}" dt="2018-04-17T21:34:47.645" v="1289"/>
        <pc:sldMkLst>
          <pc:docMk/>
          <pc:sldMk cId="240634029" sldId="275"/>
        </pc:sldMkLst>
        <pc:spChg chg="mod">
          <ac:chgData name="Wu Yue" userId="19b23c7f814c92e1" providerId="LiveId" clId="{4A1D471B-26C4-4400-B6D5-49CB927B9C37}" dt="2018-04-17T21:06:45.477" v="641" actId="20577"/>
          <ac:spMkLst>
            <pc:docMk/>
            <pc:sldMk cId="240634029" sldId="275"/>
            <ac:spMk id="2" creationId="{80E75DC5-8514-41DD-B86A-9BDCC638702F}"/>
          </ac:spMkLst>
        </pc:spChg>
        <pc:spChg chg="del">
          <ac:chgData name="Wu Yue" userId="19b23c7f814c92e1" providerId="LiveId" clId="{4A1D471B-26C4-4400-B6D5-49CB927B9C37}" dt="2018-04-17T21:34:44.608" v="1288" actId="478"/>
          <ac:spMkLst>
            <pc:docMk/>
            <pc:sldMk cId="240634029" sldId="275"/>
            <ac:spMk id="20" creationId="{66895703-5E62-4B77-A4CF-EFB3081FDC0C}"/>
          </ac:spMkLst>
        </pc:spChg>
        <pc:spChg chg="add">
          <ac:chgData name="Wu Yue" userId="19b23c7f814c92e1" providerId="LiveId" clId="{4A1D471B-26C4-4400-B6D5-49CB927B9C37}" dt="2018-04-17T21:25:19.427" v="941"/>
          <ac:spMkLst>
            <pc:docMk/>
            <pc:sldMk cId="240634029" sldId="275"/>
            <ac:spMk id="22" creationId="{FD67B4E4-E03E-49A7-AB53-DE13CABADA74}"/>
          </ac:spMkLst>
        </pc:spChg>
        <pc:spChg chg="add">
          <ac:chgData name="Wu Yue" userId="19b23c7f814c92e1" providerId="LiveId" clId="{4A1D471B-26C4-4400-B6D5-49CB927B9C37}" dt="2018-04-17T21:25:19.427" v="941"/>
          <ac:spMkLst>
            <pc:docMk/>
            <pc:sldMk cId="240634029" sldId="275"/>
            <ac:spMk id="23" creationId="{FEF37798-69F5-41A0-8D1A-7E2641DDAF3B}"/>
          </ac:spMkLst>
        </pc:spChg>
        <pc:spChg chg="add mod">
          <ac:chgData name="Wu Yue" userId="19b23c7f814c92e1" providerId="LiveId" clId="{4A1D471B-26C4-4400-B6D5-49CB927B9C37}" dt="2018-04-17T21:26:32.859" v="960" actId="20577"/>
          <ac:spMkLst>
            <pc:docMk/>
            <pc:sldMk cId="240634029" sldId="275"/>
            <ac:spMk id="24" creationId="{AA108F5A-90F5-4EB9-8E14-8DC5D521AB77}"/>
          </ac:spMkLst>
        </pc:spChg>
        <pc:spChg chg="add">
          <ac:chgData name="Wu Yue" userId="19b23c7f814c92e1" providerId="LiveId" clId="{4A1D471B-26C4-4400-B6D5-49CB927B9C37}" dt="2018-04-17T21:25:19.427" v="941"/>
          <ac:spMkLst>
            <pc:docMk/>
            <pc:sldMk cId="240634029" sldId="275"/>
            <ac:spMk id="25" creationId="{5ADFE9FD-92FC-4879-9366-F7EFD55419D9}"/>
          </ac:spMkLst>
        </pc:spChg>
        <pc:spChg chg="add">
          <ac:chgData name="Wu Yue" userId="19b23c7f814c92e1" providerId="LiveId" clId="{4A1D471B-26C4-4400-B6D5-49CB927B9C37}" dt="2018-04-17T21:25:19.427" v="941"/>
          <ac:spMkLst>
            <pc:docMk/>
            <pc:sldMk cId="240634029" sldId="275"/>
            <ac:spMk id="26" creationId="{7B7AAD36-0A5D-4F72-87E1-DD44C9ACD6DA}"/>
          </ac:spMkLst>
        </pc:spChg>
        <pc:spChg chg="add">
          <ac:chgData name="Wu Yue" userId="19b23c7f814c92e1" providerId="LiveId" clId="{4A1D471B-26C4-4400-B6D5-49CB927B9C37}" dt="2018-04-17T21:34:47.645" v="1289"/>
          <ac:spMkLst>
            <pc:docMk/>
            <pc:sldMk cId="240634029" sldId="275"/>
            <ac:spMk id="27" creationId="{0D5E89B5-33FF-43F8-9ABA-069ABA3C61E2}"/>
          </ac:spMkLst>
        </pc:spChg>
        <pc:spChg chg="del">
          <ac:chgData name="Wu Yue" userId="19b23c7f814c92e1" providerId="LiveId" clId="{4A1D471B-26C4-4400-B6D5-49CB927B9C37}" dt="2018-04-17T21:25:19.082" v="940" actId="478"/>
          <ac:spMkLst>
            <pc:docMk/>
            <pc:sldMk cId="240634029" sldId="275"/>
            <ac:spMk id="36" creationId="{DCD42E02-C8BC-42D3-AB93-1215461355F9}"/>
          </ac:spMkLst>
        </pc:spChg>
        <pc:spChg chg="mod">
          <ac:chgData name="Wu Yue" userId="19b23c7f814c92e1" providerId="LiveId" clId="{4A1D471B-26C4-4400-B6D5-49CB927B9C37}" dt="2018-04-17T21:07:43.629" v="659" actId="20577"/>
          <ac:spMkLst>
            <pc:docMk/>
            <pc:sldMk cId="240634029" sldId="275"/>
            <ac:spMk id="37" creationId="{359BD0E4-5CCB-42F9-B6EF-FEBBFED72E1E}"/>
          </ac:spMkLst>
        </pc:spChg>
        <pc:spChg chg="del mod">
          <ac:chgData name="Wu Yue" userId="19b23c7f814c92e1" providerId="LiveId" clId="{4A1D471B-26C4-4400-B6D5-49CB927B9C37}" dt="2018-04-17T21:25:19.082" v="940" actId="478"/>
          <ac:spMkLst>
            <pc:docMk/>
            <pc:sldMk cId="240634029" sldId="275"/>
            <ac:spMk id="38" creationId="{DE49F9D3-B58E-41B0-B0CA-440894B824A7}"/>
          </ac:spMkLst>
        </pc:spChg>
        <pc:spChg chg="del">
          <ac:chgData name="Wu Yue" userId="19b23c7f814c92e1" providerId="LiveId" clId="{4A1D471B-26C4-4400-B6D5-49CB927B9C37}" dt="2018-04-17T21:25:19.082" v="940" actId="478"/>
          <ac:spMkLst>
            <pc:docMk/>
            <pc:sldMk cId="240634029" sldId="275"/>
            <ac:spMk id="39" creationId="{D24F5E27-C734-4DA1-83A2-C0B5674AEC4A}"/>
          </ac:spMkLst>
        </pc:spChg>
        <pc:spChg chg="del mod">
          <ac:chgData name="Wu Yue" userId="19b23c7f814c92e1" providerId="LiveId" clId="{4A1D471B-26C4-4400-B6D5-49CB927B9C37}" dt="2018-04-17T21:25:19.082" v="940" actId="478"/>
          <ac:spMkLst>
            <pc:docMk/>
            <pc:sldMk cId="240634029" sldId="275"/>
            <ac:spMk id="40" creationId="{C3D2043A-F3CD-42C5-8924-931236B9F08F}"/>
          </ac:spMkLst>
        </pc:spChg>
        <pc:spChg chg="mod">
          <ac:chgData name="Wu Yue" userId="19b23c7f814c92e1" providerId="LiveId" clId="{4A1D471B-26C4-4400-B6D5-49CB927B9C37}" dt="2018-04-17T21:06:37.069" v="620" actId="20577"/>
          <ac:spMkLst>
            <pc:docMk/>
            <pc:sldMk cId="240634029" sldId="275"/>
            <ac:spMk id="52" creationId="{EC95C66F-5BC8-490C-B27C-7EF276C73008}"/>
          </ac:spMkLst>
        </pc:spChg>
      </pc:sldChg>
      <pc:sldChg chg="addSp modSp add ord">
        <pc:chgData name="Wu Yue" userId="19b23c7f814c92e1" providerId="LiveId" clId="{4A1D471B-26C4-4400-B6D5-49CB927B9C37}" dt="2018-04-17T21:28:16.071" v="1047" actId="20577"/>
        <pc:sldMkLst>
          <pc:docMk/>
          <pc:sldMk cId="2613338930" sldId="276"/>
        </pc:sldMkLst>
        <pc:spChg chg="add mod">
          <ac:chgData name="Wu Yue" userId="19b23c7f814c92e1" providerId="LiveId" clId="{4A1D471B-26C4-4400-B6D5-49CB927B9C37}" dt="2018-04-17T21:28:16.071" v="1047" actId="20577"/>
          <ac:spMkLst>
            <pc:docMk/>
            <pc:sldMk cId="2613338930" sldId="276"/>
            <ac:spMk id="22" creationId="{490394CC-015F-46B9-92A7-C6D119FD0D0D}"/>
          </ac:spMkLst>
        </pc:spChg>
      </pc:sldChg>
      <pc:sldChg chg="add del ord">
        <pc:chgData name="Wu Yue" userId="19b23c7f814c92e1" providerId="LiveId" clId="{4A1D471B-26C4-4400-B6D5-49CB927B9C37}" dt="2018-04-17T21:28:32.700" v="1050" actId="2696"/>
        <pc:sldMkLst>
          <pc:docMk/>
          <pc:sldMk cId="2380480193" sldId="277"/>
        </pc:sldMkLst>
      </pc:sldChg>
      <pc:sldChg chg="addSp delSp modSp add ord">
        <pc:chgData name="Wu Yue" userId="19b23c7f814c92e1" providerId="LiveId" clId="{4A1D471B-26C4-4400-B6D5-49CB927B9C37}" dt="2018-04-17T22:07:43.218" v="2282"/>
        <pc:sldMkLst>
          <pc:docMk/>
          <pc:sldMk cId="4157395108" sldId="277"/>
        </pc:sldMkLst>
        <pc:spChg chg="add mod">
          <ac:chgData name="Wu Yue" userId="19b23c7f814c92e1" providerId="LiveId" clId="{4A1D471B-26C4-4400-B6D5-49CB927B9C37}" dt="2018-04-17T21:38:36.410" v="1369" actId="122"/>
          <ac:spMkLst>
            <pc:docMk/>
            <pc:sldMk cId="4157395108" sldId="277"/>
            <ac:spMk id="2" creationId="{F2234242-13A1-46EC-949B-9D3F9940C316}"/>
          </ac:spMkLst>
        </pc:spChg>
        <pc:spChg chg="add mod">
          <ac:chgData name="Wu Yue" userId="19b23c7f814c92e1" providerId="LiveId" clId="{4A1D471B-26C4-4400-B6D5-49CB927B9C37}" dt="2018-04-17T21:43:59.469" v="1497" actId="14100"/>
          <ac:spMkLst>
            <pc:docMk/>
            <pc:sldMk cId="4157395108" sldId="277"/>
            <ac:spMk id="3" creationId="{C262CDD3-37C7-4C7E-A80A-1086613796D8}"/>
          </ac:spMkLst>
        </pc:spChg>
        <pc:spChg chg="add mod">
          <ac:chgData name="Wu Yue" userId="19b23c7f814c92e1" providerId="LiveId" clId="{4A1D471B-26C4-4400-B6D5-49CB927B9C37}" dt="2018-04-17T21:44:17.804" v="1505" actId="1076"/>
          <ac:spMkLst>
            <pc:docMk/>
            <pc:sldMk cId="4157395108" sldId="277"/>
            <ac:spMk id="4" creationId="{EA76149B-B8FB-42E6-837D-F8C42AFBCCBE}"/>
          </ac:spMkLst>
        </pc:spChg>
        <pc:spChg chg="add mod ord">
          <ac:chgData name="Wu Yue" userId="19b23c7f814c92e1" providerId="LiveId" clId="{4A1D471B-26C4-4400-B6D5-49CB927B9C37}" dt="2018-04-17T21:36:32.737" v="1308" actId="1076"/>
          <ac:spMkLst>
            <pc:docMk/>
            <pc:sldMk cId="4157395108" sldId="277"/>
            <ac:spMk id="5" creationId="{0D822D50-D86B-46BC-890B-EBEC2097749A}"/>
          </ac:spMkLst>
        </pc:spChg>
        <pc:spChg chg="add mod">
          <ac:chgData name="Wu Yue" userId="19b23c7f814c92e1" providerId="LiveId" clId="{4A1D471B-26C4-4400-B6D5-49CB927B9C37}" dt="2018-04-17T21:44:21.320" v="1506" actId="1076"/>
          <ac:spMkLst>
            <pc:docMk/>
            <pc:sldMk cId="4157395108" sldId="277"/>
            <ac:spMk id="6" creationId="{A76E409B-E77F-47E1-AACB-6498FDE686A1}"/>
          </ac:spMkLst>
        </pc:spChg>
        <pc:spChg chg="del">
          <ac:chgData name="Wu Yue" userId="19b23c7f814c92e1" providerId="LiveId" clId="{4A1D471B-26C4-4400-B6D5-49CB927B9C37}" dt="2018-04-17T21:28:54.518" v="1053" actId="478"/>
          <ac:spMkLst>
            <pc:docMk/>
            <pc:sldMk cId="4157395108" sldId="277"/>
            <ac:spMk id="22" creationId="{490394CC-015F-46B9-92A7-C6D119FD0D0D}"/>
          </ac:spMkLst>
        </pc:spChg>
        <pc:spChg chg="add mod">
          <ac:chgData name="Wu Yue" userId="19b23c7f814c92e1" providerId="LiveId" clId="{4A1D471B-26C4-4400-B6D5-49CB927B9C37}" dt="2018-04-17T21:31:18.391" v="1150" actId="1076"/>
          <ac:spMkLst>
            <pc:docMk/>
            <pc:sldMk cId="4157395108" sldId="277"/>
            <ac:spMk id="26" creationId="{9333CEE5-6A1E-48A6-B129-2D43BB19242C}"/>
          </ac:spMkLst>
        </pc:spChg>
        <pc:spChg chg="add mod">
          <ac:chgData name="Wu Yue" userId="19b23c7f814c92e1" providerId="LiveId" clId="{4A1D471B-26C4-4400-B6D5-49CB927B9C37}" dt="2018-04-17T21:31:18.391" v="1150" actId="1076"/>
          <ac:spMkLst>
            <pc:docMk/>
            <pc:sldMk cId="4157395108" sldId="277"/>
            <ac:spMk id="27" creationId="{ECFE0150-241A-414C-8761-38202E042C06}"/>
          </ac:spMkLst>
        </pc:spChg>
        <pc:spChg chg="add mod">
          <ac:chgData name="Wu Yue" userId="19b23c7f814c92e1" providerId="LiveId" clId="{4A1D471B-26C4-4400-B6D5-49CB927B9C37}" dt="2018-04-17T21:32:31.767" v="1179" actId="207"/>
          <ac:spMkLst>
            <pc:docMk/>
            <pc:sldMk cId="4157395108" sldId="277"/>
            <ac:spMk id="28" creationId="{3D1A8F6F-6F3B-40A3-8B46-FDB44CF9DC7C}"/>
          </ac:spMkLst>
        </pc:spChg>
        <pc:spChg chg="add mod">
          <ac:chgData name="Wu Yue" userId="19b23c7f814c92e1" providerId="LiveId" clId="{4A1D471B-26C4-4400-B6D5-49CB927B9C37}" dt="2018-04-17T21:32:38.268" v="1180" actId="207"/>
          <ac:spMkLst>
            <pc:docMk/>
            <pc:sldMk cId="4157395108" sldId="277"/>
            <ac:spMk id="29" creationId="{E6868E88-CF2B-4CCA-8540-7ADA2EAA6B4D}"/>
          </ac:spMkLst>
        </pc:spChg>
        <pc:spChg chg="del">
          <ac:chgData name="Wu Yue" userId="19b23c7f814c92e1" providerId="LiveId" clId="{4A1D471B-26C4-4400-B6D5-49CB927B9C37}" dt="2018-04-17T21:29:04.229" v="1057" actId="478"/>
          <ac:spMkLst>
            <pc:docMk/>
            <pc:sldMk cId="4157395108" sldId="277"/>
            <ac:spMk id="36" creationId="{DCD42E02-C8BC-42D3-AB93-1215461355F9}"/>
          </ac:spMkLst>
        </pc:spChg>
        <pc:spChg chg="del">
          <ac:chgData name="Wu Yue" userId="19b23c7f814c92e1" providerId="LiveId" clId="{4A1D471B-26C4-4400-B6D5-49CB927B9C37}" dt="2018-04-17T21:29:01.319" v="1056" actId="478"/>
          <ac:spMkLst>
            <pc:docMk/>
            <pc:sldMk cId="4157395108" sldId="277"/>
            <ac:spMk id="37" creationId="{359BD0E4-5CCB-42F9-B6EF-FEBBFED72E1E}"/>
          </ac:spMkLst>
        </pc:spChg>
        <pc:spChg chg="del">
          <ac:chgData name="Wu Yue" userId="19b23c7f814c92e1" providerId="LiveId" clId="{4A1D471B-26C4-4400-B6D5-49CB927B9C37}" dt="2018-04-17T21:29:04.229" v="1057" actId="478"/>
          <ac:spMkLst>
            <pc:docMk/>
            <pc:sldMk cId="4157395108" sldId="277"/>
            <ac:spMk id="38" creationId="{DE49F9D3-B58E-41B0-B0CA-440894B824A7}"/>
          </ac:spMkLst>
        </pc:spChg>
        <pc:spChg chg="del">
          <ac:chgData name="Wu Yue" userId="19b23c7f814c92e1" providerId="LiveId" clId="{4A1D471B-26C4-4400-B6D5-49CB927B9C37}" dt="2018-04-17T21:29:01.319" v="1056" actId="478"/>
          <ac:spMkLst>
            <pc:docMk/>
            <pc:sldMk cId="4157395108" sldId="277"/>
            <ac:spMk id="39" creationId="{D24F5E27-C734-4DA1-83A2-C0B5674AEC4A}"/>
          </ac:spMkLst>
        </pc:spChg>
        <pc:spChg chg="del">
          <ac:chgData name="Wu Yue" userId="19b23c7f814c92e1" providerId="LiveId" clId="{4A1D471B-26C4-4400-B6D5-49CB927B9C37}" dt="2018-04-17T21:29:01.319" v="1056" actId="478"/>
          <ac:spMkLst>
            <pc:docMk/>
            <pc:sldMk cId="4157395108" sldId="277"/>
            <ac:spMk id="40" creationId="{C3D2043A-F3CD-42C5-8924-931236B9F08F}"/>
          </ac:spMkLst>
        </pc:spChg>
        <pc:spChg chg="mod">
          <ac:chgData name="Wu Yue" userId="19b23c7f814c92e1" providerId="LiveId" clId="{4A1D471B-26C4-4400-B6D5-49CB927B9C37}" dt="2018-04-17T21:34:40.557" v="1287" actId="1076"/>
          <ac:spMkLst>
            <pc:docMk/>
            <pc:sldMk cId="4157395108" sldId="277"/>
            <ac:spMk id="43" creationId="{100BF56B-3B8F-4DDB-94CB-116F2363D568}"/>
          </ac:spMkLst>
        </pc:spChg>
        <pc:spChg chg="del">
          <ac:chgData name="Wu Yue" userId="19b23c7f814c92e1" providerId="LiveId" clId="{4A1D471B-26C4-4400-B6D5-49CB927B9C37}" dt="2018-04-17T21:29:10.790" v="1059" actId="478"/>
          <ac:spMkLst>
            <pc:docMk/>
            <pc:sldMk cId="4157395108" sldId="277"/>
            <ac:spMk id="52" creationId="{EC95C66F-5BC8-490C-B27C-7EF276C73008}"/>
          </ac:spMkLst>
        </pc:spChg>
        <pc:spChg chg="del">
          <ac:chgData name="Wu Yue" userId="19b23c7f814c92e1" providerId="LiveId" clId="{4A1D471B-26C4-4400-B6D5-49CB927B9C37}" dt="2018-04-17T21:29:12.875" v="1061" actId="478"/>
          <ac:spMkLst>
            <pc:docMk/>
            <pc:sldMk cId="4157395108" sldId="277"/>
            <ac:spMk id="53" creationId="{890068DB-CD3C-4A72-B49B-BBA99066A336}"/>
          </ac:spMkLst>
        </pc:spChg>
        <pc:spChg chg="del">
          <ac:chgData name="Wu Yue" userId="19b23c7f814c92e1" providerId="LiveId" clId="{4A1D471B-26C4-4400-B6D5-49CB927B9C37}" dt="2018-04-17T21:29:01.319" v="1056" actId="478"/>
          <ac:spMkLst>
            <pc:docMk/>
            <pc:sldMk cId="4157395108" sldId="277"/>
            <ac:spMk id="58" creationId="{72F5771A-CF22-42D0-BC1E-20633B5F4B1F}"/>
          </ac:spMkLst>
        </pc:spChg>
        <pc:graphicFrameChg chg="del">
          <ac:chgData name="Wu Yue" userId="19b23c7f814c92e1" providerId="LiveId" clId="{4A1D471B-26C4-4400-B6D5-49CB927B9C37}" dt="2018-04-17T21:29:11.659" v="1060" actId="478"/>
          <ac:graphicFrameMkLst>
            <pc:docMk/>
            <pc:sldMk cId="4157395108" sldId="277"/>
            <ac:graphicFrameMk id="55" creationId="{92480899-10DA-4AF7-B68C-77E7FE787A5D}"/>
          </ac:graphicFrameMkLst>
        </pc:graphicFrameChg>
        <pc:graphicFrameChg chg="del">
          <ac:chgData name="Wu Yue" userId="19b23c7f814c92e1" providerId="LiveId" clId="{4A1D471B-26C4-4400-B6D5-49CB927B9C37}" dt="2018-04-17T21:29:07.299" v="1058" actId="478"/>
          <ac:graphicFrameMkLst>
            <pc:docMk/>
            <pc:sldMk cId="4157395108" sldId="277"/>
            <ac:graphicFrameMk id="56" creationId="{57835D6E-6815-41BE-8F17-C908999B7AFB}"/>
          </ac:graphicFrameMkLst>
        </pc:graphicFrameChg>
        <pc:picChg chg="add">
          <ac:chgData name="Wu Yue" userId="19b23c7f814c92e1" providerId="LiveId" clId="{4A1D471B-26C4-4400-B6D5-49CB927B9C37}" dt="2018-04-17T22:07:43.218" v="2282"/>
          <ac:picMkLst>
            <pc:docMk/>
            <pc:sldMk cId="4157395108" sldId="277"/>
            <ac:picMk id="32" creationId="{E36EBDE5-EFA7-47B8-B16D-6905674E5B38}"/>
          </ac:picMkLst>
        </pc:picChg>
        <pc:picChg chg="del">
          <ac:chgData name="Wu Yue" userId="19b23c7f814c92e1" providerId="LiveId" clId="{4A1D471B-26C4-4400-B6D5-49CB927B9C37}" dt="2018-04-17T21:29:04.229" v="1057" actId="478"/>
          <ac:picMkLst>
            <pc:docMk/>
            <pc:sldMk cId="4157395108" sldId="277"/>
            <ac:picMk id="46" creationId="{D54851C7-D55B-40D7-AD61-E9B6A0754950}"/>
          </ac:picMkLst>
        </pc:picChg>
        <pc:picChg chg="del">
          <ac:chgData name="Wu Yue" userId="19b23c7f814c92e1" providerId="LiveId" clId="{4A1D471B-26C4-4400-B6D5-49CB927B9C37}" dt="2018-04-17T21:29:01.319" v="1056" actId="478"/>
          <ac:picMkLst>
            <pc:docMk/>
            <pc:sldMk cId="4157395108" sldId="277"/>
            <ac:picMk id="47" creationId="{11FB03DB-6C31-4172-9EE3-FED596CB2D4D}"/>
          </ac:picMkLst>
        </pc:picChg>
        <pc:picChg chg="del">
          <ac:chgData name="Wu Yue" userId="19b23c7f814c92e1" providerId="LiveId" clId="{4A1D471B-26C4-4400-B6D5-49CB927B9C37}" dt="2018-04-17T21:29:01.319" v="1056" actId="478"/>
          <ac:picMkLst>
            <pc:docMk/>
            <pc:sldMk cId="4157395108" sldId="277"/>
            <ac:picMk id="48" creationId="{1F663FBE-FA88-40E1-84E1-3EFC98632790}"/>
          </ac:picMkLst>
        </pc:picChg>
        <pc:picChg chg="del">
          <ac:chgData name="Wu Yue" userId="19b23c7f814c92e1" providerId="LiveId" clId="{4A1D471B-26C4-4400-B6D5-49CB927B9C37}" dt="2018-04-17T21:29:01.319" v="1056" actId="478"/>
          <ac:picMkLst>
            <pc:docMk/>
            <pc:sldMk cId="4157395108" sldId="277"/>
            <ac:picMk id="49" creationId="{76A0A855-B58B-4C82-A7CA-8EF86E0009F3}"/>
          </ac:picMkLst>
        </pc:picChg>
        <pc:picChg chg="del">
          <ac:chgData name="Wu Yue" userId="19b23c7f814c92e1" providerId="LiveId" clId="{4A1D471B-26C4-4400-B6D5-49CB927B9C37}" dt="2018-04-17T21:29:01.319" v="1056" actId="478"/>
          <ac:picMkLst>
            <pc:docMk/>
            <pc:sldMk cId="4157395108" sldId="277"/>
            <ac:picMk id="50" creationId="{68D592BE-9656-4F18-A9DB-F63A9C2AE09D}"/>
          </ac:picMkLst>
        </pc:picChg>
        <pc:picChg chg="del">
          <ac:chgData name="Wu Yue" userId="19b23c7f814c92e1" providerId="LiveId" clId="{4A1D471B-26C4-4400-B6D5-49CB927B9C37}" dt="2018-04-17T21:29:01.319" v="1056" actId="478"/>
          <ac:picMkLst>
            <pc:docMk/>
            <pc:sldMk cId="4157395108" sldId="277"/>
            <ac:picMk id="51" creationId="{6C8DE1FD-7253-44DE-AD59-EA0347304E35}"/>
          </ac:picMkLst>
        </pc:picChg>
        <pc:picChg chg="del">
          <ac:chgData name="Wu Yue" userId="19b23c7f814c92e1" providerId="LiveId" clId="{4A1D471B-26C4-4400-B6D5-49CB927B9C37}" dt="2018-04-17T21:29:01.319" v="1056" actId="478"/>
          <ac:picMkLst>
            <pc:docMk/>
            <pc:sldMk cId="4157395108" sldId="277"/>
            <ac:picMk id="54" creationId="{561ED4C5-3732-484D-9574-BAB6EBC8C01C}"/>
          </ac:picMkLst>
        </pc:picChg>
      </pc:sldChg>
      <pc:sldChg chg="addSp delSp modSp add">
        <pc:chgData name="Wu Yue" userId="19b23c7f814c92e1" providerId="LiveId" clId="{4A1D471B-26C4-4400-B6D5-49CB927B9C37}" dt="2018-04-17T22:07:42.219" v="2281"/>
        <pc:sldMkLst>
          <pc:docMk/>
          <pc:sldMk cId="3634632495" sldId="278"/>
        </pc:sldMkLst>
        <pc:spChg chg="mod">
          <ac:chgData name="Wu Yue" userId="19b23c7f814c92e1" providerId="LiveId" clId="{4A1D471B-26C4-4400-B6D5-49CB927B9C37}" dt="2018-04-17T21:33:12.250" v="1205" actId="1076"/>
          <ac:spMkLst>
            <pc:docMk/>
            <pc:sldMk cId="3634632495" sldId="278"/>
            <ac:spMk id="2" creationId="{F2234242-13A1-46EC-949B-9D3F9940C316}"/>
          </ac:spMkLst>
        </pc:spChg>
        <pc:spChg chg="mod">
          <ac:chgData name="Wu Yue" userId="19b23c7f814c92e1" providerId="LiveId" clId="{4A1D471B-26C4-4400-B6D5-49CB927B9C37}" dt="2018-04-17T21:43:31.796" v="1486" actId="20577"/>
          <ac:spMkLst>
            <pc:docMk/>
            <pc:sldMk cId="3634632495" sldId="278"/>
            <ac:spMk id="3" creationId="{C262CDD3-37C7-4C7E-A80A-1086613796D8}"/>
          </ac:spMkLst>
        </pc:spChg>
        <pc:spChg chg="del mod">
          <ac:chgData name="Wu Yue" userId="19b23c7f814c92e1" providerId="LiveId" clId="{4A1D471B-26C4-4400-B6D5-49CB927B9C37}" dt="2018-04-17T21:34:03.635" v="1277" actId="478"/>
          <ac:spMkLst>
            <pc:docMk/>
            <pc:sldMk cId="3634632495" sldId="278"/>
            <ac:spMk id="4" creationId="{EA76149B-B8FB-42E6-837D-F8C42AFBCCBE}"/>
          </ac:spMkLst>
        </pc:spChg>
        <pc:spChg chg="add mod">
          <ac:chgData name="Wu Yue" userId="19b23c7f814c92e1" providerId="LiveId" clId="{4A1D471B-26C4-4400-B6D5-49CB927B9C37}" dt="2018-04-17T21:33:53.058" v="1272" actId="1076"/>
          <ac:spMkLst>
            <pc:docMk/>
            <pc:sldMk cId="3634632495" sldId="278"/>
            <ac:spMk id="12" creationId="{13868B1C-1919-457B-99E4-5BCE192BAA0C}"/>
          </ac:spMkLst>
        </pc:spChg>
        <pc:spChg chg="add ord">
          <ac:chgData name="Wu Yue" userId="19b23c7f814c92e1" providerId="LiveId" clId="{4A1D471B-26C4-4400-B6D5-49CB927B9C37}" dt="2018-04-17T21:36:37.506" v="1310" actId="167"/>
          <ac:spMkLst>
            <pc:docMk/>
            <pc:sldMk cId="3634632495" sldId="278"/>
            <ac:spMk id="13" creationId="{50EE3279-4E31-4125-BA66-0DEAC1C3B7F2}"/>
          </ac:spMkLst>
        </pc:spChg>
        <pc:spChg chg="add mod">
          <ac:chgData name="Wu Yue" userId="19b23c7f814c92e1" providerId="LiveId" clId="{4A1D471B-26C4-4400-B6D5-49CB927B9C37}" dt="2018-04-17T21:43:43.397" v="1489" actId="1076"/>
          <ac:spMkLst>
            <pc:docMk/>
            <pc:sldMk cId="3634632495" sldId="278"/>
            <ac:spMk id="14" creationId="{00B178E5-39EC-4EAB-8C9F-8CF23F43ACBF}"/>
          </ac:spMkLst>
        </pc:spChg>
        <pc:spChg chg="del mod">
          <ac:chgData name="Wu Yue" userId="19b23c7f814c92e1" providerId="LiveId" clId="{4A1D471B-26C4-4400-B6D5-49CB927B9C37}" dt="2018-04-17T21:33:57.840" v="1275" actId="478"/>
          <ac:spMkLst>
            <pc:docMk/>
            <pc:sldMk cId="3634632495" sldId="278"/>
            <ac:spMk id="28" creationId="{3D1A8F6F-6F3B-40A3-8B46-FDB44CF9DC7C}"/>
          </ac:spMkLst>
        </pc:spChg>
        <pc:spChg chg="mod">
          <ac:chgData name="Wu Yue" userId="19b23c7f814c92e1" providerId="LiveId" clId="{4A1D471B-26C4-4400-B6D5-49CB927B9C37}" dt="2018-04-17T21:43:37.562" v="1487" actId="1076"/>
          <ac:spMkLst>
            <pc:docMk/>
            <pc:sldMk cId="3634632495" sldId="278"/>
            <ac:spMk id="29" creationId="{E6868E88-CF2B-4CCA-8540-7ADA2EAA6B4D}"/>
          </ac:spMkLst>
        </pc:spChg>
        <pc:spChg chg="mod">
          <ac:chgData name="Wu Yue" userId="19b23c7f814c92e1" providerId="LiveId" clId="{4A1D471B-26C4-4400-B6D5-49CB927B9C37}" dt="2018-04-17T21:34:36.955" v="1286" actId="1076"/>
          <ac:spMkLst>
            <pc:docMk/>
            <pc:sldMk cId="3634632495" sldId="278"/>
            <ac:spMk id="43" creationId="{100BF56B-3B8F-4DDB-94CB-116F2363D568}"/>
          </ac:spMkLst>
        </pc:spChg>
        <pc:spChg chg="mod">
          <ac:chgData name="Wu Yue" userId="19b23c7f814c92e1" providerId="LiveId" clId="{4A1D471B-26C4-4400-B6D5-49CB927B9C37}" dt="2018-04-17T21:34:30.154" v="1285" actId="242"/>
          <ac:spMkLst>
            <pc:docMk/>
            <pc:sldMk cId="3634632495" sldId="278"/>
            <ac:spMk id="44" creationId="{CE9E515C-450C-4958-BE67-F61C8D98BA4A}"/>
          </ac:spMkLst>
        </pc:spChg>
        <pc:picChg chg="add">
          <ac:chgData name="Wu Yue" userId="19b23c7f814c92e1" providerId="LiveId" clId="{4A1D471B-26C4-4400-B6D5-49CB927B9C37}" dt="2018-04-17T22:07:42.219" v="2281"/>
          <ac:picMkLst>
            <pc:docMk/>
            <pc:sldMk cId="3634632495" sldId="278"/>
            <ac:picMk id="15" creationId="{F1561369-BCDE-4629-86B1-919CE628AE04}"/>
          </ac:picMkLst>
        </pc:picChg>
      </pc:sldChg>
      <pc:sldChg chg="addSp delSp modSp add ord">
        <pc:chgData name="Wu Yue" userId="19b23c7f814c92e1" providerId="LiveId" clId="{4A1D471B-26C4-4400-B6D5-49CB927B9C37}" dt="2018-04-17T22:07:37.445" v="2278" actId="1076"/>
        <pc:sldMkLst>
          <pc:docMk/>
          <pc:sldMk cId="753135198" sldId="279"/>
        </pc:sldMkLst>
        <pc:spChg chg="mod">
          <ac:chgData name="Wu Yue" userId="19b23c7f814c92e1" providerId="LiveId" clId="{4A1D471B-26C4-4400-B6D5-49CB927B9C37}" dt="2018-04-17T21:38:30.859" v="1368" actId="122"/>
          <ac:spMkLst>
            <pc:docMk/>
            <pc:sldMk cId="753135198" sldId="279"/>
            <ac:spMk id="2" creationId="{F2234242-13A1-46EC-949B-9D3F9940C316}"/>
          </ac:spMkLst>
        </pc:spChg>
        <pc:spChg chg="del">
          <ac:chgData name="Wu Yue" userId="19b23c7f814c92e1" providerId="LiveId" clId="{4A1D471B-26C4-4400-B6D5-49CB927B9C37}" dt="2018-04-17T21:38:24.443" v="1366" actId="478"/>
          <ac:spMkLst>
            <pc:docMk/>
            <pc:sldMk cId="753135198" sldId="279"/>
            <ac:spMk id="3" creationId="{C262CDD3-37C7-4C7E-A80A-1086613796D8}"/>
          </ac:spMkLst>
        </pc:spChg>
        <pc:spChg chg="del">
          <ac:chgData name="Wu Yue" userId="19b23c7f814c92e1" providerId="LiveId" clId="{4A1D471B-26C4-4400-B6D5-49CB927B9C37}" dt="2018-04-17T21:38:24.443" v="1366" actId="478"/>
          <ac:spMkLst>
            <pc:docMk/>
            <pc:sldMk cId="753135198" sldId="279"/>
            <ac:spMk id="4" creationId="{EA76149B-B8FB-42E6-837D-F8C42AFBCCBE}"/>
          </ac:spMkLst>
        </pc:spChg>
        <pc:spChg chg="mod">
          <ac:chgData name="Wu Yue" userId="19b23c7f814c92e1" providerId="LiveId" clId="{4A1D471B-26C4-4400-B6D5-49CB927B9C37}" dt="2018-04-17T21:38:56.920" v="1370" actId="1076"/>
          <ac:spMkLst>
            <pc:docMk/>
            <pc:sldMk cId="753135198" sldId="279"/>
            <ac:spMk id="5" creationId="{0D822D50-D86B-46BC-890B-EBEC2097749A}"/>
          </ac:spMkLst>
        </pc:spChg>
        <pc:spChg chg="add mod">
          <ac:chgData name="Wu Yue" userId="19b23c7f814c92e1" providerId="LiveId" clId="{4A1D471B-26C4-4400-B6D5-49CB927B9C37}" dt="2018-04-17T21:45:25.754" v="1554" actId="1076"/>
          <ac:spMkLst>
            <pc:docMk/>
            <pc:sldMk cId="753135198" sldId="279"/>
            <ac:spMk id="6" creationId="{FF8C2D13-FB8C-4DCE-8F19-2321AD70D7C7}"/>
          </ac:spMkLst>
        </pc:spChg>
        <pc:spChg chg="add del mod">
          <ac:chgData name="Wu Yue" userId="19b23c7f814c92e1" providerId="LiveId" clId="{4A1D471B-26C4-4400-B6D5-49CB927B9C37}" dt="2018-04-17T22:06:49.756" v="2273" actId="478"/>
          <ac:spMkLst>
            <pc:docMk/>
            <pc:sldMk cId="753135198" sldId="279"/>
            <ac:spMk id="7" creationId="{8DC71F45-3DAD-4292-A943-9B19C2CBA2D0}"/>
          </ac:spMkLst>
        </pc:spChg>
        <pc:spChg chg="add mod">
          <ac:chgData name="Wu Yue" userId="19b23c7f814c92e1" providerId="LiveId" clId="{4A1D471B-26C4-4400-B6D5-49CB927B9C37}" dt="2018-04-17T21:41:51.040" v="1394" actId="1076"/>
          <ac:spMkLst>
            <pc:docMk/>
            <pc:sldMk cId="753135198" sldId="279"/>
            <ac:spMk id="14" creationId="{B07AD9AF-09C6-46A4-9811-32C2CE4DAECD}"/>
          </ac:spMkLst>
        </pc:spChg>
        <pc:spChg chg="add mod">
          <ac:chgData name="Wu Yue" userId="19b23c7f814c92e1" providerId="LiveId" clId="{4A1D471B-26C4-4400-B6D5-49CB927B9C37}" dt="2018-04-17T21:44:51.712" v="1518" actId="14100"/>
          <ac:spMkLst>
            <pc:docMk/>
            <pc:sldMk cId="753135198" sldId="279"/>
            <ac:spMk id="15" creationId="{8CF72B78-D1AC-48F2-9BCA-D8B4FC57DB99}"/>
          </ac:spMkLst>
        </pc:spChg>
        <pc:spChg chg="add del mod">
          <ac:chgData name="Wu Yue" userId="19b23c7f814c92e1" providerId="LiveId" clId="{4A1D471B-26C4-4400-B6D5-49CB927B9C37}" dt="2018-04-17T21:43:05.568" v="1443" actId="478"/>
          <ac:spMkLst>
            <pc:docMk/>
            <pc:sldMk cId="753135198" sldId="279"/>
            <ac:spMk id="16" creationId="{33696F32-D44B-48B2-9E3B-D746011EAFE4}"/>
          </ac:spMkLst>
        </pc:spChg>
        <pc:spChg chg="add mod">
          <ac:chgData name="Wu Yue" userId="19b23c7f814c92e1" providerId="LiveId" clId="{4A1D471B-26C4-4400-B6D5-49CB927B9C37}" dt="2018-04-17T21:45:51.493" v="1586" actId="122"/>
          <ac:spMkLst>
            <pc:docMk/>
            <pc:sldMk cId="753135198" sldId="279"/>
            <ac:spMk id="18" creationId="{14D1588F-ED39-4CA7-ABD0-D2CFE7248206}"/>
          </ac:spMkLst>
        </pc:spChg>
        <pc:spChg chg="add del">
          <ac:chgData name="Wu Yue" userId="19b23c7f814c92e1" providerId="LiveId" clId="{4A1D471B-26C4-4400-B6D5-49CB927B9C37}" dt="2018-04-17T21:46:19.648" v="1588" actId="1076"/>
          <ac:spMkLst>
            <pc:docMk/>
            <pc:sldMk cId="753135198" sldId="279"/>
            <ac:spMk id="19" creationId="{8C2A8A1D-4D61-40F3-B95A-520EE7E25E2C}"/>
          </ac:spMkLst>
        </pc:spChg>
        <pc:spChg chg="del">
          <ac:chgData name="Wu Yue" userId="19b23c7f814c92e1" providerId="LiveId" clId="{4A1D471B-26C4-4400-B6D5-49CB927B9C37}" dt="2018-04-17T21:38:24.443" v="1366" actId="478"/>
          <ac:spMkLst>
            <pc:docMk/>
            <pc:sldMk cId="753135198" sldId="279"/>
            <ac:spMk id="26" creationId="{9333CEE5-6A1E-48A6-B129-2D43BB19242C}"/>
          </ac:spMkLst>
        </pc:spChg>
        <pc:spChg chg="del">
          <ac:chgData name="Wu Yue" userId="19b23c7f814c92e1" providerId="LiveId" clId="{4A1D471B-26C4-4400-B6D5-49CB927B9C37}" dt="2018-04-17T21:38:24.443" v="1366" actId="478"/>
          <ac:spMkLst>
            <pc:docMk/>
            <pc:sldMk cId="753135198" sldId="279"/>
            <ac:spMk id="27" creationId="{ECFE0150-241A-414C-8761-38202E042C06}"/>
          </ac:spMkLst>
        </pc:spChg>
        <pc:spChg chg="del">
          <ac:chgData name="Wu Yue" userId="19b23c7f814c92e1" providerId="LiveId" clId="{4A1D471B-26C4-4400-B6D5-49CB927B9C37}" dt="2018-04-17T21:38:24.443" v="1366" actId="478"/>
          <ac:spMkLst>
            <pc:docMk/>
            <pc:sldMk cId="753135198" sldId="279"/>
            <ac:spMk id="28" creationId="{3D1A8F6F-6F3B-40A3-8B46-FDB44CF9DC7C}"/>
          </ac:spMkLst>
        </pc:spChg>
        <pc:spChg chg="del">
          <ac:chgData name="Wu Yue" userId="19b23c7f814c92e1" providerId="LiveId" clId="{4A1D471B-26C4-4400-B6D5-49CB927B9C37}" dt="2018-04-17T21:38:24.443" v="1366" actId="478"/>
          <ac:spMkLst>
            <pc:docMk/>
            <pc:sldMk cId="753135198" sldId="279"/>
            <ac:spMk id="29" creationId="{E6868E88-CF2B-4CCA-8540-7ADA2EAA6B4D}"/>
          </ac:spMkLst>
        </pc:spChg>
        <pc:picChg chg="add mod">
          <ac:chgData name="Wu Yue" userId="19b23c7f814c92e1" providerId="LiveId" clId="{4A1D471B-26C4-4400-B6D5-49CB927B9C37}" dt="2018-04-17T22:07:37.445" v="2278" actId="1076"/>
          <ac:picMkLst>
            <pc:docMk/>
            <pc:sldMk cId="753135198" sldId="279"/>
            <ac:picMk id="9" creationId="{9239C2E2-D65F-45CA-AEF7-853F17CCDF99}"/>
          </ac:picMkLst>
        </pc:picChg>
        <pc:picChg chg="add mod">
          <ac:chgData name="Wu Yue" userId="19b23c7f814c92e1" providerId="LiveId" clId="{4A1D471B-26C4-4400-B6D5-49CB927B9C37}" dt="2018-04-17T21:41:31.058" v="1374" actId="1076"/>
          <ac:picMkLst>
            <pc:docMk/>
            <pc:sldMk cId="753135198" sldId="279"/>
            <ac:picMk id="13" creationId="{1AF98734-27E3-476F-86A9-6DC756BEE7CB}"/>
          </ac:picMkLst>
        </pc:picChg>
      </pc:sldChg>
      <pc:sldChg chg="addSp delSp modSp add">
        <pc:chgData name="Wu Yue" userId="19b23c7f814c92e1" providerId="LiveId" clId="{4A1D471B-26C4-4400-B6D5-49CB927B9C37}" dt="2018-04-17T22:07:38.980" v="2279"/>
        <pc:sldMkLst>
          <pc:docMk/>
          <pc:sldMk cId="3970027381" sldId="280"/>
        </pc:sldMkLst>
        <pc:spChg chg="mod">
          <ac:chgData name="Wu Yue" userId="19b23c7f814c92e1" providerId="LiveId" clId="{4A1D471B-26C4-4400-B6D5-49CB927B9C37}" dt="2018-04-17T21:46:27.827" v="1596" actId="20577"/>
          <ac:spMkLst>
            <pc:docMk/>
            <pc:sldMk cId="3970027381" sldId="280"/>
            <ac:spMk id="2" creationId="{F2234242-13A1-46EC-949B-9D3F9940C316}"/>
          </ac:spMkLst>
        </pc:spChg>
        <pc:spChg chg="add mod">
          <ac:chgData name="Wu Yue" userId="19b23c7f814c92e1" providerId="LiveId" clId="{4A1D471B-26C4-4400-B6D5-49CB927B9C37}" dt="2018-04-17T21:48:10.458" v="1678" actId="1076"/>
          <ac:spMkLst>
            <pc:docMk/>
            <pc:sldMk cId="3970027381" sldId="280"/>
            <ac:spMk id="3" creationId="{DAF0F2A7-8E5E-461C-95EC-CD492C2AEF14}"/>
          </ac:spMkLst>
        </pc:spChg>
        <pc:spChg chg="del">
          <ac:chgData name="Wu Yue" userId="19b23c7f814c92e1" providerId="LiveId" clId="{4A1D471B-26C4-4400-B6D5-49CB927B9C37}" dt="2018-04-17T21:46:33.576" v="1597" actId="478"/>
          <ac:spMkLst>
            <pc:docMk/>
            <pc:sldMk cId="3970027381" sldId="280"/>
            <ac:spMk id="6" creationId="{FF8C2D13-FB8C-4DCE-8F19-2321AD70D7C7}"/>
          </ac:spMkLst>
        </pc:spChg>
        <pc:spChg chg="del">
          <ac:chgData name="Wu Yue" userId="19b23c7f814c92e1" providerId="LiveId" clId="{4A1D471B-26C4-4400-B6D5-49CB927B9C37}" dt="2018-04-17T21:46:35.812" v="1598" actId="478"/>
          <ac:spMkLst>
            <pc:docMk/>
            <pc:sldMk cId="3970027381" sldId="280"/>
            <ac:spMk id="14" creationId="{B07AD9AF-09C6-46A4-9811-32C2CE4DAECD}"/>
          </ac:spMkLst>
        </pc:spChg>
        <pc:spChg chg="del">
          <ac:chgData name="Wu Yue" userId="19b23c7f814c92e1" providerId="LiveId" clId="{4A1D471B-26C4-4400-B6D5-49CB927B9C37}" dt="2018-04-17T21:46:33.576" v="1597" actId="478"/>
          <ac:spMkLst>
            <pc:docMk/>
            <pc:sldMk cId="3970027381" sldId="280"/>
            <ac:spMk id="15" creationId="{8CF72B78-D1AC-48F2-9BCA-D8B4FC57DB99}"/>
          </ac:spMkLst>
        </pc:spChg>
        <pc:spChg chg="add mod">
          <ac:chgData name="Wu Yue" userId="19b23c7f814c92e1" providerId="LiveId" clId="{4A1D471B-26C4-4400-B6D5-49CB927B9C37}" dt="2018-04-17T21:48:57.873" v="1705" actId="122"/>
          <ac:spMkLst>
            <pc:docMk/>
            <pc:sldMk cId="3970027381" sldId="280"/>
            <ac:spMk id="16" creationId="{71645DFC-FDCA-470A-8622-14FA51770A11}"/>
          </ac:spMkLst>
        </pc:spChg>
        <pc:spChg chg="del">
          <ac:chgData name="Wu Yue" userId="19b23c7f814c92e1" providerId="LiveId" clId="{4A1D471B-26C4-4400-B6D5-49CB927B9C37}" dt="2018-04-17T21:46:33.576" v="1597" actId="478"/>
          <ac:spMkLst>
            <pc:docMk/>
            <pc:sldMk cId="3970027381" sldId="280"/>
            <ac:spMk id="18" creationId="{14D1588F-ED39-4CA7-ABD0-D2CFE7248206}"/>
          </ac:spMkLst>
        </pc:spChg>
        <pc:picChg chg="del">
          <ac:chgData name="Wu Yue" userId="19b23c7f814c92e1" providerId="LiveId" clId="{4A1D471B-26C4-4400-B6D5-49CB927B9C37}" dt="2018-04-17T21:46:35.812" v="1598" actId="478"/>
          <ac:picMkLst>
            <pc:docMk/>
            <pc:sldMk cId="3970027381" sldId="280"/>
            <ac:picMk id="13" creationId="{1AF98734-27E3-476F-86A9-6DC756BEE7CB}"/>
          </ac:picMkLst>
        </pc:picChg>
        <pc:picChg chg="add">
          <ac:chgData name="Wu Yue" userId="19b23c7f814c92e1" providerId="LiveId" clId="{4A1D471B-26C4-4400-B6D5-49CB927B9C37}" dt="2018-04-17T22:07:38.980" v="2279"/>
          <ac:picMkLst>
            <pc:docMk/>
            <pc:sldMk cId="3970027381" sldId="280"/>
            <ac:picMk id="17" creationId="{71712FF9-9B54-4BEE-A49B-C6461494977C}"/>
          </ac:picMkLst>
        </pc:picChg>
      </pc:sldChg>
      <pc:sldChg chg="addSp delSp modSp add">
        <pc:chgData name="Wu Yue" userId="19b23c7f814c92e1" providerId="LiveId" clId="{4A1D471B-26C4-4400-B6D5-49CB927B9C37}" dt="2018-04-17T22:07:40.146" v="2280"/>
        <pc:sldMkLst>
          <pc:docMk/>
          <pc:sldMk cId="342681983" sldId="281"/>
        </pc:sldMkLst>
        <pc:spChg chg="mod">
          <ac:chgData name="Wu Yue" userId="19b23c7f814c92e1" providerId="LiveId" clId="{4A1D471B-26C4-4400-B6D5-49CB927B9C37}" dt="2018-04-17T21:51:42.027" v="1714" actId="20577"/>
          <ac:spMkLst>
            <pc:docMk/>
            <pc:sldMk cId="342681983" sldId="281"/>
            <ac:spMk id="2" creationId="{F2234242-13A1-46EC-949B-9D3F9940C316}"/>
          </ac:spMkLst>
        </pc:spChg>
        <pc:spChg chg="mod">
          <ac:chgData name="Wu Yue" userId="19b23c7f814c92e1" providerId="LiveId" clId="{4A1D471B-26C4-4400-B6D5-49CB927B9C37}" dt="2018-04-17T21:54:54.249" v="1864" actId="1076"/>
          <ac:spMkLst>
            <pc:docMk/>
            <pc:sldMk cId="342681983" sldId="281"/>
            <ac:spMk id="3" creationId="{DAF0F2A7-8E5E-461C-95EC-CD492C2AEF14}"/>
          </ac:spMkLst>
        </pc:spChg>
        <pc:spChg chg="add del mod">
          <ac:chgData name="Wu Yue" userId="19b23c7f814c92e1" providerId="LiveId" clId="{4A1D471B-26C4-4400-B6D5-49CB927B9C37}" dt="2018-04-17T21:53:57.752" v="1843" actId="478"/>
          <ac:spMkLst>
            <pc:docMk/>
            <pc:sldMk cId="342681983" sldId="281"/>
            <ac:spMk id="4" creationId="{30B9BAC2-EC0F-42F1-8B39-29D7F933FD3F}"/>
          </ac:spMkLst>
        </pc:spChg>
        <pc:spChg chg="mod">
          <ac:chgData name="Wu Yue" userId="19b23c7f814c92e1" providerId="LiveId" clId="{4A1D471B-26C4-4400-B6D5-49CB927B9C37}" dt="2018-04-17T21:54:57.394" v="1866" actId="1076"/>
          <ac:spMkLst>
            <pc:docMk/>
            <pc:sldMk cId="342681983" sldId="281"/>
            <ac:spMk id="5" creationId="{0D822D50-D86B-46BC-890B-EBEC2097749A}"/>
          </ac:spMkLst>
        </pc:spChg>
        <pc:spChg chg="add del mod">
          <ac:chgData name="Wu Yue" userId="19b23c7f814c92e1" providerId="LiveId" clId="{4A1D471B-26C4-4400-B6D5-49CB927B9C37}" dt="2018-04-17T21:53:57.752" v="1843" actId="478"/>
          <ac:spMkLst>
            <pc:docMk/>
            <pc:sldMk cId="342681983" sldId="281"/>
            <ac:spMk id="6" creationId="{0A5798B5-3066-4236-B732-DE3C0BD00934}"/>
          </ac:spMkLst>
        </pc:spChg>
        <pc:spChg chg="add mod">
          <ac:chgData name="Wu Yue" userId="19b23c7f814c92e1" providerId="LiveId" clId="{4A1D471B-26C4-4400-B6D5-49CB927B9C37}" dt="2018-04-17T22:04:30.389" v="2212" actId="1076"/>
          <ac:spMkLst>
            <pc:docMk/>
            <pc:sldMk cId="342681983" sldId="281"/>
            <ac:spMk id="7" creationId="{2B5B1153-7E5C-4C5E-B9A9-154225D77707}"/>
          </ac:spMkLst>
        </pc:spChg>
        <pc:spChg chg="add mod">
          <ac:chgData name="Wu Yue" userId="19b23c7f814c92e1" providerId="LiveId" clId="{4A1D471B-26C4-4400-B6D5-49CB927B9C37}" dt="2018-04-17T21:54:47.834" v="1862" actId="403"/>
          <ac:spMkLst>
            <pc:docMk/>
            <pc:sldMk cId="342681983" sldId="281"/>
            <ac:spMk id="11" creationId="{134F03B9-43A7-4369-BC7E-4D71299521DF}"/>
          </ac:spMkLst>
        </pc:spChg>
        <pc:spChg chg="mod">
          <ac:chgData name="Wu Yue" userId="19b23c7f814c92e1" providerId="LiveId" clId="{4A1D471B-26C4-4400-B6D5-49CB927B9C37}" dt="2018-04-17T21:55:02.539" v="1867" actId="1076"/>
          <ac:spMkLst>
            <pc:docMk/>
            <pc:sldMk cId="342681983" sldId="281"/>
            <ac:spMk id="16" creationId="{71645DFC-FDCA-470A-8622-14FA51770A11}"/>
          </ac:spMkLst>
        </pc:spChg>
        <pc:picChg chg="add">
          <ac:chgData name="Wu Yue" userId="19b23c7f814c92e1" providerId="LiveId" clId="{4A1D471B-26C4-4400-B6D5-49CB927B9C37}" dt="2018-04-17T22:07:40.146" v="2280"/>
          <ac:picMkLst>
            <pc:docMk/>
            <pc:sldMk cId="342681983" sldId="281"/>
            <ac:picMk id="13" creationId="{A9CCF09E-B32B-420E-876A-55E4EC831349}"/>
          </ac:picMkLst>
        </pc:picChg>
      </pc:sldChg>
      <pc:sldChg chg="addSp delSp modSp add">
        <pc:chgData name="Wu Yue" userId="19b23c7f814c92e1" providerId="LiveId" clId="{4A1D471B-26C4-4400-B6D5-49CB927B9C37}" dt="2018-04-17T22:07:51.877" v="2283"/>
        <pc:sldMkLst>
          <pc:docMk/>
          <pc:sldMk cId="1678506430" sldId="282"/>
        </pc:sldMkLst>
        <pc:spChg chg="mod">
          <ac:chgData name="Wu Yue" userId="19b23c7f814c92e1" providerId="LiveId" clId="{4A1D471B-26C4-4400-B6D5-49CB927B9C37}" dt="2018-04-17T22:05:10.012" v="2268" actId="207"/>
          <ac:spMkLst>
            <pc:docMk/>
            <pc:sldMk cId="1678506430" sldId="282"/>
            <ac:spMk id="3" creationId="{DAF0F2A7-8E5E-461C-95EC-CD492C2AEF14}"/>
          </ac:spMkLst>
        </pc:spChg>
        <pc:spChg chg="mod">
          <ac:chgData name="Wu Yue" userId="19b23c7f814c92e1" providerId="LiveId" clId="{4A1D471B-26C4-4400-B6D5-49CB927B9C37}" dt="2018-04-17T22:04:40.170" v="2215" actId="1076"/>
          <ac:spMkLst>
            <pc:docMk/>
            <pc:sldMk cId="1678506430" sldId="282"/>
            <ac:spMk id="4" creationId="{30B9BAC2-EC0F-42F1-8B39-29D7F933FD3F}"/>
          </ac:spMkLst>
        </pc:spChg>
        <pc:spChg chg="mod">
          <ac:chgData name="Wu Yue" userId="19b23c7f814c92e1" providerId="LiveId" clId="{4A1D471B-26C4-4400-B6D5-49CB927B9C37}" dt="2018-04-17T21:55:41.419" v="1876" actId="207"/>
          <ac:spMkLst>
            <pc:docMk/>
            <pc:sldMk cId="1678506430" sldId="282"/>
            <ac:spMk id="6" creationId="{0A5798B5-3066-4236-B732-DE3C0BD00934}"/>
          </ac:spMkLst>
        </pc:spChg>
        <pc:spChg chg="del">
          <ac:chgData name="Wu Yue" userId="19b23c7f814c92e1" providerId="LiveId" clId="{4A1D471B-26C4-4400-B6D5-49CB927B9C37}" dt="2018-04-17T21:55:10.990" v="1869" actId="478"/>
          <ac:spMkLst>
            <pc:docMk/>
            <pc:sldMk cId="1678506430" sldId="282"/>
            <ac:spMk id="11" creationId="{134F03B9-43A7-4369-BC7E-4D71299521DF}"/>
          </ac:spMkLst>
        </pc:spChg>
        <pc:spChg chg="add mod">
          <ac:chgData name="Wu Yue" userId="19b23c7f814c92e1" providerId="LiveId" clId="{4A1D471B-26C4-4400-B6D5-49CB927B9C37}" dt="2018-04-17T22:05:01.554" v="2266" actId="207"/>
          <ac:spMkLst>
            <pc:docMk/>
            <pc:sldMk cId="1678506430" sldId="282"/>
            <ac:spMk id="12" creationId="{78E52E60-8095-4758-8AE3-1E01749F033F}"/>
          </ac:spMkLst>
        </pc:spChg>
        <pc:spChg chg="del">
          <ac:chgData name="Wu Yue" userId="19b23c7f814c92e1" providerId="LiveId" clId="{4A1D471B-26C4-4400-B6D5-49CB927B9C37}" dt="2018-04-17T21:55:09.076" v="1868" actId="478"/>
          <ac:spMkLst>
            <pc:docMk/>
            <pc:sldMk cId="1678506430" sldId="282"/>
            <ac:spMk id="16" creationId="{71645DFC-FDCA-470A-8622-14FA51770A11}"/>
          </ac:spMkLst>
        </pc:spChg>
        <pc:picChg chg="add">
          <ac:chgData name="Wu Yue" userId="19b23c7f814c92e1" providerId="LiveId" clId="{4A1D471B-26C4-4400-B6D5-49CB927B9C37}" dt="2018-04-17T22:07:51.877" v="2283"/>
          <ac:picMkLst>
            <pc:docMk/>
            <pc:sldMk cId="1678506430" sldId="282"/>
            <ac:picMk id="13" creationId="{299ECA89-C3EE-4797-AF46-7F484077FEA5}"/>
          </ac:picMkLst>
        </pc:picChg>
      </pc:sldChg>
      <pc:sldChg chg="addSp delSp modSp add">
        <pc:chgData name="Wu Yue" userId="19b23c7f814c92e1" providerId="LiveId" clId="{4A1D471B-26C4-4400-B6D5-49CB927B9C37}" dt="2018-04-17T22:07:52.545" v="2284"/>
        <pc:sldMkLst>
          <pc:docMk/>
          <pc:sldMk cId="2956628934" sldId="283"/>
        </pc:sldMkLst>
        <pc:spChg chg="mod">
          <ac:chgData name="Wu Yue" userId="19b23c7f814c92e1" providerId="LiveId" clId="{4A1D471B-26C4-4400-B6D5-49CB927B9C37}" dt="2018-04-17T22:05:17.313" v="2269" actId="207"/>
          <ac:spMkLst>
            <pc:docMk/>
            <pc:sldMk cId="2956628934" sldId="283"/>
            <ac:spMk id="3" creationId="{DAF0F2A7-8E5E-461C-95EC-CD492C2AEF14}"/>
          </ac:spMkLst>
        </pc:spChg>
        <pc:spChg chg="del mod">
          <ac:chgData name="Wu Yue" userId="19b23c7f814c92e1" providerId="LiveId" clId="{4A1D471B-26C4-4400-B6D5-49CB927B9C37}" dt="2018-04-17T21:57:52.252" v="1927"/>
          <ac:spMkLst>
            <pc:docMk/>
            <pc:sldMk cId="2956628934" sldId="283"/>
            <ac:spMk id="4" creationId="{30B9BAC2-EC0F-42F1-8B39-29D7F933FD3F}"/>
          </ac:spMkLst>
        </pc:spChg>
        <pc:spChg chg="mod">
          <ac:chgData name="Wu Yue" userId="19b23c7f814c92e1" providerId="LiveId" clId="{4A1D471B-26C4-4400-B6D5-49CB927B9C37}" dt="2018-04-17T21:57:54.112" v="1928" actId="1076"/>
          <ac:spMkLst>
            <pc:docMk/>
            <pc:sldMk cId="2956628934" sldId="283"/>
            <ac:spMk id="5" creationId="{0D822D50-D86B-46BC-890B-EBEC2097749A}"/>
          </ac:spMkLst>
        </pc:spChg>
        <pc:spChg chg="mod">
          <ac:chgData name="Wu Yue" userId="19b23c7f814c92e1" providerId="LiveId" clId="{4A1D471B-26C4-4400-B6D5-49CB927B9C37}" dt="2018-04-17T22:03:27.988" v="2161" actId="1036"/>
          <ac:spMkLst>
            <pc:docMk/>
            <pc:sldMk cId="2956628934" sldId="283"/>
            <ac:spMk id="6" creationId="{0A5798B5-3066-4236-B732-DE3C0BD00934}"/>
          </ac:spMkLst>
        </pc:spChg>
        <pc:spChg chg="add mod">
          <ac:chgData name="Wu Yue" userId="19b23c7f814c92e1" providerId="LiveId" clId="{4A1D471B-26C4-4400-B6D5-49CB927B9C37}" dt="2018-04-17T22:03:37.027" v="2171" actId="1036"/>
          <ac:spMkLst>
            <pc:docMk/>
            <pc:sldMk cId="2956628934" sldId="283"/>
            <ac:spMk id="7" creationId="{50D805D0-B70C-4B59-87AF-06D4651B6577}"/>
          </ac:spMkLst>
        </pc:spChg>
        <pc:spChg chg="add mod">
          <ac:chgData name="Wu Yue" userId="19b23c7f814c92e1" providerId="LiveId" clId="{4A1D471B-26C4-4400-B6D5-49CB927B9C37}" dt="2018-04-17T22:03:31.546" v="2166" actId="1036"/>
          <ac:spMkLst>
            <pc:docMk/>
            <pc:sldMk cId="2956628934" sldId="283"/>
            <ac:spMk id="8" creationId="{F01FB011-C9AA-402B-8B8E-66B673FFB4DE}"/>
          </ac:spMkLst>
        </pc:spChg>
        <pc:spChg chg="add mod">
          <ac:chgData name="Wu Yue" userId="19b23c7f814c92e1" providerId="LiveId" clId="{4A1D471B-26C4-4400-B6D5-49CB927B9C37}" dt="2018-04-17T22:05:20.644" v="2270" actId="207"/>
          <ac:spMkLst>
            <pc:docMk/>
            <pc:sldMk cId="2956628934" sldId="283"/>
            <ac:spMk id="9" creationId="{1FA1AED6-7155-4AD6-9E81-F219F9F02BCB}"/>
          </ac:spMkLst>
        </pc:spChg>
        <pc:spChg chg="del">
          <ac:chgData name="Wu Yue" userId="19b23c7f814c92e1" providerId="LiveId" clId="{4A1D471B-26C4-4400-B6D5-49CB927B9C37}" dt="2018-04-17T21:56:11.608" v="1879" actId="478"/>
          <ac:spMkLst>
            <pc:docMk/>
            <pc:sldMk cId="2956628934" sldId="283"/>
            <ac:spMk id="11" creationId="{134F03B9-43A7-4369-BC7E-4D71299521DF}"/>
          </ac:spMkLst>
        </pc:spChg>
        <pc:spChg chg="add mod">
          <ac:chgData name="Wu Yue" userId="19b23c7f814c92e1" providerId="LiveId" clId="{4A1D471B-26C4-4400-B6D5-49CB927B9C37}" dt="2018-04-17T22:03:37.027" v="2171" actId="1036"/>
          <ac:spMkLst>
            <pc:docMk/>
            <pc:sldMk cId="2956628934" sldId="283"/>
            <ac:spMk id="13" creationId="{AAFFEAB5-5D20-463E-BA73-5A94F355C927}"/>
          </ac:spMkLst>
        </pc:spChg>
        <pc:spChg chg="add mod">
          <ac:chgData name="Wu Yue" userId="19b23c7f814c92e1" providerId="LiveId" clId="{4A1D471B-26C4-4400-B6D5-49CB927B9C37}" dt="2018-04-17T22:03:37.027" v="2171" actId="1036"/>
          <ac:spMkLst>
            <pc:docMk/>
            <pc:sldMk cId="2956628934" sldId="283"/>
            <ac:spMk id="14" creationId="{D019B286-245C-454C-B02E-32987707B6C6}"/>
          </ac:spMkLst>
        </pc:spChg>
        <pc:spChg chg="del">
          <ac:chgData name="Wu Yue" userId="19b23c7f814c92e1" providerId="LiveId" clId="{4A1D471B-26C4-4400-B6D5-49CB927B9C37}" dt="2018-04-17T21:56:09.814" v="1878" actId="478"/>
          <ac:spMkLst>
            <pc:docMk/>
            <pc:sldMk cId="2956628934" sldId="283"/>
            <ac:spMk id="16" creationId="{71645DFC-FDCA-470A-8622-14FA51770A11}"/>
          </ac:spMkLst>
        </pc:spChg>
        <pc:spChg chg="add mod">
          <ac:chgData name="Wu Yue" userId="19b23c7f814c92e1" providerId="LiveId" clId="{4A1D471B-26C4-4400-B6D5-49CB927B9C37}" dt="2018-04-17T22:03:31.546" v="2166" actId="1036"/>
          <ac:spMkLst>
            <pc:docMk/>
            <pc:sldMk cId="2956628934" sldId="283"/>
            <ac:spMk id="17" creationId="{6ADAB9DF-D02D-4EF9-8AE9-AD023E8512BE}"/>
          </ac:spMkLst>
        </pc:spChg>
        <pc:picChg chg="add">
          <ac:chgData name="Wu Yue" userId="19b23c7f814c92e1" providerId="LiveId" clId="{4A1D471B-26C4-4400-B6D5-49CB927B9C37}" dt="2018-04-17T22:07:52.545" v="2284"/>
          <ac:picMkLst>
            <pc:docMk/>
            <pc:sldMk cId="2956628934" sldId="283"/>
            <ac:picMk id="18" creationId="{B3A15C55-7935-4808-A47E-C1C17395F106}"/>
          </ac:picMkLst>
        </pc:picChg>
      </pc:sldChg>
      <pc:sldChg chg="addSp delSp modSp add">
        <pc:chgData name="Wu Yue" userId="19b23c7f814c92e1" providerId="LiveId" clId="{4A1D471B-26C4-4400-B6D5-49CB927B9C37}" dt="2018-04-17T22:07:53.047" v="2285"/>
        <pc:sldMkLst>
          <pc:docMk/>
          <pc:sldMk cId="2311581324" sldId="284"/>
        </pc:sldMkLst>
        <pc:spChg chg="mod">
          <ac:chgData name="Wu Yue" userId="19b23c7f814c92e1" providerId="LiveId" clId="{4A1D471B-26C4-4400-B6D5-49CB927B9C37}" dt="2018-04-17T22:00:52.240" v="1993" actId="1076"/>
          <ac:spMkLst>
            <pc:docMk/>
            <pc:sldMk cId="2311581324" sldId="284"/>
            <ac:spMk id="7" creationId="{50D805D0-B70C-4B59-87AF-06D4651B6577}"/>
          </ac:spMkLst>
        </pc:spChg>
        <pc:spChg chg="mod">
          <ac:chgData name="Wu Yue" userId="19b23c7f814c92e1" providerId="LiveId" clId="{4A1D471B-26C4-4400-B6D5-49CB927B9C37}" dt="2018-04-17T22:00:29.627" v="1991" actId="20577"/>
          <ac:spMkLst>
            <pc:docMk/>
            <pc:sldMk cId="2311581324" sldId="284"/>
            <ac:spMk id="8" creationId="{F01FB011-C9AA-402B-8B8E-66B673FFB4DE}"/>
          </ac:spMkLst>
        </pc:spChg>
        <pc:spChg chg="mod">
          <ac:chgData name="Wu Yue" userId="19b23c7f814c92e1" providerId="LiveId" clId="{4A1D471B-26C4-4400-B6D5-49CB927B9C37}" dt="2018-04-17T22:01:23.008" v="2014" actId="14100"/>
          <ac:spMkLst>
            <pc:docMk/>
            <pc:sldMk cId="2311581324" sldId="284"/>
            <ac:spMk id="13" creationId="{AAFFEAB5-5D20-463E-BA73-5A94F355C927}"/>
          </ac:spMkLst>
        </pc:spChg>
        <pc:spChg chg="del mod">
          <ac:chgData name="Wu Yue" userId="19b23c7f814c92e1" providerId="LiveId" clId="{4A1D471B-26C4-4400-B6D5-49CB927B9C37}" dt="2018-04-17T22:00:56.395" v="1995" actId="478"/>
          <ac:spMkLst>
            <pc:docMk/>
            <pc:sldMk cId="2311581324" sldId="284"/>
            <ac:spMk id="14" creationId="{D019B286-245C-454C-B02E-32987707B6C6}"/>
          </ac:spMkLst>
        </pc:spChg>
        <pc:picChg chg="add">
          <ac:chgData name="Wu Yue" userId="19b23c7f814c92e1" providerId="LiveId" clId="{4A1D471B-26C4-4400-B6D5-49CB927B9C37}" dt="2018-04-17T22:07:53.047" v="2285"/>
          <ac:picMkLst>
            <pc:docMk/>
            <pc:sldMk cId="2311581324" sldId="284"/>
            <ac:picMk id="15" creationId="{2887DD6D-07ED-4D35-A69F-D5370EE127D4}"/>
          </ac:picMkLst>
        </pc:picChg>
      </pc:sldChg>
      <pc:sldChg chg="add del">
        <pc:chgData name="Wu Yue" userId="19b23c7f814c92e1" providerId="LiveId" clId="{4A1D471B-26C4-4400-B6D5-49CB927B9C37}" dt="2018-04-17T22:01:42.930" v="2016" actId="2696"/>
        <pc:sldMkLst>
          <pc:docMk/>
          <pc:sldMk cId="3992544854" sldId="285"/>
        </pc:sldMkLst>
      </pc:sldChg>
      <pc:sldChg chg="addSp modSp add">
        <pc:chgData name="Wu Yue" userId="19b23c7f814c92e1" providerId="LiveId" clId="{4A1D471B-26C4-4400-B6D5-49CB927B9C37}" dt="2018-04-17T22:07:53.611" v="2286"/>
        <pc:sldMkLst>
          <pc:docMk/>
          <pc:sldMk cId="1855668959" sldId="286"/>
        </pc:sldMkLst>
        <pc:spChg chg="add mod">
          <ac:chgData name="Wu Yue" userId="19b23c7f814c92e1" providerId="LiveId" clId="{4A1D471B-26C4-4400-B6D5-49CB927B9C37}" dt="2018-04-17T22:02:08.968" v="2025" actId="400"/>
          <ac:spMkLst>
            <pc:docMk/>
            <pc:sldMk cId="1855668959" sldId="286"/>
            <ac:spMk id="14" creationId="{2F359277-1B88-4B78-AE23-5ECEA6F4ABC9}"/>
          </ac:spMkLst>
        </pc:spChg>
        <pc:picChg chg="add">
          <ac:chgData name="Wu Yue" userId="19b23c7f814c92e1" providerId="LiveId" clId="{4A1D471B-26C4-4400-B6D5-49CB927B9C37}" dt="2018-04-17T22:07:53.611" v="2286"/>
          <ac:picMkLst>
            <pc:docMk/>
            <pc:sldMk cId="1855668959" sldId="286"/>
            <ac:picMk id="15" creationId="{7E36CED7-07EB-4F8C-8446-A1C53CD1738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16C6-B965-4337-A6DA-095BC943B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A9C31E-FD92-44CF-A3B3-8FD25CA58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472F46-9503-4974-8A30-A9D43D4D5D1E}"/>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5" name="Footer Placeholder 4">
            <a:extLst>
              <a:ext uri="{FF2B5EF4-FFF2-40B4-BE49-F238E27FC236}">
                <a16:creationId xmlns:a16="http://schemas.microsoft.com/office/drawing/2014/main" id="{BFFC1E2E-0C4D-4AC5-9B9C-5F97EF2B1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60901-B6BF-4D52-A532-9871006427A0}"/>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245831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AFE2-7E11-43D7-ABD8-B25F9D35C6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BEB985-7EE9-4E57-A278-B3368561BA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2E0F7-BE4A-4451-9533-693A807E719C}"/>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5" name="Footer Placeholder 4">
            <a:extLst>
              <a:ext uri="{FF2B5EF4-FFF2-40B4-BE49-F238E27FC236}">
                <a16:creationId xmlns:a16="http://schemas.microsoft.com/office/drawing/2014/main" id="{DDD9839C-25B1-448A-B9B0-AC7DE2043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B99A3-007B-4385-9617-7E9ACAEA7A9B}"/>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271888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1C84D4-2B36-46B1-BB9C-3AA69F1D94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F3C8C-B3C4-46BA-9753-BD6E8C8069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0DF87-E5B8-4DBB-AC2B-BFB8604EAFD6}"/>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5" name="Footer Placeholder 4">
            <a:extLst>
              <a:ext uri="{FF2B5EF4-FFF2-40B4-BE49-F238E27FC236}">
                <a16:creationId xmlns:a16="http://schemas.microsoft.com/office/drawing/2014/main" id="{FA1A26F9-9DA4-4268-86E7-F22DE2AA7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C8CCE-FEE0-402A-AA64-AF2F229B5C02}"/>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8993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0744-BB70-4755-AEDE-4A0481373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D72D5-F447-46F1-994A-927BB32B79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D1CC1-59ED-4078-8042-1EB1371BC4D0}"/>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5" name="Footer Placeholder 4">
            <a:extLst>
              <a:ext uri="{FF2B5EF4-FFF2-40B4-BE49-F238E27FC236}">
                <a16:creationId xmlns:a16="http://schemas.microsoft.com/office/drawing/2014/main" id="{5F255FC4-6AAB-4574-A795-012A22B12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7DBF1-F67B-4320-BE0F-E42E34BFED98}"/>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7915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CA59-B023-46B6-B865-F3D5D3829B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56A77E-3AB2-4F64-BFED-B065D6F60B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1EF03E-26F4-4E65-A0E0-934C99BDCA13}"/>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5" name="Footer Placeholder 4">
            <a:extLst>
              <a:ext uri="{FF2B5EF4-FFF2-40B4-BE49-F238E27FC236}">
                <a16:creationId xmlns:a16="http://schemas.microsoft.com/office/drawing/2014/main" id="{D6D1A179-23E0-493D-A886-F256D69EA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F17A8-D483-4D8B-A251-4C8C95B2E3CD}"/>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242859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0A0A-4973-4C7E-83D1-DCA57646F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072A9-73D7-41FB-B98B-682BD09D8D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ED5D6-5C6B-4368-B97E-998BA8F874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A8DA9F-0474-4279-8CA6-1EE6B0F8C3D0}"/>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6" name="Footer Placeholder 5">
            <a:extLst>
              <a:ext uri="{FF2B5EF4-FFF2-40B4-BE49-F238E27FC236}">
                <a16:creationId xmlns:a16="http://schemas.microsoft.com/office/drawing/2014/main" id="{6FBB0554-4209-4657-A0EC-A56E09DAB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E4033-C4D6-4EE2-AAFC-A970ADACB5CD}"/>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207463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C184-EBE8-428D-B04F-34C2D03981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910B5C-B781-46B8-909A-F87E63C85F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444AB2-09D2-4DD1-BB2D-3499EE871C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DFBB6C-334F-4058-AC29-DAC05674E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7B5F44-4B9B-42C9-92A8-042D68242B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9342D0-FED3-4164-8687-D8CA6CF00426}"/>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8" name="Footer Placeholder 7">
            <a:extLst>
              <a:ext uri="{FF2B5EF4-FFF2-40B4-BE49-F238E27FC236}">
                <a16:creationId xmlns:a16="http://schemas.microsoft.com/office/drawing/2014/main" id="{C2299CD8-AC94-4317-A234-39A8F9E61B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B1ECBD-DFBD-4648-BF08-603830D44459}"/>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317566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1A7E-2824-48A3-A36F-18E3260DE6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7A5A6F-F88E-4855-BDFE-88D6AFA346D1}"/>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4" name="Footer Placeholder 3">
            <a:extLst>
              <a:ext uri="{FF2B5EF4-FFF2-40B4-BE49-F238E27FC236}">
                <a16:creationId xmlns:a16="http://schemas.microsoft.com/office/drawing/2014/main" id="{C2157A66-DD86-471D-B905-B7C7A6110D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394EE8-4C11-4FBD-B78F-4425B74893E8}"/>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229628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C60F3-6E6C-4CC1-81F2-0FFD57C18C0B}"/>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3" name="Footer Placeholder 2">
            <a:extLst>
              <a:ext uri="{FF2B5EF4-FFF2-40B4-BE49-F238E27FC236}">
                <a16:creationId xmlns:a16="http://schemas.microsoft.com/office/drawing/2014/main" id="{F24AB811-9EC7-42DF-A35A-ACD4D6EC22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2F2F73-6818-4A36-95C3-567E59BF7F5F}"/>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289229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F24E-29B9-48E7-801E-FB1C7361E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F5BED-1981-4802-A5DA-D17B33524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957B90-342E-4E34-B4E4-77A65A50D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1E2250-6AEE-4028-8C1C-14C4969B727C}"/>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6" name="Footer Placeholder 5">
            <a:extLst>
              <a:ext uri="{FF2B5EF4-FFF2-40B4-BE49-F238E27FC236}">
                <a16:creationId xmlns:a16="http://schemas.microsoft.com/office/drawing/2014/main" id="{6F34B061-2CF1-4283-A582-5E2EAE041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32AC1-E846-4D36-8D84-2DB6790F1F38}"/>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332133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99E7-7F00-4F5C-B501-25A8184BC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32947D-937A-4F54-8601-9434B8B2D5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0A7C8-0736-46E4-8AC8-4D46982B0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324D86-663C-470C-B765-B9153DCBDA81}"/>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6" name="Footer Placeholder 5">
            <a:extLst>
              <a:ext uri="{FF2B5EF4-FFF2-40B4-BE49-F238E27FC236}">
                <a16:creationId xmlns:a16="http://schemas.microsoft.com/office/drawing/2014/main" id="{116F4F36-DC3D-4882-B22B-BF4FCBD94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E013FB-7F28-4CC4-B512-4BF1792FA290}"/>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106907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3C36A-7B09-4E4A-92CB-6E03B4BB4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8C45F2-097F-4232-80DC-40086BD76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E5B28-9BE2-4A7C-AD06-FE44B4E87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81DAF-E77E-4A30-AEC6-F25514565E27}" type="datetimeFigureOut">
              <a:rPr lang="en-US" smtClean="0"/>
              <a:t>4/17/2018</a:t>
            </a:fld>
            <a:endParaRPr lang="en-US"/>
          </a:p>
        </p:txBody>
      </p:sp>
      <p:sp>
        <p:nvSpPr>
          <p:cNvPr id="5" name="Footer Placeholder 4">
            <a:extLst>
              <a:ext uri="{FF2B5EF4-FFF2-40B4-BE49-F238E27FC236}">
                <a16:creationId xmlns:a16="http://schemas.microsoft.com/office/drawing/2014/main" id="{65F8052A-03FD-4D28-A1A4-021953986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A597DF-F1B8-4135-9BEC-C5E542B330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62011-069B-44D7-8498-EBB8C8EBFDE4}" type="slidenum">
              <a:rPr lang="en-US" smtClean="0"/>
              <a:t>‹#›</a:t>
            </a:fld>
            <a:endParaRPr lang="en-US"/>
          </a:p>
        </p:txBody>
      </p:sp>
    </p:spTree>
    <p:extLst>
      <p:ext uri="{BB962C8B-B14F-4D97-AF65-F5344CB8AC3E}">
        <p14:creationId xmlns:p14="http://schemas.microsoft.com/office/powerpoint/2010/main" val="67888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a:extLst>
              <a:ext uri="{FF2B5EF4-FFF2-40B4-BE49-F238E27FC236}">
                <a16:creationId xmlns:a16="http://schemas.microsoft.com/office/drawing/2014/main" id="{57835D6E-6815-41BE-8F17-C908999B7AFB}"/>
              </a:ext>
            </a:extLst>
          </p:cNvPr>
          <p:cNvGraphicFramePr>
            <a:graphicFrameLocks noGrp="1"/>
          </p:cNvGraphicFramePr>
          <p:nvPr>
            <p:extLst>
              <p:ext uri="{D42A27DB-BD31-4B8C-83A1-F6EECF244321}">
                <p14:modId xmlns:p14="http://schemas.microsoft.com/office/powerpoint/2010/main" val="364375608"/>
              </p:ext>
            </p:extLst>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sp>
        <p:nvSpPr>
          <p:cNvPr id="37" name="TextBox 36">
            <a:extLst>
              <a:ext uri="{FF2B5EF4-FFF2-40B4-BE49-F238E27FC236}">
                <a16:creationId xmlns:a16="http://schemas.microsoft.com/office/drawing/2014/main" id="{359BD0E4-5CCB-42F9-B6EF-FEBBFED72E1E}"/>
              </a:ext>
            </a:extLst>
          </p:cNvPr>
          <p:cNvSpPr txBox="1"/>
          <p:nvPr/>
        </p:nvSpPr>
        <p:spPr>
          <a:xfrm>
            <a:off x="3255919" y="1968667"/>
            <a:ext cx="5680160" cy="2215991"/>
          </a:xfrm>
          <a:prstGeom prst="rect">
            <a:avLst/>
          </a:prstGeom>
          <a:noFill/>
        </p:spPr>
        <p:txBody>
          <a:bodyPr wrap="square" rtlCol="0">
            <a:spAutoFit/>
          </a:bodyPr>
          <a:lstStyle/>
          <a:p>
            <a:pPr algn="ctr"/>
            <a:r>
              <a:rPr lang="en-US" sz="13800" dirty="0"/>
              <a:t>Loren</a:t>
            </a:r>
          </a:p>
        </p:txBody>
      </p:sp>
      <p:sp>
        <p:nvSpPr>
          <p:cNvPr id="36" name="TextBox 35">
            <a:extLst>
              <a:ext uri="{FF2B5EF4-FFF2-40B4-BE49-F238E27FC236}">
                <a16:creationId xmlns:a16="http://schemas.microsoft.com/office/drawing/2014/main" id="{DCD42E02-C8BC-42D3-AB93-1215461355F9}"/>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sz="2400" dirty="0"/>
              <a:t>Pronunciation</a:t>
            </a:r>
          </a:p>
        </p:txBody>
      </p:sp>
      <p:sp>
        <p:nvSpPr>
          <p:cNvPr id="39" name="TextBox 38">
            <a:extLst>
              <a:ext uri="{FF2B5EF4-FFF2-40B4-BE49-F238E27FC236}">
                <a16:creationId xmlns:a16="http://schemas.microsoft.com/office/drawing/2014/main" id="{D24F5E27-C734-4DA1-83A2-C0B5674AEC4A}"/>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38" name="TextBox 37">
            <a:extLst>
              <a:ext uri="{FF2B5EF4-FFF2-40B4-BE49-F238E27FC236}">
                <a16:creationId xmlns:a16="http://schemas.microsoft.com/office/drawing/2014/main" id="{DE49F9D3-B58E-41B0-B0CA-440894B824A7}"/>
              </a:ext>
            </a:extLst>
          </p:cNvPr>
          <p:cNvSpPr txBox="1"/>
          <p:nvPr/>
        </p:nvSpPr>
        <p:spPr>
          <a:xfrm>
            <a:off x="0" y="4772157"/>
            <a:ext cx="5342974" cy="830997"/>
          </a:xfrm>
          <a:prstGeom prst="rect">
            <a:avLst/>
          </a:prstGeom>
          <a:noFill/>
        </p:spPr>
        <p:txBody>
          <a:bodyPr wrap="square" rtlCol="0">
            <a:spAutoFit/>
          </a:bodyPr>
          <a:lstStyle/>
          <a:p>
            <a:r>
              <a:rPr lang="en-US" sz="2400" dirty="0"/>
              <a:t>Phonetic </a:t>
            </a:r>
            <a:r>
              <a:rPr lang="en-US" sz="2400" dirty="0" err="1"/>
              <a:t>pronounciation</a:t>
            </a:r>
            <a:r>
              <a:rPr lang="en-US" sz="2400" dirty="0"/>
              <a:t>: /ˈ</a:t>
            </a:r>
            <a:r>
              <a:rPr lang="en-US" sz="2400" dirty="0" err="1"/>
              <a:t>lo.ɾɛn</a:t>
            </a:r>
            <a:r>
              <a:rPr lang="en-US" sz="2400" dirty="0"/>
              <a:t>/</a:t>
            </a:r>
          </a:p>
          <a:p>
            <a:r>
              <a:rPr lang="en-US" sz="2400" dirty="0"/>
              <a:t>English simulation: Lo-</a:t>
            </a:r>
            <a:r>
              <a:rPr lang="en-US" sz="2400" dirty="0" err="1"/>
              <a:t>ren</a:t>
            </a:r>
            <a:endParaRPr lang="en-US" sz="2400" dirty="0"/>
          </a:p>
        </p:txBody>
      </p:sp>
      <p:sp>
        <p:nvSpPr>
          <p:cNvPr id="40" name="TextBox 39">
            <a:extLst>
              <a:ext uri="{FF2B5EF4-FFF2-40B4-BE49-F238E27FC236}">
                <a16:creationId xmlns:a16="http://schemas.microsoft.com/office/drawing/2014/main" id="{C3D2043A-F3CD-42C5-8924-931236B9F08F}"/>
              </a:ext>
            </a:extLst>
          </p:cNvPr>
          <p:cNvSpPr txBox="1"/>
          <p:nvPr/>
        </p:nvSpPr>
        <p:spPr>
          <a:xfrm>
            <a:off x="6832246" y="4772157"/>
            <a:ext cx="5351363" cy="2031325"/>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interdum</a:t>
            </a:r>
            <a:r>
              <a:rPr lang="en-US" dirty="0"/>
              <a:t> </a:t>
            </a:r>
            <a:r>
              <a:rPr lang="en-US" dirty="0" err="1"/>
              <a:t>est</a:t>
            </a:r>
            <a:r>
              <a:rPr lang="en-US" dirty="0"/>
              <a:t> </a:t>
            </a:r>
            <a:r>
              <a:rPr lang="en-US" dirty="0" err="1"/>
              <a:t>tincidunt</a:t>
            </a:r>
            <a:r>
              <a:rPr lang="en-US" dirty="0"/>
              <a:t> </a:t>
            </a:r>
            <a:r>
              <a:rPr lang="en-US" dirty="0" err="1"/>
              <a:t>consequat</a:t>
            </a:r>
            <a:r>
              <a:rPr lang="en-US" dirty="0"/>
              <a:t> gravida. Integer </a:t>
            </a:r>
            <a:r>
              <a:rPr lang="en-US" dirty="0" err="1"/>
              <a:t>quis</a:t>
            </a:r>
            <a:r>
              <a:rPr lang="en-US" dirty="0"/>
              <a:t> </a:t>
            </a:r>
            <a:r>
              <a:rPr lang="en-US" dirty="0" err="1"/>
              <a:t>turpis</a:t>
            </a:r>
            <a:r>
              <a:rPr lang="en-US" dirty="0"/>
              <a:t> </a:t>
            </a:r>
            <a:r>
              <a:rPr lang="en-US" dirty="0" err="1"/>
              <a:t>nisl</a:t>
            </a:r>
            <a:r>
              <a:rPr lang="en-US" dirty="0"/>
              <a:t>. Ut </a:t>
            </a:r>
            <a:r>
              <a:rPr lang="en-US" dirty="0" err="1"/>
              <a:t>efficitur</a:t>
            </a:r>
            <a:r>
              <a:rPr lang="en-US" dirty="0"/>
              <a:t> </a:t>
            </a:r>
            <a:r>
              <a:rPr lang="en-US" dirty="0" err="1"/>
              <a:t>felis</a:t>
            </a:r>
            <a:r>
              <a:rPr lang="en-US" dirty="0"/>
              <a:t> ac libero </a:t>
            </a:r>
            <a:r>
              <a:rPr lang="en-US" dirty="0" err="1"/>
              <a:t>molestie</a:t>
            </a:r>
            <a:r>
              <a:rPr lang="en-US" dirty="0"/>
              <a:t> pulvinar. Morbi </a:t>
            </a:r>
            <a:r>
              <a:rPr lang="en-US" dirty="0" err="1"/>
              <a:t>viverra</a:t>
            </a:r>
            <a:r>
              <a:rPr lang="en-US" dirty="0"/>
              <a:t> </a:t>
            </a:r>
            <a:r>
              <a:rPr lang="en-US" dirty="0" err="1"/>
              <a:t>neque</a:t>
            </a:r>
            <a:r>
              <a:rPr lang="en-US" dirty="0"/>
              <a:t> </a:t>
            </a:r>
            <a:r>
              <a:rPr lang="en-US" dirty="0" err="1"/>
              <a:t>mattis</a:t>
            </a:r>
            <a:r>
              <a:rPr lang="en-US" dirty="0"/>
              <a:t>, </a:t>
            </a:r>
            <a:r>
              <a:rPr lang="en-US" dirty="0" err="1"/>
              <a:t>posuere</a:t>
            </a:r>
            <a:r>
              <a:rPr lang="en-US" dirty="0"/>
              <a:t> </a:t>
            </a:r>
            <a:r>
              <a:rPr lang="en-US" dirty="0" err="1"/>
              <a:t>tellus</a:t>
            </a:r>
            <a:r>
              <a:rPr lang="en-US" dirty="0"/>
              <a:t> </a:t>
            </a:r>
            <a:r>
              <a:rPr lang="en-US" dirty="0" err="1"/>
              <a:t>quis</a:t>
            </a:r>
            <a:r>
              <a:rPr lang="en-US" dirty="0"/>
              <a:t>, cursus </a:t>
            </a:r>
            <a:r>
              <a:rPr lang="en-US" dirty="0" err="1"/>
              <a:t>felis</a:t>
            </a:r>
            <a:r>
              <a:rPr lang="en-US" dirty="0"/>
              <a:t>. Nam </a:t>
            </a:r>
            <a:r>
              <a:rPr lang="en-US" dirty="0" err="1"/>
              <a:t>venenatis</a:t>
            </a:r>
            <a:r>
              <a:rPr lang="en-US" dirty="0"/>
              <a:t> gravida </a:t>
            </a:r>
            <a:r>
              <a:rPr lang="en-US" dirty="0" err="1"/>
              <a:t>orci</a:t>
            </a:r>
            <a:r>
              <a:rPr lang="en-US" dirty="0"/>
              <a:t> </a:t>
            </a:r>
            <a:r>
              <a:rPr lang="en-US" dirty="0" err="1"/>
              <a:t>imperdiet</a:t>
            </a:r>
            <a:r>
              <a:rPr lang="en-US" dirty="0"/>
              <a:t> </a:t>
            </a:r>
            <a:r>
              <a:rPr lang="en-US" dirty="0" err="1"/>
              <a:t>malesuada</a:t>
            </a:r>
            <a:r>
              <a:rPr lang="en-US" dirty="0"/>
              <a:t>. Morbi </a:t>
            </a:r>
            <a:r>
              <a:rPr lang="en-US" dirty="0" err="1"/>
              <a:t>dapibus</a:t>
            </a:r>
            <a:r>
              <a:rPr lang="en-US" dirty="0"/>
              <a:t> magna vitae </a:t>
            </a:r>
            <a:r>
              <a:rPr lang="en-US" dirty="0" err="1"/>
              <a:t>accumsan</a:t>
            </a:r>
            <a:r>
              <a:rPr lang="en-US" dirty="0"/>
              <a:t> </a:t>
            </a:r>
            <a:r>
              <a:rPr lang="en-US" dirty="0" err="1"/>
              <a:t>sodales</a:t>
            </a:r>
            <a:r>
              <a:rPr lang="en-US" dirty="0"/>
              <a:t>. </a:t>
            </a:r>
            <a:r>
              <a:rPr lang="en-US" dirty="0" err="1"/>
              <a:t>Aenean</a:t>
            </a:r>
            <a:r>
              <a:rPr lang="en-US" dirty="0"/>
              <a:t> et </a:t>
            </a:r>
            <a:r>
              <a:rPr lang="en-US" dirty="0" err="1"/>
              <a:t>volutpat</a:t>
            </a:r>
            <a:r>
              <a:rPr lang="en-US" dirty="0"/>
              <a:t> </a:t>
            </a:r>
            <a:r>
              <a:rPr lang="en-US" dirty="0" err="1"/>
              <a:t>tellus</a:t>
            </a:r>
            <a:r>
              <a:rPr lang="en-US" dirty="0"/>
              <a:t>.</a:t>
            </a:r>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APPNAME</a:t>
            </a:r>
            <a:endParaRPr lang="en-US" dirty="0"/>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pic>
        <p:nvPicPr>
          <p:cNvPr id="46" name="Picture 45">
            <a:extLst>
              <a:ext uri="{FF2B5EF4-FFF2-40B4-BE49-F238E27FC236}">
                <a16:creationId xmlns:a16="http://schemas.microsoft.com/office/drawing/2014/main" id="{D54851C7-D55B-40D7-AD61-E9B6A0754950}"/>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47" name="Picture 46">
            <a:extLst>
              <a:ext uri="{FF2B5EF4-FFF2-40B4-BE49-F238E27FC236}">
                <a16:creationId xmlns:a16="http://schemas.microsoft.com/office/drawing/2014/main" id="{11FB03DB-6C31-4172-9EE3-FED596CB2D4D}"/>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48" name="Picture 47">
            <a:extLst>
              <a:ext uri="{FF2B5EF4-FFF2-40B4-BE49-F238E27FC236}">
                <a16:creationId xmlns:a16="http://schemas.microsoft.com/office/drawing/2014/main" id="{1F663FBE-FA88-40E1-84E1-3EFC98632790}"/>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49" name="Picture 48">
            <a:extLst>
              <a:ext uri="{FF2B5EF4-FFF2-40B4-BE49-F238E27FC236}">
                <a16:creationId xmlns:a16="http://schemas.microsoft.com/office/drawing/2014/main" id="{76A0A855-B58B-4C82-A7CA-8EF86E0009F3}"/>
              </a:ext>
            </a:extLst>
          </p:cNvPr>
          <p:cNvPicPr>
            <a:picLocks noChangeAspect="1"/>
          </p:cNvPicPr>
          <p:nvPr/>
        </p:nvPicPr>
        <p:blipFill>
          <a:blip r:embed="rId6"/>
          <a:stretch>
            <a:fillRect/>
          </a:stretch>
        </p:blipFill>
        <p:spPr>
          <a:xfrm>
            <a:off x="5342974" y="1160982"/>
            <a:ext cx="517061" cy="343948"/>
          </a:xfrm>
          <a:prstGeom prst="rect">
            <a:avLst/>
          </a:prstGeom>
        </p:spPr>
      </p:pic>
      <p:pic>
        <p:nvPicPr>
          <p:cNvPr id="50" name="Picture 49">
            <a:extLst>
              <a:ext uri="{FF2B5EF4-FFF2-40B4-BE49-F238E27FC236}">
                <a16:creationId xmlns:a16="http://schemas.microsoft.com/office/drawing/2014/main" id="{68D592BE-9656-4F18-A9DB-F63A9C2AE09D}"/>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51" name="Picture 50">
            <a:extLst>
              <a:ext uri="{FF2B5EF4-FFF2-40B4-BE49-F238E27FC236}">
                <a16:creationId xmlns:a16="http://schemas.microsoft.com/office/drawing/2014/main" id="{6C8DE1FD-7253-44DE-AD59-EA0347304E35}"/>
              </a:ext>
            </a:extLst>
          </p:cNvPr>
          <p:cNvPicPr>
            <a:picLocks noChangeAspect="1"/>
          </p:cNvPicPr>
          <p:nvPr/>
        </p:nvPicPr>
        <p:blipFill>
          <a:blip r:embed="rId8"/>
          <a:stretch>
            <a:fillRect/>
          </a:stretch>
        </p:blipFill>
        <p:spPr>
          <a:xfrm>
            <a:off x="8878905" y="1160982"/>
            <a:ext cx="517061" cy="343948"/>
          </a:xfrm>
          <a:prstGeom prst="rect">
            <a:avLst/>
          </a:prstGeom>
        </p:spPr>
      </p:pic>
      <p:sp>
        <p:nvSpPr>
          <p:cNvPr id="52" name="TextBox 51">
            <a:extLst>
              <a:ext uri="{FF2B5EF4-FFF2-40B4-BE49-F238E27FC236}">
                <a16:creationId xmlns:a16="http://schemas.microsoft.com/office/drawing/2014/main" id="{EC95C66F-5BC8-490C-B27C-7EF276C73008}"/>
              </a:ext>
            </a:extLst>
          </p:cNvPr>
          <p:cNvSpPr txBox="1"/>
          <p:nvPr/>
        </p:nvSpPr>
        <p:spPr>
          <a:xfrm>
            <a:off x="8619305" y="336694"/>
            <a:ext cx="1996121" cy="369332"/>
          </a:xfrm>
          <a:prstGeom prst="rect">
            <a:avLst/>
          </a:prstGeom>
          <a:noFill/>
          <a:ln>
            <a:solidFill>
              <a:schemeClr val="bg1">
                <a:lumMod val="65000"/>
              </a:schemeClr>
            </a:solidFill>
          </a:ln>
        </p:spPr>
        <p:txBody>
          <a:bodyPr wrap="square" rtlCol="0">
            <a:spAutoFit/>
          </a:bodyPr>
          <a:lstStyle/>
          <a:p>
            <a:r>
              <a:rPr lang="en-US" dirty="0"/>
              <a:t>Word of the Day</a:t>
            </a:r>
          </a:p>
        </p:txBody>
      </p:sp>
      <p:sp>
        <p:nvSpPr>
          <p:cNvPr id="53" name="Isosceles Triangle 52">
            <a:extLst>
              <a:ext uri="{FF2B5EF4-FFF2-40B4-BE49-F238E27FC236}">
                <a16:creationId xmlns:a16="http://schemas.microsoft.com/office/drawing/2014/main" id="{890068DB-CD3C-4A72-B49B-BBA99066A336}"/>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61ED4C5-3732-484D-9574-BAB6EBC8C01C}"/>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5" name="Table 54">
            <a:extLst>
              <a:ext uri="{FF2B5EF4-FFF2-40B4-BE49-F238E27FC236}">
                <a16:creationId xmlns:a16="http://schemas.microsoft.com/office/drawing/2014/main" id="{92480899-10DA-4AF7-B68C-77E7FE787A5D}"/>
              </a:ext>
            </a:extLst>
          </p:cNvPr>
          <p:cNvGraphicFramePr>
            <a:graphicFrameLocks noGrp="1"/>
          </p:cNvGraphicFramePr>
          <p:nvPr>
            <p:extLst>
              <p:ext uri="{D42A27DB-BD31-4B8C-83A1-F6EECF244321}">
                <p14:modId xmlns:p14="http://schemas.microsoft.com/office/powerpoint/2010/main" val="3645413384"/>
              </p:ext>
            </p:extLst>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58" name="Isosceles Triangle 57">
            <a:extLst>
              <a:ext uri="{FF2B5EF4-FFF2-40B4-BE49-F238E27FC236}">
                <a16:creationId xmlns:a16="http://schemas.microsoft.com/office/drawing/2014/main" id="{72F5771A-CF22-42D0-BC1E-20633B5F4B1F}"/>
              </a:ext>
            </a:extLst>
          </p:cNvPr>
          <p:cNvSpPr/>
          <p:nvPr/>
        </p:nvSpPr>
        <p:spPr>
          <a:xfrm rot="5400000">
            <a:off x="4733474" y="4911875"/>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7AB57338-5A23-4460-BB69-6380627A4519}"/>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Tree>
    <p:extLst>
      <p:ext uri="{BB962C8B-B14F-4D97-AF65-F5344CB8AC3E}">
        <p14:creationId xmlns:p14="http://schemas.microsoft.com/office/powerpoint/2010/main" val="780690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a:extLst>
              <a:ext uri="{FF2B5EF4-FFF2-40B4-BE49-F238E27FC236}">
                <a16:creationId xmlns:a16="http://schemas.microsoft.com/office/drawing/2014/main" id="{57835D6E-6815-41BE-8F17-C908999B7AFB}"/>
              </a:ext>
            </a:extLst>
          </p:cNvPr>
          <p:cNvGraphicFramePr>
            <a:graphicFrameLocks noGrp="1"/>
          </p:cNvGraphicFramePr>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sp>
        <p:nvSpPr>
          <p:cNvPr id="37" name="TextBox 36">
            <a:extLst>
              <a:ext uri="{FF2B5EF4-FFF2-40B4-BE49-F238E27FC236}">
                <a16:creationId xmlns:a16="http://schemas.microsoft.com/office/drawing/2014/main" id="{359BD0E4-5CCB-42F9-B6EF-FEBBFED72E1E}"/>
              </a:ext>
            </a:extLst>
          </p:cNvPr>
          <p:cNvSpPr txBox="1"/>
          <p:nvPr/>
        </p:nvSpPr>
        <p:spPr>
          <a:xfrm>
            <a:off x="3255919" y="1968667"/>
            <a:ext cx="5680160" cy="2215991"/>
          </a:xfrm>
          <a:prstGeom prst="rect">
            <a:avLst/>
          </a:prstGeom>
          <a:noFill/>
        </p:spPr>
        <p:txBody>
          <a:bodyPr wrap="square" rtlCol="0">
            <a:spAutoFit/>
          </a:bodyPr>
          <a:lstStyle/>
          <a:p>
            <a:pPr algn="ctr"/>
            <a:r>
              <a:rPr lang="en-US" sz="13800" dirty="0"/>
              <a:t>Loren</a:t>
            </a:r>
          </a:p>
        </p:txBody>
      </p:sp>
      <p:sp>
        <p:nvSpPr>
          <p:cNvPr id="36" name="TextBox 35">
            <a:extLst>
              <a:ext uri="{FF2B5EF4-FFF2-40B4-BE49-F238E27FC236}">
                <a16:creationId xmlns:a16="http://schemas.microsoft.com/office/drawing/2014/main" id="{DCD42E02-C8BC-42D3-AB93-1215461355F9}"/>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sz="2400" dirty="0"/>
              <a:t>Pronunciation</a:t>
            </a:r>
          </a:p>
        </p:txBody>
      </p:sp>
      <p:sp>
        <p:nvSpPr>
          <p:cNvPr id="39" name="TextBox 38">
            <a:extLst>
              <a:ext uri="{FF2B5EF4-FFF2-40B4-BE49-F238E27FC236}">
                <a16:creationId xmlns:a16="http://schemas.microsoft.com/office/drawing/2014/main" id="{D24F5E27-C734-4DA1-83A2-C0B5674AEC4A}"/>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38" name="TextBox 37">
            <a:extLst>
              <a:ext uri="{FF2B5EF4-FFF2-40B4-BE49-F238E27FC236}">
                <a16:creationId xmlns:a16="http://schemas.microsoft.com/office/drawing/2014/main" id="{DE49F9D3-B58E-41B0-B0CA-440894B824A7}"/>
              </a:ext>
            </a:extLst>
          </p:cNvPr>
          <p:cNvSpPr txBox="1"/>
          <p:nvPr/>
        </p:nvSpPr>
        <p:spPr>
          <a:xfrm>
            <a:off x="0" y="4772157"/>
            <a:ext cx="5342974" cy="830997"/>
          </a:xfrm>
          <a:prstGeom prst="rect">
            <a:avLst/>
          </a:prstGeom>
          <a:noFill/>
        </p:spPr>
        <p:txBody>
          <a:bodyPr wrap="square" rtlCol="0">
            <a:spAutoFit/>
          </a:bodyPr>
          <a:lstStyle/>
          <a:p>
            <a:r>
              <a:rPr lang="en-US" sz="2400" dirty="0"/>
              <a:t>Phonetic </a:t>
            </a:r>
            <a:r>
              <a:rPr lang="en-US" sz="2400" dirty="0" err="1"/>
              <a:t>pronounciation</a:t>
            </a:r>
            <a:r>
              <a:rPr lang="en-US" sz="2400" dirty="0"/>
              <a:t>: /ˈ</a:t>
            </a:r>
            <a:r>
              <a:rPr lang="en-US" sz="2400" dirty="0" err="1"/>
              <a:t>lo.ɾɛn</a:t>
            </a:r>
            <a:r>
              <a:rPr lang="en-US" sz="2400" dirty="0"/>
              <a:t>/</a:t>
            </a:r>
          </a:p>
          <a:p>
            <a:r>
              <a:rPr lang="en-US" sz="2400" dirty="0"/>
              <a:t>English simulation: Lo-</a:t>
            </a:r>
            <a:r>
              <a:rPr lang="en-US" sz="2400" dirty="0" err="1"/>
              <a:t>ren</a:t>
            </a:r>
            <a:endParaRPr lang="en-US" sz="2400" dirty="0"/>
          </a:p>
        </p:txBody>
      </p:sp>
      <p:sp>
        <p:nvSpPr>
          <p:cNvPr id="40" name="TextBox 39">
            <a:extLst>
              <a:ext uri="{FF2B5EF4-FFF2-40B4-BE49-F238E27FC236}">
                <a16:creationId xmlns:a16="http://schemas.microsoft.com/office/drawing/2014/main" id="{C3D2043A-F3CD-42C5-8924-931236B9F08F}"/>
              </a:ext>
            </a:extLst>
          </p:cNvPr>
          <p:cNvSpPr txBox="1"/>
          <p:nvPr/>
        </p:nvSpPr>
        <p:spPr>
          <a:xfrm>
            <a:off x="6832246" y="4772157"/>
            <a:ext cx="5351363" cy="2031325"/>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interdum</a:t>
            </a:r>
            <a:r>
              <a:rPr lang="en-US" dirty="0"/>
              <a:t> </a:t>
            </a:r>
            <a:r>
              <a:rPr lang="en-US" dirty="0" err="1"/>
              <a:t>est</a:t>
            </a:r>
            <a:r>
              <a:rPr lang="en-US" dirty="0"/>
              <a:t> </a:t>
            </a:r>
            <a:r>
              <a:rPr lang="en-US" dirty="0" err="1"/>
              <a:t>tincidunt</a:t>
            </a:r>
            <a:r>
              <a:rPr lang="en-US" dirty="0"/>
              <a:t> </a:t>
            </a:r>
            <a:r>
              <a:rPr lang="en-US" dirty="0" err="1"/>
              <a:t>consequat</a:t>
            </a:r>
            <a:r>
              <a:rPr lang="en-US" dirty="0"/>
              <a:t> gravida. Integer </a:t>
            </a:r>
            <a:r>
              <a:rPr lang="en-US" dirty="0" err="1"/>
              <a:t>quis</a:t>
            </a:r>
            <a:r>
              <a:rPr lang="en-US" dirty="0"/>
              <a:t> </a:t>
            </a:r>
            <a:r>
              <a:rPr lang="en-US" dirty="0" err="1"/>
              <a:t>turpis</a:t>
            </a:r>
            <a:r>
              <a:rPr lang="en-US" dirty="0"/>
              <a:t> </a:t>
            </a:r>
            <a:r>
              <a:rPr lang="en-US" dirty="0" err="1"/>
              <a:t>nisl</a:t>
            </a:r>
            <a:r>
              <a:rPr lang="en-US" dirty="0"/>
              <a:t>. Ut </a:t>
            </a:r>
            <a:r>
              <a:rPr lang="en-US" dirty="0" err="1"/>
              <a:t>efficitur</a:t>
            </a:r>
            <a:r>
              <a:rPr lang="en-US" dirty="0"/>
              <a:t> </a:t>
            </a:r>
            <a:r>
              <a:rPr lang="en-US" dirty="0" err="1"/>
              <a:t>felis</a:t>
            </a:r>
            <a:r>
              <a:rPr lang="en-US" dirty="0"/>
              <a:t> ac libero </a:t>
            </a:r>
            <a:r>
              <a:rPr lang="en-US" dirty="0" err="1"/>
              <a:t>molestie</a:t>
            </a:r>
            <a:r>
              <a:rPr lang="en-US" dirty="0"/>
              <a:t> pulvinar. Morbi </a:t>
            </a:r>
            <a:r>
              <a:rPr lang="en-US" dirty="0" err="1"/>
              <a:t>viverra</a:t>
            </a:r>
            <a:r>
              <a:rPr lang="en-US" dirty="0"/>
              <a:t> </a:t>
            </a:r>
            <a:r>
              <a:rPr lang="en-US" dirty="0" err="1"/>
              <a:t>neque</a:t>
            </a:r>
            <a:r>
              <a:rPr lang="en-US" dirty="0"/>
              <a:t> </a:t>
            </a:r>
            <a:r>
              <a:rPr lang="en-US" dirty="0" err="1"/>
              <a:t>mattis</a:t>
            </a:r>
            <a:r>
              <a:rPr lang="en-US" dirty="0"/>
              <a:t>, </a:t>
            </a:r>
            <a:r>
              <a:rPr lang="en-US" dirty="0" err="1"/>
              <a:t>posuere</a:t>
            </a:r>
            <a:r>
              <a:rPr lang="en-US" dirty="0"/>
              <a:t> </a:t>
            </a:r>
            <a:r>
              <a:rPr lang="en-US" dirty="0" err="1"/>
              <a:t>tellus</a:t>
            </a:r>
            <a:r>
              <a:rPr lang="en-US" dirty="0"/>
              <a:t> </a:t>
            </a:r>
            <a:r>
              <a:rPr lang="en-US" dirty="0" err="1"/>
              <a:t>quis</a:t>
            </a:r>
            <a:r>
              <a:rPr lang="en-US" dirty="0"/>
              <a:t>, cursus </a:t>
            </a:r>
            <a:r>
              <a:rPr lang="en-US" dirty="0" err="1"/>
              <a:t>felis</a:t>
            </a:r>
            <a:r>
              <a:rPr lang="en-US" dirty="0"/>
              <a:t>. Nam </a:t>
            </a:r>
            <a:r>
              <a:rPr lang="en-US" dirty="0" err="1"/>
              <a:t>venenatis</a:t>
            </a:r>
            <a:r>
              <a:rPr lang="en-US" dirty="0"/>
              <a:t> gravida </a:t>
            </a:r>
            <a:r>
              <a:rPr lang="en-US" dirty="0" err="1"/>
              <a:t>orci</a:t>
            </a:r>
            <a:r>
              <a:rPr lang="en-US" dirty="0"/>
              <a:t> </a:t>
            </a:r>
            <a:r>
              <a:rPr lang="en-US" dirty="0" err="1"/>
              <a:t>imperdiet</a:t>
            </a:r>
            <a:r>
              <a:rPr lang="en-US" dirty="0"/>
              <a:t> </a:t>
            </a:r>
            <a:r>
              <a:rPr lang="en-US" dirty="0" err="1"/>
              <a:t>malesuada</a:t>
            </a:r>
            <a:r>
              <a:rPr lang="en-US" dirty="0"/>
              <a:t>. Morbi </a:t>
            </a:r>
            <a:r>
              <a:rPr lang="en-US" dirty="0" err="1"/>
              <a:t>dapibus</a:t>
            </a:r>
            <a:r>
              <a:rPr lang="en-US" dirty="0"/>
              <a:t> magna vitae </a:t>
            </a:r>
            <a:r>
              <a:rPr lang="en-US" dirty="0" err="1"/>
              <a:t>accumsan</a:t>
            </a:r>
            <a:r>
              <a:rPr lang="en-US" dirty="0"/>
              <a:t> </a:t>
            </a:r>
            <a:r>
              <a:rPr lang="en-US" dirty="0" err="1"/>
              <a:t>sodales</a:t>
            </a:r>
            <a:r>
              <a:rPr lang="en-US" dirty="0"/>
              <a:t>. </a:t>
            </a:r>
            <a:r>
              <a:rPr lang="en-US" dirty="0" err="1"/>
              <a:t>Aenean</a:t>
            </a:r>
            <a:r>
              <a:rPr lang="en-US" dirty="0"/>
              <a:t> et </a:t>
            </a:r>
            <a:r>
              <a:rPr lang="en-US" dirty="0" err="1"/>
              <a:t>volutpat</a:t>
            </a:r>
            <a:r>
              <a:rPr lang="en-US" dirty="0"/>
              <a:t> </a:t>
            </a:r>
            <a:r>
              <a:rPr lang="en-US" dirty="0" err="1"/>
              <a:t>tellus</a:t>
            </a:r>
            <a:r>
              <a:rPr lang="en-US" dirty="0"/>
              <a:t>.</a:t>
            </a:r>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APPNAME</a:t>
            </a:r>
            <a:endParaRPr lang="en-US" dirty="0"/>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pic>
        <p:nvPicPr>
          <p:cNvPr id="46" name="Picture 45">
            <a:extLst>
              <a:ext uri="{FF2B5EF4-FFF2-40B4-BE49-F238E27FC236}">
                <a16:creationId xmlns:a16="http://schemas.microsoft.com/office/drawing/2014/main" id="{D54851C7-D55B-40D7-AD61-E9B6A0754950}"/>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47" name="Picture 46">
            <a:extLst>
              <a:ext uri="{FF2B5EF4-FFF2-40B4-BE49-F238E27FC236}">
                <a16:creationId xmlns:a16="http://schemas.microsoft.com/office/drawing/2014/main" id="{11FB03DB-6C31-4172-9EE3-FED596CB2D4D}"/>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48" name="Picture 47">
            <a:extLst>
              <a:ext uri="{FF2B5EF4-FFF2-40B4-BE49-F238E27FC236}">
                <a16:creationId xmlns:a16="http://schemas.microsoft.com/office/drawing/2014/main" id="{1F663FBE-FA88-40E1-84E1-3EFC98632790}"/>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49" name="Picture 48">
            <a:extLst>
              <a:ext uri="{FF2B5EF4-FFF2-40B4-BE49-F238E27FC236}">
                <a16:creationId xmlns:a16="http://schemas.microsoft.com/office/drawing/2014/main" id="{76A0A855-B58B-4C82-A7CA-8EF86E0009F3}"/>
              </a:ext>
            </a:extLst>
          </p:cNvPr>
          <p:cNvPicPr>
            <a:picLocks noChangeAspect="1"/>
          </p:cNvPicPr>
          <p:nvPr/>
        </p:nvPicPr>
        <p:blipFill>
          <a:blip r:embed="rId6"/>
          <a:stretch>
            <a:fillRect/>
          </a:stretch>
        </p:blipFill>
        <p:spPr>
          <a:xfrm>
            <a:off x="5342974" y="1160982"/>
            <a:ext cx="517061" cy="343948"/>
          </a:xfrm>
          <a:prstGeom prst="rect">
            <a:avLst/>
          </a:prstGeom>
        </p:spPr>
      </p:pic>
      <p:pic>
        <p:nvPicPr>
          <p:cNvPr id="50" name="Picture 49">
            <a:extLst>
              <a:ext uri="{FF2B5EF4-FFF2-40B4-BE49-F238E27FC236}">
                <a16:creationId xmlns:a16="http://schemas.microsoft.com/office/drawing/2014/main" id="{68D592BE-9656-4F18-A9DB-F63A9C2AE09D}"/>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51" name="Picture 50">
            <a:extLst>
              <a:ext uri="{FF2B5EF4-FFF2-40B4-BE49-F238E27FC236}">
                <a16:creationId xmlns:a16="http://schemas.microsoft.com/office/drawing/2014/main" id="{6C8DE1FD-7253-44DE-AD59-EA0347304E35}"/>
              </a:ext>
            </a:extLst>
          </p:cNvPr>
          <p:cNvPicPr>
            <a:picLocks noChangeAspect="1"/>
          </p:cNvPicPr>
          <p:nvPr/>
        </p:nvPicPr>
        <p:blipFill>
          <a:blip r:embed="rId8"/>
          <a:stretch>
            <a:fillRect/>
          </a:stretch>
        </p:blipFill>
        <p:spPr>
          <a:xfrm>
            <a:off x="8878905" y="1160982"/>
            <a:ext cx="517061" cy="343948"/>
          </a:xfrm>
          <a:prstGeom prst="rect">
            <a:avLst/>
          </a:prstGeom>
        </p:spPr>
      </p:pic>
      <p:sp>
        <p:nvSpPr>
          <p:cNvPr id="52" name="TextBox 51">
            <a:extLst>
              <a:ext uri="{FF2B5EF4-FFF2-40B4-BE49-F238E27FC236}">
                <a16:creationId xmlns:a16="http://schemas.microsoft.com/office/drawing/2014/main" id="{EC95C66F-5BC8-490C-B27C-7EF276C73008}"/>
              </a:ext>
            </a:extLst>
          </p:cNvPr>
          <p:cNvSpPr txBox="1"/>
          <p:nvPr/>
        </p:nvSpPr>
        <p:spPr>
          <a:xfrm>
            <a:off x="8619305" y="336694"/>
            <a:ext cx="1996121" cy="369332"/>
          </a:xfrm>
          <a:prstGeom prst="rect">
            <a:avLst/>
          </a:prstGeom>
          <a:noFill/>
          <a:ln>
            <a:solidFill>
              <a:schemeClr val="bg1">
                <a:lumMod val="65000"/>
              </a:schemeClr>
            </a:solidFill>
          </a:ln>
        </p:spPr>
        <p:txBody>
          <a:bodyPr wrap="square" rtlCol="0">
            <a:spAutoFit/>
          </a:bodyPr>
          <a:lstStyle/>
          <a:p>
            <a:r>
              <a:rPr lang="en-US" dirty="0"/>
              <a:t>Word of the Day</a:t>
            </a:r>
          </a:p>
        </p:txBody>
      </p:sp>
      <p:sp>
        <p:nvSpPr>
          <p:cNvPr id="53" name="Isosceles Triangle 52">
            <a:extLst>
              <a:ext uri="{FF2B5EF4-FFF2-40B4-BE49-F238E27FC236}">
                <a16:creationId xmlns:a16="http://schemas.microsoft.com/office/drawing/2014/main" id="{890068DB-CD3C-4A72-B49B-BBA99066A336}"/>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61ED4C5-3732-484D-9574-BAB6EBC8C01C}"/>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5" name="Table 54">
            <a:extLst>
              <a:ext uri="{FF2B5EF4-FFF2-40B4-BE49-F238E27FC236}">
                <a16:creationId xmlns:a16="http://schemas.microsoft.com/office/drawing/2014/main" id="{92480899-10DA-4AF7-B68C-77E7FE787A5D}"/>
              </a:ext>
            </a:extLst>
          </p:cNvPr>
          <p:cNvGraphicFramePr>
            <a:graphicFrameLocks noGrp="1"/>
          </p:cNvGraphicFramePr>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43" name="TextBox 42">
            <a:extLst>
              <a:ext uri="{FF2B5EF4-FFF2-40B4-BE49-F238E27FC236}">
                <a16:creationId xmlns:a16="http://schemas.microsoft.com/office/drawing/2014/main" id="{100BF56B-3B8F-4DDB-94CB-116F2363D568}"/>
              </a:ext>
            </a:extLst>
          </p:cNvPr>
          <p:cNvSpPr txBox="1"/>
          <p:nvPr/>
        </p:nvSpPr>
        <p:spPr>
          <a:xfrm>
            <a:off x="125022" y="352933"/>
            <a:ext cx="1451552" cy="369335"/>
          </a:xfrm>
          <a:prstGeom prst="rect">
            <a:avLst/>
          </a:prstGeom>
          <a:noFill/>
        </p:spPr>
        <p:txBody>
          <a:bodyPr wrap="square" rtlCol="0">
            <a:spAutoFit/>
          </a:bodyPr>
          <a:lstStyle/>
          <a:p>
            <a:r>
              <a:rPr lang="en-US" dirty="0"/>
              <a:t>Apr 17, 2018</a:t>
            </a:r>
          </a:p>
        </p:txBody>
      </p:sp>
      <p:sp>
        <p:nvSpPr>
          <p:cNvPr id="58" name="Isosceles Triangle 57">
            <a:extLst>
              <a:ext uri="{FF2B5EF4-FFF2-40B4-BE49-F238E27FC236}">
                <a16:creationId xmlns:a16="http://schemas.microsoft.com/office/drawing/2014/main" id="{72F5771A-CF22-42D0-BC1E-20633B5F4B1F}"/>
              </a:ext>
            </a:extLst>
          </p:cNvPr>
          <p:cNvSpPr/>
          <p:nvPr/>
        </p:nvSpPr>
        <p:spPr>
          <a:xfrm rot="5400000">
            <a:off x="4733474" y="4911875"/>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90394CC-015F-46B9-92A7-C6D119FD0D0D}"/>
              </a:ext>
            </a:extLst>
          </p:cNvPr>
          <p:cNvSpPr txBox="1"/>
          <p:nvPr/>
        </p:nvSpPr>
        <p:spPr>
          <a:xfrm>
            <a:off x="10387651" y="808709"/>
            <a:ext cx="1499669" cy="1200329"/>
          </a:xfrm>
          <a:prstGeom prst="rect">
            <a:avLst/>
          </a:prstGeom>
          <a:solidFill>
            <a:schemeClr val="bg1"/>
          </a:solidFill>
          <a:ln>
            <a:solidFill>
              <a:schemeClr val="bg1">
                <a:lumMod val="75000"/>
              </a:schemeClr>
            </a:solidFill>
          </a:ln>
        </p:spPr>
        <p:txBody>
          <a:bodyPr wrap="square" rtlCol="0">
            <a:spAutoFit/>
          </a:bodyPr>
          <a:lstStyle/>
          <a:p>
            <a:r>
              <a:rPr lang="en-US" dirty="0"/>
              <a:t>Account Info</a:t>
            </a:r>
          </a:p>
          <a:p>
            <a:r>
              <a:rPr lang="en-US" dirty="0"/>
              <a:t>History</a:t>
            </a:r>
          </a:p>
          <a:p>
            <a:r>
              <a:rPr lang="en-US" dirty="0"/>
              <a:t>Quizzes</a:t>
            </a:r>
          </a:p>
          <a:p>
            <a:r>
              <a:rPr lang="en-US" dirty="0"/>
              <a:t>Sign Out</a:t>
            </a:r>
          </a:p>
        </p:txBody>
      </p:sp>
    </p:spTree>
    <p:extLst>
      <p:ext uri="{BB962C8B-B14F-4D97-AF65-F5344CB8AC3E}">
        <p14:creationId xmlns:p14="http://schemas.microsoft.com/office/powerpoint/2010/main" val="261333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4"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Your Account</a:t>
            </a:r>
          </a:p>
        </p:txBody>
      </p:sp>
      <p:pic>
        <p:nvPicPr>
          <p:cNvPr id="13" name="Picture 12">
            <a:extLst>
              <a:ext uri="{FF2B5EF4-FFF2-40B4-BE49-F238E27FC236}">
                <a16:creationId xmlns:a16="http://schemas.microsoft.com/office/drawing/2014/main" id="{1AF98734-27E3-476F-86A9-6DC756BEE7CB}"/>
              </a:ext>
            </a:extLst>
          </p:cNvPr>
          <p:cNvPicPr>
            <a:picLocks noChangeAspect="1"/>
          </p:cNvPicPr>
          <p:nvPr/>
        </p:nvPicPr>
        <p:blipFill>
          <a:blip r:embed="rId2"/>
          <a:stretch>
            <a:fillRect/>
          </a:stretch>
        </p:blipFill>
        <p:spPr>
          <a:xfrm>
            <a:off x="1818194" y="2286881"/>
            <a:ext cx="1803161" cy="1733543"/>
          </a:xfrm>
          <a:prstGeom prst="rect">
            <a:avLst/>
          </a:prstGeom>
        </p:spPr>
      </p:pic>
      <p:sp>
        <p:nvSpPr>
          <p:cNvPr id="14" name="TextBox 13">
            <a:extLst>
              <a:ext uri="{FF2B5EF4-FFF2-40B4-BE49-F238E27FC236}">
                <a16:creationId xmlns:a16="http://schemas.microsoft.com/office/drawing/2014/main" id="{B07AD9AF-09C6-46A4-9811-32C2CE4DAECD}"/>
              </a:ext>
            </a:extLst>
          </p:cNvPr>
          <p:cNvSpPr txBox="1"/>
          <p:nvPr/>
        </p:nvSpPr>
        <p:spPr>
          <a:xfrm>
            <a:off x="3859892" y="2286881"/>
            <a:ext cx="2000141" cy="523220"/>
          </a:xfrm>
          <a:prstGeom prst="rect">
            <a:avLst/>
          </a:prstGeom>
          <a:noFill/>
        </p:spPr>
        <p:txBody>
          <a:bodyPr wrap="square" rtlCol="0">
            <a:spAutoFit/>
          </a:bodyPr>
          <a:lstStyle/>
          <a:p>
            <a:pPr algn="ctr"/>
            <a:r>
              <a:rPr lang="en-US" sz="2800" dirty="0"/>
              <a:t>Username</a:t>
            </a:r>
          </a:p>
        </p:txBody>
      </p:sp>
      <p:sp>
        <p:nvSpPr>
          <p:cNvPr id="15" name="TextBox 14">
            <a:extLst>
              <a:ext uri="{FF2B5EF4-FFF2-40B4-BE49-F238E27FC236}">
                <a16:creationId xmlns:a16="http://schemas.microsoft.com/office/drawing/2014/main" id="{8CF72B78-D1AC-48F2-9BCA-D8B4FC57DB99}"/>
              </a:ext>
            </a:extLst>
          </p:cNvPr>
          <p:cNvSpPr txBox="1"/>
          <p:nvPr/>
        </p:nvSpPr>
        <p:spPr>
          <a:xfrm>
            <a:off x="6299325" y="2379214"/>
            <a:ext cx="3826187" cy="338554"/>
          </a:xfrm>
          <a:prstGeom prst="rect">
            <a:avLst/>
          </a:prstGeom>
          <a:noFill/>
        </p:spPr>
        <p:txBody>
          <a:bodyPr wrap="square" rtlCol="0">
            <a:spAutoFit/>
          </a:bodyPr>
          <a:lstStyle/>
          <a:p>
            <a:r>
              <a:rPr lang="en-US" sz="1600" dirty="0">
                <a:solidFill>
                  <a:schemeClr val="accent2">
                    <a:lumMod val="50000"/>
                  </a:schemeClr>
                </a:solidFill>
              </a:rPr>
              <a:t>Change email, username and/or password…</a:t>
            </a:r>
          </a:p>
        </p:txBody>
      </p:sp>
      <p:sp>
        <p:nvSpPr>
          <p:cNvPr id="6" name="TextBox 5">
            <a:extLst>
              <a:ext uri="{FF2B5EF4-FFF2-40B4-BE49-F238E27FC236}">
                <a16:creationId xmlns:a16="http://schemas.microsoft.com/office/drawing/2014/main" id="{FF8C2D13-FB8C-4DCE-8F19-2321AD70D7C7}"/>
              </a:ext>
            </a:extLst>
          </p:cNvPr>
          <p:cNvSpPr txBox="1"/>
          <p:nvPr/>
        </p:nvSpPr>
        <p:spPr>
          <a:xfrm>
            <a:off x="4023745" y="2849317"/>
            <a:ext cx="5452682" cy="369332"/>
          </a:xfrm>
          <a:prstGeom prst="rect">
            <a:avLst/>
          </a:prstGeom>
          <a:noFill/>
        </p:spPr>
        <p:txBody>
          <a:bodyPr wrap="square" rtlCol="0">
            <a:spAutoFit/>
          </a:bodyPr>
          <a:lstStyle/>
          <a:p>
            <a:r>
              <a:rPr lang="en-US" dirty="0"/>
              <a:t>Now learning Spanish and Japanese!</a:t>
            </a:r>
          </a:p>
        </p:txBody>
      </p:sp>
      <p:sp>
        <p:nvSpPr>
          <p:cNvPr id="18" name="TextBox 17">
            <a:extLst>
              <a:ext uri="{FF2B5EF4-FFF2-40B4-BE49-F238E27FC236}">
                <a16:creationId xmlns:a16="http://schemas.microsoft.com/office/drawing/2014/main" id="{14D1588F-ED39-4CA7-ABD0-D2CFE7248206}"/>
              </a:ext>
            </a:extLst>
          </p:cNvPr>
          <p:cNvSpPr txBox="1"/>
          <p:nvPr/>
        </p:nvSpPr>
        <p:spPr>
          <a:xfrm>
            <a:off x="1818194" y="4169279"/>
            <a:ext cx="1803161" cy="276999"/>
          </a:xfrm>
          <a:prstGeom prst="rect">
            <a:avLst/>
          </a:prstGeom>
          <a:noFill/>
        </p:spPr>
        <p:txBody>
          <a:bodyPr wrap="square" rtlCol="0">
            <a:spAutoFit/>
          </a:bodyPr>
          <a:lstStyle/>
          <a:p>
            <a:pPr algn="ctr"/>
            <a:r>
              <a:rPr lang="en-US" sz="1200" dirty="0">
                <a:solidFill>
                  <a:schemeClr val="accent2">
                    <a:lumMod val="50000"/>
                  </a:schemeClr>
                </a:solidFill>
              </a:rPr>
              <a:t>Change profile picture…</a:t>
            </a:r>
          </a:p>
        </p:txBody>
      </p:sp>
      <p:pic>
        <p:nvPicPr>
          <p:cNvPr id="9" name="Graphic 8" descr="Home">
            <a:extLst>
              <a:ext uri="{FF2B5EF4-FFF2-40B4-BE49-F238E27FC236}">
                <a16:creationId xmlns:a16="http://schemas.microsoft.com/office/drawing/2014/main" id="{9239C2E2-D65F-45CA-AEF7-853F17CCDF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75313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4"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Your History</a:t>
            </a:r>
          </a:p>
        </p:txBody>
      </p:sp>
      <p:sp>
        <p:nvSpPr>
          <p:cNvPr id="3" name="TextBox 2">
            <a:extLst>
              <a:ext uri="{FF2B5EF4-FFF2-40B4-BE49-F238E27FC236}">
                <a16:creationId xmlns:a16="http://schemas.microsoft.com/office/drawing/2014/main" id="{DAF0F2A7-8E5E-461C-95EC-CD492C2AEF14}"/>
              </a:ext>
            </a:extLst>
          </p:cNvPr>
          <p:cNvSpPr txBox="1"/>
          <p:nvPr/>
        </p:nvSpPr>
        <p:spPr>
          <a:xfrm>
            <a:off x="1954541" y="2390862"/>
            <a:ext cx="2541958" cy="4154984"/>
          </a:xfrm>
          <a:prstGeom prst="rect">
            <a:avLst/>
          </a:prstGeom>
          <a:noFill/>
        </p:spPr>
        <p:txBody>
          <a:bodyPr wrap="square" rtlCol="0">
            <a:spAutoFit/>
          </a:bodyPr>
          <a:lstStyle/>
          <a:p>
            <a:pPr algn="ctr"/>
            <a:r>
              <a:rPr lang="en-US" sz="4000" dirty="0">
                <a:solidFill>
                  <a:schemeClr val="accent4">
                    <a:lumMod val="75000"/>
                  </a:schemeClr>
                </a:solidFill>
              </a:rPr>
              <a:t>Spanish</a:t>
            </a:r>
          </a:p>
          <a:p>
            <a:pPr algn="ctr"/>
            <a:r>
              <a:rPr lang="en-US" sz="2800" dirty="0"/>
              <a:t>Lorem</a:t>
            </a:r>
          </a:p>
          <a:p>
            <a:pPr algn="ctr"/>
            <a:r>
              <a:rPr lang="en-US" sz="2800" dirty="0"/>
              <a:t>Ipsum</a:t>
            </a:r>
          </a:p>
          <a:p>
            <a:pPr algn="ctr"/>
            <a:r>
              <a:rPr lang="en-US" sz="2800" dirty="0"/>
              <a:t>Dolor</a:t>
            </a:r>
          </a:p>
          <a:p>
            <a:pPr algn="ctr"/>
            <a:r>
              <a:rPr lang="en-US" sz="2800" dirty="0"/>
              <a:t>Sit</a:t>
            </a:r>
          </a:p>
          <a:p>
            <a:pPr algn="ctr"/>
            <a:r>
              <a:rPr lang="en-US" sz="2800" dirty="0" err="1"/>
              <a:t>Amet</a:t>
            </a:r>
            <a:endParaRPr lang="en-US" sz="2800" dirty="0"/>
          </a:p>
          <a:p>
            <a:pPr algn="ctr"/>
            <a:r>
              <a:rPr lang="en-US" sz="2800" dirty="0" err="1"/>
              <a:t>Consectetur</a:t>
            </a:r>
            <a:endParaRPr lang="en-US" sz="2800" dirty="0"/>
          </a:p>
          <a:p>
            <a:pPr algn="ctr"/>
            <a:r>
              <a:rPr lang="en-US" sz="2800" dirty="0" err="1"/>
              <a:t>Adipiscing</a:t>
            </a:r>
            <a:endParaRPr lang="en-US" sz="2800" dirty="0"/>
          </a:p>
          <a:p>
            <a:pPr algn="ctr"/>
            <a:r>
              <a:rPr lang="en-US" sz="2800" dirty="0" err="1"/>
              <a:t>Elit</a:t>
            </a:r>
            <a:endParaRPr lang="en-US" sz="2800" dirty="0"/>
          </a:p>
        </p:txBody>
      </p:sp>
      <p:sp>
        <p:nvSpPr>
          <p:cNvPr id="16" name="TextBox 15">
            <a:extLst>
              <a:ext uri="{FF2B5EF4-FFF2-40B4-BE49-F238E27FC236}">
                <a16:creationId xmlns:a16="http://schemas.microsoft.com/office/drawing/2014/main" id="{71645DFC-FDCA-470A-8622-14FA51770A11}"/>
              </a:ext>
            </a:extLst>
          </p:cNvPr>
          <p:cNvSpPr txBox="1"/>
          <p:nvPr/>
        </p:nvSpPr>
        <p:spPr>
          <a:xfrm>
            <a:off x="6804775" y="2390862"/>
            <a:ext cx="2541958" cy="4154984"/>
          </a:xfrm>
          <a:prstGeom prst="rect">
            <a:avLst/>
          </a:prstGeom>
          <a:noFill/>
        </p:spPr>
        <p:txBody>
          <a:bodyPr wrap="square" rtlCol="0">
            <a:spAutoFit/>
          </a:bodyPr>
          <a:lstStyle/>
          <a:p>
            <a:pPr algn="ctr"/>
            <a:r>
              <a:rPr lang="en-US" sz="4000" dirty="0">
                <a:solidFill>
                  <a:schemeClr val="accent4">
                    <a:lumMod val="75000"/>
                  </a:schemeClr>
                </a:solidFill>
              </a:rPr>
              <a:t>Japanese</a:t>
            </a:r>
          </a:p>
          <a:p>
            <a:pPr algn="ctr"/>
            <a:r>
              <a:rPr lang="ja-JP" altLang="en-US" sz="2800" dirty="0"/>
              <a:t>視</a:t>
            </a:r>
            <a:r>
              <a:rPr lang="ja-JP" altLang="en-US" sz="2800" dirty="0" err="1"/>
              <a:t>こ</a:t>
            </a:r>
            <a:endParaRPr lang="en-US" altLang="ja-JP" sz="2800" dirty="0"/>
          </a:p>
          <a:p>
            <a:pPr algn="ctr"/>
            <a:r>
              <a:rPr lang="ja-JP" altLang="en-US" sz="2800" dirty="0"/>
              <a:t>退主</a:t>
            </a:r>
            <a:endParaRPr lang="en-US" altLang="ja-JP" sz="2800" dirty="0"/>
          </a:p>
          <a:p>
            <a:pPr algn="ctr"/>
            <a:r>
              <a:rPr lang="ja-JP" altLang="en-US" sz="2800" dirty="0"/>
              <a:t>マネ</a:t>
            </a:r>
            <a:endParaRPr lang="en-US" altLang="ja-JP" sz="2800" dirty="0"/>
          </a:p>
          <a:p>
            <a:pPr algn="ctr"/>
            <a:r>
              <a:rPr lang="ja-JP" altLang="en-US" sz="2800" dirty="0"/>
              <a:t>増日</a:t>
            </a:r>
            <a:endParaRPr lang="en-US" altLang="ja-JP" sz="2800" dirty="0"/>
          </a:p>
          <a:p>
            <a:pPr algn="ctr"/>
            <a:r>
              <a:rPr lang="ja-JP" altLang="en-US" sz="2800" dirty="0"/>
              <a:t>アヒク</a:t>
            </a:r>
            <a:endParaRPr lang="en-US" altLang="ja-JP" sz="2800" dirty="0"/>
          </a:p>
          <a:p>
            <a:pPr algn="ctr"/>
            <a:r>
              <a:rPr lang="ja-JP" altLang="en-US" sz="2800" dirty="0"/>
              <a:t>間真</a:t>
            </a:r>
            <a:endParaRPr lang="en-US" altLang="ja-JP" sz="2800" dirty="0"/>
          </a:p>
          <a:p>
            <a:pPr algn="ctr"/>
            <a:r>
              <a:rPr lang="ja-JP" altLang="en-US" sz="2800" dirty="0"/>
              <a:t>係向極</a:t>
            </a:r>
            <a:endParaRPr lang="en-US" altLang="ja-JP" sz="2800" dirty="0"/>
          </a:p>
          <a:p>
            <a:pPr algn="ctr"/>
            <a:r>
              <a:rPr lang="ja-JP" altLang="en-US" sz="2800" dirty="0"/>
              <a:t>模景</a:t>
            </a:r>
            <a:endParaRPr lang="en-US" sz="2800" dirty="0"/>
          </a:p>
        </p:txBody>
      </p:sp>
      <p:pic>
        <p:nvPicPr>
          <p:cNvPr id="17" name="Graphic 16" descr="Home">
            <a:extLst>
              <a:ext uri="{FF2B5EF4-FFF2-40B4-BE49-F238E27FC236}">
                <a16:creationId xmlns:a16="http://schemas.microsoft.com/office/drawing/2014/main" id="{71712FF9-9B54-4BEE-A49B-C646149497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397002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4"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Quizzes!</a:t>
            </a:r>
          </a:p>
        </p:txBody>
      </p:sp>
      <p:sp>
        <p:nvSpPr>
          <p:cNvPr id="3" name="TextBox 2">
            <a:extLst>
              <a:ext uri="{FF2B5EF4-FFF2-40B4-BE49-F238E27FC236}">
                <a16:creationId xmlns:a16="http://schemas.microsoft.com/office/drawing/2014/main" id="{DAF0F2A7-8E5E-461C-95EC-CD492C2AEF14}"/>
              </a:ext>
            </a:extLst>
          </p:cNvPr>
          <p:cNvSpPr txBox="1"/>
          <p:nvPr/>
        </p:nvSpPr>
        <p:spPr>
          <a:xfrm>
            <a:off x="4754720" y="2700039"/>
            <a:ext cx="2210626" cy="830997"/>
          </a:xfrm>
          <a:prstGeom prst="rect">
            <a:avLst/>
          </a:prstGeom>
          <a:noFill/>
        </p:spPr>
        <p:txBody>
          <a:bodyPr wrap="square" rtlCol="0">
            <a:spAutoFit/>
          </a:bodyPr>
          <a:lstStyle/>
          <a:p>
            <a:pPr algn="ctr"/>
            <a:r>
              <a:rPr lang="en-US" sz="4800" dirty="0">
                <a:solidFill>
                  <a:schemeClr val="accent4">
                    <a:lumMod val="75000"/>
                  </a:schemeClr>
                </a:solidFill>
              </a:rPr>
              <a:t>Spanish</a:t>
            </a:r>
          </a:p>
        </p:txBody>
      </p:sp>
      <p:sp>
        <p:nvSpPr>
          <p:cNvPr id="16" name="TextBox 15">
            <a:extLst>
              <a:ext uri="{FF2B5EF4-FFF2-40B4-BE49-F238E27FC236}">
                <a16:creationId xmlns:a16="http://schemas.microsoft.com/office/drawing/2014/main" id="{71645DFC-FDCA-470A-8622-14FA51770A11}"/>
              </a:ext>
            </a:extLst>
          </p:cNvPr>
          <p:cNvSpPr txBox="1"/>
          <p:nvPr/>
        </p:nvSpPr>
        <p:spPr>
          <a:xfrm>
            <a:off x="4544010" y="3996380"/>
            <a:ext cx="2632046" cy="830997"/>
          </a:xfrm>
          <a:prstGeom prst="rect">
            <a:avLst/>
          </a:prstGeom>
          <a:noFill/>
        </p:spPr>
        <p:txBody>
          <a:bodyPr wrap="square" rtlCol="0">
            <a:spAutoFit/>
          </a:bodyPr>
          <a:lstStyle/>
          <a:p>
            <a:pPr algn="ctr"/>
            <a:r>
              <a:rPr lang="en-US" sz="4800" dirty="0">
                <a:solidFill>
                  <a:schemeClr val="accent4">
                    <a:lumMod val="75000"/>
                  </a:schemeClr>
                </a:solidFill>
              </a:rPr>
              <a:t>Japanese</a:t>
            </a:r>
            <a:endParaRPr lang="en-US" sz="4000" dirty="0">
              <a:solidFill>
                <a:schemeClr val="accent4">
                  <a:lumMod val="75000"/>
                </a:schemeClr>
              </a:solidFill>
            </a:endParaRPr>
          </a:p>
        </p:txBody>
      </p:sp>
      <p:sp>
        <p:nvSpPr>
          <p:cNvPr id="11" name="TextBox 10">
            <a:extLst>
              <a:ext uri="{FF2B5EF4-FFF2-40B4-BE49-F238E27FC236}">
                <a16:creationId xmlns:a16="http://schemas.microsoft.com/office/drawing/2014/main" id="{134F03B9-43A7-4369-BC7E-4D71299521DF}"/>
              </a:ext>
            </a:extLst>
          </p:cNvPr>
          <p:cNvSpPr txBox="1"/>
          <p:nvPr/>
        </p:nvSpPr>
        <p:spPr>
          <a:xfrm>
            <a:off x="4544010" y="5298841"/>
            <a:ext cx="2632046" cy="830997"/>
          </a:xfrm>
          <a:prstGeom prst="rect">
            <a:avLst/>
          </a:prstGeom>
          <a:noFill/>
        </p:spPr>
        <p:txBody>
          <a:bodyPr wrap="square" rtlCol="0">
            <a:spAutoFit/>
          </a:bodyPr>
          <a:lstStyle/>
          <a:p>
            <a:pPr algn="ctr"/>
            <a:r>
              <a:rPr lang="en-US" sz="4800" dirty="0">
                <a:solidFill>
                  <a:schemeClr val="accent4">
                    <a:lumMod val="75000"/>
                  </a:schemeClr>
                </a:solidFill>
              </a:rPr>
              <a:t>Mixed</a:t>
            </a:r>
          </a:p>
        </p:txBody>
      </p:sp>
      <p:sp>
        <p:nvSpPr>
          <p:cNvPr id="7" name="TextBox 6">
            <a:extLst>
              <a:ext uri="{FF2B5EF4-FFF2-40B4-BE49-F238E27FC236}">
                <a16:creationId xmlns:a16="http://schemas.microsoft.com/office/drawing/2014/main" id="{2B5B1153-7E5C-4C5E-B9A9-154225D77707}"/>
              </a:ext>
            </a:extLst>
          </p:cNvPr>
          <p:cNvSpPr txBox="1"/>
          <p:nvPr/>
        </p:nvSpPr>
        <p:spPr>
          <a:xfrm>
            <a:off x="3699868" y="2227156"/>
            <a:ext cx="4320330" cy="369332"/>
          </a:xfrm>
          <a:prstGeom prst="rect">
            <a:avLst/>
          </a:prstGeom>
          <a:noFill/>
        </p:spPr>
        <p:txBody>
          <a:bodyPr wrap="square" rtlCol="0">
            <a:spAutoFit/>
          </a:bodyPr>
          <a:lstStyle/>
          <a:p>
            <a:pPr algn="ctr"/>
            <a:r>
              <a:rPr lang="en-US" dirty="0"/>
              <a:t>Select a language to test yourself…</a:t>
            </a:r>
          </a:p>
        </p:txBody>
      </p:sp>
      <p:pic>
        <p:nvPicPr>
          <p:cNvPr id="13" name="Graphic 12" descr="Home">
            <a:extLst>
              <a:ext uri="{FF2B5EF4-FFF2-40B4-BE49-F238E27FC236}">
                <a16:creationId xmlns:a16="http://schemas.microsoft.com/office/drawing/2014/main" id="{A9CCF09E-B32B-420E-876A-55E4EC8313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34268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4"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Quizzes!</a:t>
            </a:r>
          </a:p>
        </p:txBody>
      </p:sp>
      <p:sp>
        <p:nvSpPr>
          <p:cNvPr id="3" name="TextBox 2">
            <a:extLst>
              <a:ext uri="{FF2B5EF4-FFF2-40B4-BE49-F238E27FC236}">
                <a16:creationId xmlns:a16="http://schemas.microsoft.com/office/drawing/2014/main" id="{DAF0F2A7-8E5E-461C-95EC-CD492C2AEF14}"/>
              </a:ext>
            </a:extLst>
          </p:cNvPr>
          <p:cNvSpPr txBox="1"/>
          <p:nvPr/>
        </p:nvSpPr>
        <p:spPr>
          <a:xfrm>
            <a:off x="4001824" y="2320153"/>
            <a:ext cx="3716417" cy="707886"/>
          </a:xfrm>
          <a:prstGeom prst="rect">
            <a:avLst/>
          </a:prstGeom>
          <a:noFill/>
        </p:spPr>
        <p:txBody>
          <a:bodyPr wrap="square" rtlCol="0">
            <a:spAutoFit/>
          </a:bodyPr>
          <a:lstStyle/>
          <a:p>
            <a:pPr algn="ctr"/>
            <a:r>
              <a:rPr lang="en-US" sz="4000" dirty="0">
                <a:solidFill>
                  <a:schemeClr val="bg1">
                    <a:lumMod val="65000"/>
                  </a:schemeClr>
                </a:solidFill>
              </a:rPr>
              <a:t>Spanish</a:t>
            </a:r>
          </a:p>
        </p:txBody>
      </p:sp>
      <p:sp>
        <p:nvSpPr>
          <p:cNvPr id="4" name="Rectangle 3">
            <a:extLst>
              <a:ext uri="{FF2B5EF4-FFF2-40B4-BE49-F238E27FC236}">
                <a16:creationId xmlns:a16="http://schemas.microsoft.com/office/drawing/2014/main" id="{30B9BAC2-EC0F-42F1-8B39-29D7F933FD3F}"/>
              </a:ext>
            </a:extLst>
          </p:cNvPr>
          <p:cNvSpPr/>
          <p:nvPr/>
        </p:nvSpPr>
        <p:spPr>
          <a:xfrm>
            <a:off x="3833443" y="3706804"/>
            <a:ext cx="4053173" cy="584775"/>
          </a:xfrm>
          <a:prstGeom prst="rect">
            <a:avLst/>
          </a:prstGeom>
        </p:spPr>
        <p:txBody>
          <a:bodyPr wrap="square">
            <a:spAutoFit/>
          </a:bodyPr>
          <a:lstStyle/>
          <a:p>
            <a:pPr algn="ctr"/>
            <a:r>
              <a:rPr lang="en-US" sz="3200" dirty="0">
                <a:solidFill>
                  <a:schemeClr val="accent4">
                    <a:lumMod val="75000"/>
                  </a:schemeClr>
                </a:solidFill>
              </a:rPr>
              <a:t>Last 7 Words Quiz</a:t>
            </a:r>
          </a:p>
        </p:txBody>
      </p:sp>
      <p:sp>
        <p:nvSpPr>
          <p:cNvPr id="6" name="Rectangle 5">
            <a:extLst>
              <a:ext uri="{FF2B5EF4-FFF2-40B4-BE49-F238E27FC236}">
                <a16:creationId xmlns:a16="http://schemas.microsoft.com/office/drawing/2014/main" id="{0A5798B5-3066-4236-B732-DE3C0BD00934}"/>
              </a:ext>
            </a:extLst>
          </p:cNvPr>
          <p:cNvSpPr/>
          <p:nvPr/>
        </p:nvSpPr>
        <p:spPr>
          <a:xfrm>
            <a:off x="3825082" y="4661081"/>
            <a:ext cx="4069897" cy="584775"/>
          </a:xfrm>
          <a:prstGeom prst="rect">
            <a:avLst/>
          </a:prstGeom>
        </p:spPr>
        <p:txBody>
          <a:bodyPr wrap="none">
            <a:spAutoFit/>
          </a:bodyPr>
          <a:lstStyle/>
          <a:p>
            <a:pPr algn="ctr"/>
            <a:r>
              <a:rPr lang="en-US" sz="3200" dirty="0">
                <a:solidFill>
                  <a:schemeClr val="accent4">
                    <a:lumMod val="75000"/>
                  </a:schemeClr>
                </a:solidFill>
              </a:rPr>
              <a:t>All Learned Words Quiz</a:t>
            </a:r>
          </a:p>
        </p:txBody>
      </p:sp>
      <p:sp>
        <p:nvSpPr>
          <p:cNvPr id="12" name="TextBox 11">
            <a:extLst>
              <a:ext uri="{FF2B5EF4-FFF2-40B4-BE49-F238E27FC236}">
                <a16:creationId xmlns:a16="http://schemas.microsoft.com/office/drawing/2014/main" id="{78E52E60-8095-4758-8AE3-1E01749F033F}"/>
              </a:ext>
            </a:extLst>
          </p:cNvPr>
          <p:cNvSpPr txBox="1"/>
          <p:nvPr/>
        </p:nvSpPr>
        <p:spPr>
          <a:xfrm>
            <a:off x="3699865" y="3023357"/>
            <a:ext cx="4320330" cy="369332"/>
          </a:xfrm>
          <a:prstGeom prst="rect">
            <a:avLst/>
          </a:prstGeom>
          <a:noFill/>
        </p:spPr>
        <p:txBody>
          <a:bodyPr wrap="square" rtlCol="0">
            <a:spAutoFit/>
          </a:bodyPr>
          <a:lstStyle/>
          <a:p>
            <a:pPr algn="ctr"/>
            <a:r>
              <a:rPr lang="en-US" dirty="0">
                <a:solidFill>
                  <a:schemeClr val="bg1">
                    <a:lumMod val="50000"/>
                  </a:schemeClr>
                </a:solidFill>
              </a:rPr>
              <a:t>Select a quiz to start…</a:t>
            </a:r>
          </a:p>
        </p:txBody>
      </p:sp>
      <p:pic>
        <p:nvPicPr>
          <p:cNvPr id="13" name="Graphic 12" descr="Home">
            <a:extLst>
              <a:ext uri="{FF2B5EF4-FFF2-40B4-BE49-F238E27FC236}">
                <a16:creationId xmlns:a16="http://schemas.microsoft.com/office/drawing/2014/main" id="{299ECA89-C3EE-4797-AF46-7F484077FE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
        <p:nvSpPr>
          <p:cNvPr id="7" name="TextBox 6">
            <a:extLst>
              <a:ext uri="{FF2B5EF4-FFF2-40B4-BE49-F238E27FC236}">
                <a16:creationId xmlns:a16="http://schemas.microsoft.com/office/drawing/2014/main" id="{5EE5C851-0838-4A7E-AF28-B9EBDCB5D711}"/>
              </a:ext>
            </a:extLst>
          </p:cNvPr>
          <p:cNvSpPr txBox="1"/>
          <p:nvPr/>
        </p:nvSpPr>
        <p:spPr>
          <a:xfrm>
            <a:off x="3612858" y="4270877"/>
            <a:ext cx="4966283" cy="369332"/>
          </a:xfrm>
          <a:prstGeom prst="rect">
            <a:avLst/>
          </a:prstGeom>
          <a:noFill/>
        </p:spPr>
        <p:txBody>
          <a:bodyPr wrap="square" rtlCol="0">
            <a:spAutoFit/>
          </a:bodyPr>
          <a:lstStyle/>
          <a:p>
            <a:pPr algn="ctr"/>
            <a:r>
              <a:rPr lang="en-US" dirty="0"/>
              <a:t>This will test the 7 latest words you have learned.</a:t>
            </a:r>
          </a:p>
        </p:txBody>
      </p:sp>
      <p:sp>
        <p:nvSpPr>
          <p:cNvPr id="14" name="TextBox 13">
            <a:extLst>
              <a:ext uri="{FF2B5EF4-FFF2-40B4-BE49-F238E27FC236}">
                <a16:creationId xmlns:a16="http://schemas.microsoft.com/office/drawing/2014/main" id="{CED211F5-C7A7-44FE-94CA-214FBA91E49A}"/>
              </a:ext>
            </a:extLst>
          </p:cNvPr>
          <p:cNvSpPr txBox="1"/>
          <p:nvPr/>
        </p:nvSpPr>
        <p:spPr>
          <a:xfrm>
            <a:off x="3612858" y="5169767"/>
            <a:ext cx="4966283" cy="369332"/>
          </a:xfrm>
          <a:prstGeom prst="rect">
            <a:avLst/>
          </a:prstGeom>
          <a:noFill/>
        </p:spPr>
        <p:txBody>
          <a:bodyPr wrap="square" rtlCol="0">
            <a:spAutoFit/>
          </a:bodyPr>
          <a:lstStyle/>
          <a:p>
            <a:pPr algn="ctr"/>
            <a:r>
              <a:rPr lang="en-US" dirty="0"/>
              <a:t>This will test all words you have learned.</a:t>
            </a:r>
          </a:p>
        </p:txBody>
      </p:sp>
    </p:spTree>
    <p:extLst>
      <p:ext uri="{BB962C8B-B14F-4D97-AF65-F5344CB8AC3E}">
        <p14:creationId xmlns:p14="http://schemas.microsoft.com/office/powerpoint/2010/main" val="167850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3"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Quizzes!</a:t>
            </a:r>
          </a:p>
        </p:txBody>
      </p:sp>
      <p:sp>
        <p:nvSpPr>
          <p:cNvPr id="3" name="TextBox 2">
            <a:extLst>
              <a:ext uri="{FF2B5EF4-FFF2-40B4-BE49-F238E27FC236}">
                <a16:creationId xmlns:a16="http://schemas.microsoft.com/office/drawing/2014/main" id="{DAF0F2A7-8E5E-461C-95EC-CD492C2AEF14}"/>
              </a:ext>
            </a:extLst>
          </p:cNvPr>
          <p:cNvSpPr txBox="1"/>
          <p:nvPr/>
        </p:nvSpPr>
        <p:spPr>
          <a:xfrm>
            <a:off x="2508584" y="2199774"/>
            <a:ext cx="6702898" cy="646331"/>
          </a:xfrm>
          <a:prstGeom prst="rect">
            <a:avLst/>
          </a:prstGeom>
          <a:noFill/>
        </p:spPr>
        <p:txBody>
          <a:bodyPr wrap="square" rtlCol="0">
            <a:spAutoFit/>
          </a:bodyPr>
          <a:lstStyle/>
          <a:p>
            <a:pPr algn="ctr"/>
            <a:r>
              <a:rPr lang="en-US" sz="3600" dirty="0">
                <a:solidFill>
                  <a:schemeClr val="bg1">
                    <a:lumMod val="65000"/>
                  </a:schemeClr>
                </a:solidFill>
              </a:rPr>
              <a:t>Spanish: Last 7 Words Quiz</a:t>
            </a:r>
          </a:p>
        </p:txBody>
      </p:sp>
      <p:sp>
        <p:nvSpPr>
          <p:cNvPr id="6" name="Rectangle 5">
            <a:extLst>
              <a:ext uri="{FF2B5EF4-FFF2-40B4-BE49-F238E27FC236}">
                <a16:creationId xmlns:a16="http://schemas.microsoft.com/office/drawing/2014/main" id="{0A5798B5-3066-4236-B732-DE3C0BD00934}"/>
              </a:ext>
            </a:extLst>
          </p:cNvPr>
          <p:cNvSpPr/>
          <p:nvPr/>
        </p:nvSpPr>
        <p:spPr>
          <a:xfrm>
            <a:off x="2816985" y="3453676"/>
            <a:ext cx="6394497" cy="1200329"/>
          </a:xfrm>
          <a:prstGeom prst="rect">
            <a:avLst/>
          </a:prstGeom>
        </p:spPr>
        <p:txBody>
          <a:bodyPr wrap="square">
            <a:spAutoFit/>
          </a:bodyPr>
          <a:lstStyle/>
          <a:p>
            <a:pPr algn="ctr"/>
            <a:r>
              <a:rPr lang="en-US" sz="2400" dirty="0" err="1"/>
              <a:t>Phasellus</a:t>
            </a:r>
            <a:r>
              <a:rPr lang="en-US" sz="2400" dirty="0"/>
              <a:t> </a:t>
            </a:r>
            <a:r>
              <a:rPr lang="en-US" sz="2400" dirty="0" err="1"/>
              <a:t>hendrerit</a:t>
            </a:r>
            <a:r>
              <a:rPr lang="en-US" sz="2400" dirty="0"/>
              <a:t>, </a:t>
            </a:r>
            <a:r>
              <a:rPr lang="en-US" sz="2400" dirty="0" err="1"/>
              <a:t>arcu</a:t>
            </a:r>
            <a:r>
              <a:rPr lang="en-US" sz="2400" dirty="0"/>
              <a:t> ac </a:t>
            </a:r>
            <a:r>
              <a:rPr lang="en-US" sz="2400" dirty="0" err="1"/>
              <a:t>rhoncus</a:t>
            </a:r>
            <a:r>
              <a:rPr lang="en-US" sz="2400" dirty="0"/>
              <a:t> </a:t>
            </a:r>
            <a:r>
              <a:rPr lang="en-US" sz="2400" dirty="0" err="1"/>
              <a:t>venenatis</a:t>
            </a:r>
            <a:r>
              <a:rPr lang="en-US" sz="2400" dirty="0"/>
              <a:t>, </a:t>
            </a:r>
            <a:r>
              <a:rPr lang="en-US" sz="2400" dirty="0" err="1"/>
              <a:t>nunc</a:t>
            </a:r>
            <a:r>
              <a:rPr lang="en-US" sz="2400" dirty="0"/>
              <a:t> </a:t>
            </a:r>
            <a:r>
              <a:rPr lang="en-US" sz="2400" dirty="0" err="1"/>
              <a:t>sem</a:t>
            </a:r>
            <a:r>
              <a:rPr lang="en-US" sz="2400" dirty="0"/>
              <a:t> </a:t>
            </a:r>
            <a:r>
              <a:rPr lang="en-US" sz="2400" dirty="0" err="1"/>
              <a:t>tincidunt</a:t>
            </a:r>
            <a:r>
              <a:rPr lang="en-US" sz="2400" dirty="0"/>
              <a:t> magna, </a:t>
            </a:r>
            <a:r>
              <a:rPr lang="en-US" sz="2400" dirty="0" err="1"/>
              <a:t>eget</a:t>
            </a:r>
            <a:r>
              <a:rPr lang="en-US" sz="2400" dirty="0"/>
              <a:t> </a:t>
            </a:r>
            <a:r>
              <a:rPr lang="en-US" sz="2400" dirty="0" err="1"/>
              <a:t>ornare</a:t>
            </a:r>
            <a:r>
              <a:rPr lang="en-US" sz="2400" dirty="0"/>
              <a:t> mi ______ </a:t>
            </a:r>
            <a:r>
              <a:rPr lang="en-US" sz="2400" dirty="0" err="1"/>
              <a:t>quis</a:t>
            </a:r>
            <a:r>
              <a:rPr lang="en-US" sz="2400" dirty="0"/>
              <a:t> </a:t>
            </a:r>
            <a:r>
              <a:rPr lang="en-US" sz="2400" dirty="0" err="1"/>
              <a:t>justo</a:t>
            </a:r>
            <a:r>
              <a:rPr lang="en-US" sz="2400" dirty="0"/>
              <a:t>.</a:t>
            </a:r>
            <a:endParaRPr lang="en-US" sz="4000" dirty="0"/>
          </a:p>
        </p:txBody>
      </p:sp>
      <p:sp>
        <p:nvSpPr>
          <p:cNvPr id="7" name="TextBox 6">
            <a:extLst>
              <a:ext uri="{FF2B5EF4-FFF2-40B4-BE49-F238E27FC236}">
                <a16:creationId xmlns:a16="http://schemas.microsoft.com/office/drawing/2014/main" id="{50D805D0-B70C-4B59-87AF-06D4651B6577}"/>
              </a:ext>
            </a:extLst>
          </p:cNvPr>
          <p:cNvSpPr txBox="1"/>
          <p:nvPr/>
        </p:nvSpPr>
        <p:spPr>
          <a:xfrm>
            <a:off x="2986481" y="4823670"/>
            <a:ext cx="1006679" cy="461665"/>
          </a:xfrm>
          <a:prstGeom prst="rect">
            <a:avLst/>
          </a:prstGeom>
          <a:noFill/>
        </p:spPr>
        <p:txBody>
          <a:bodyPr wrap="square" rtlCol="0">
            <a:spAutoFit/>
          </a:bodyPr>
          <a:lstStyle/>
          <a:p>
            <a:pPr algn="ctr"/>
            <a:r>
              <a:rPr lang="en-US" sz="2400" dirty="0"/>
              <a:t>libero</a:t>
            </a:r>
          </a:p>
        </p:txBody>
      </p:sp>
      <p:sp>
        <p:nvSpPr>
          <p:cNvPr id="13" name="TextBox 12">
            <a:extLst>
              <a:ext uri="{FF2B5EF4-FFF2-40B4-BE49-F238E27FC236}">
                <a16:creationId xmlns:a16="http://schemas.microsoft.com/office/drawing/2014/main" id="{AAFFEAB5-5D20-463E-BA73-5A94F355C927}"/>
              </a:ext>
            </a:extLst>
          </p:cNvPr>
          <p:cNvSpPr txBox="1"/>
          <p:nvPr/>
        </p:nvSpPr>
        <p:spPr>
          <a:xfrm>
            <a:off x="7934049" y="4823669"/>
            <a:ext cx="1006679" cy="461665"/>
          </a:xfrm>
          <a:prstGeom prst="rect">
            <a:avLst/>
          </a:prstGeom>
          <a:noFill/>
        </p:spPr>
        <p:txBody>
          <a:bodyPr wrap="square" rtlCol="0">
            <a:spAutoFit/>
          </a:bodyPr>
          <a:lstStyle/>
          <a:p>
            <a:pPr algn="ctr"/>
            <a:r>
              <a:rPr lang="en-US" sz="2400" dirty="0" err="1"/>
              <a:t>tortor</a:t>
            </a:r>
            <a:endParaRPr lang="en-US" sz="2400" dirty="0"/>
          </a:p>
        </p:txBody>
      </p:sp>
      <p:sp>
        <p:nvSpPr>
          <p:cNvPr id="14" name="TextBox 13">
            <a:extLst>
              <a:ext uri="{FF2B5EF4-FFF2-40B4-BE49-F238E27FC236}">
                <a16:creationId xmlns:a16="http://schemas.microsoft.com/office/drawing/2014/main" id="{D019B286-245C-454C-B02E-32987707B6C6}"/>
              </a:ext>
            </a:extLst>
          </p:cNvPr>
          <p:cNvSpPr txBox="1"/>
          <p:nvPr/>
        </p:nvSpPr>
        <p:spPr>
          <a:xfrm>
            <a:off x="5356692" y="4823669"/>
            <a:ext cx="1006679" cy="461665"/>
          </a:xfrm>
          <a:prstGeom prst="rect">
            <a:avLst/>
          </a:prstGeom>
          <a:noFill/>
        </p:spPr>
        <p:txBody>
          <a:bodyPr wrap="square" rtlCol="0">
            <a:spAutoFit/>
          </a:bodyPr>
          <a:lstStyle/>
          <a:p>
            <a:pPr algn="ctr"/>
            <a:r>
              <a:rPr lang="en-US" sz="2400" dirty="0" err="1"/>
              <a:t>odio</a:t>
            </a:r>
            <a:endParaRPr lang="en-US" sz="2400" dirty="0"/>
          </a:p>
        </p:txBody>
      </p:sp>
      <p:sp>
        <p:nvSpPr>
          <p:cNvPr id="8" name="TextBox 7">
            <a:extLst>
              <a:ext uri="{FF2B5EF4-FFF2-40B4-BE49-F238E27FC236}">
                <a16:creationId xmlns:a16="http://schemas.microsoft.com/office/drawing/2014/main" id="{F01FB011-C9AA-402B-8B8E-66B673FFB4DE}"/>
              </a:ext>
            </a:extLst>
          </p:cNvPr>
          <p:cNvSpPr txBox="1"/>
          <p:nvPr/>
        </p:nvSpPr>
        <p:spPr>
          <a:xfrm>
            <a:off x="3898950" y="5703383"/>
            <a:ext cx="1258348" cy="461665"/>
          </a:xfrm>
          <a:prstGeom prst="rect">
            <a:avLst/>
          </a:prstGeom>
          <a:solidFill>
            <a:schemeClr val="accent1">
              <a:lumMod val="60000"/>
              <a:lumOff val="40000"/>
            </a:schemeClr>
          </a:solidFill>
        </p:spPr>
        <p:txBody>
          <a:bodyPr wrap="square" rtlCol="0">
            <a:spAutoFit/>
          </a:bodyPr>
          <a:lstStyle/>
          <a:p>
            <a:pPr algn="ctr"/>
            <a:r>
              <a:rPr lang="en-US" sz="2400" dirty="0">
                <a:solidFill>
                  <a:schemeClr val="bg1"/>
                </a:solidFill>
              </a:rPr>
              <a:t>Submit</a:t>
            </a:r>
          </a:p>
        </p:txBody>
      </p:sp>
      <p:sp>
        <p:nvSpPr>
          <p:cNvPr id="17" name="TextBox 16">
            <a:extLst>
              <a:ext uri="{FF2B5EF4-FFF2-40B4-BE49-F238E27FC236}">
                <a16:creationId xmlns:a16="http://schemas.microsoft.com/office/drawing/2014/main" id="{6ADAB9DF-D02D-4EF9-8AE9-AD023E8512BE}"/>
              </a:ext>
            </a:extLst>
          </p:cNvPr>
          <p:cNvSpPr txBox="1"/>
          <p:nvPr/>
        </p:nvSpPr>
        <p:spPr>
          <a:xfrm>
            <a:off x="6787019" y="5703384"/>
            <a:ext cx="1258348" cy="461665"/>
          </a:xfrm>
          <a:prstGeom prst="rect">
            <a:avLst/>
          </a:prstGeom>
          <a:solidFill>
            <a:schemeClr val="accent1">
              <a:lumMod val="60000"/>
              <a:lumOff val="40000"/>
            </a:schemeClr>
          </a:solidFill>
        </p:spPr>
        <p:txBody>
          <a:bodyPr wrap="square" rtlCol="0">
            <a:spAutoFit/>
          </a:bodyPr>
          <a:lstStyle/>
          <a:p>
            <a:pPr algn="ctr"/>
            <a:r>
              <a:rPr lang="en-US" sz="2400" dirty="0">
                <a:solidFill>
                  <a:schemeClr val="bg1"/>
                </a:solidFill>
              </a:rPr>
              <a:t>Quit</a:t>
            </a:r>
          </a:p>
        </p:txBody>
      </p:sp>
      <p:sp>
        <p:nvSpPr>
          <p:cNvPr id="9" name="TextBox 8">
            <a:extLst>
              <a:ext uri="{FF2B5EF4-FFF2-40B4-BE49-F238E27FC236}">
                <a16:creationId xmlns:a16="http://schemas.microsoft.com/office/drawing/2014/main" id="{1FA1AED6-7155-4AD6-9E81-F219F9F02BCB}"/>
              </a:ext>
            </a:extLst>
          </p:cNvPr>
          <p:cNvSpPr txBox="1"/>
          <p:nvPr/>
        </p:nvSpPr>
        <p:spPr>
          <a:xfrm>
            <a:off x="3020358" y="2798236"/>
            <a:ext cx="5679346" cy="646331"/>
          </a:xfrm>
          <a:prstGeom prst="rect">
            <a:avLst/>
          </a:prstGeom>
          <a:noFill/>
        </p:spPr>
        <p:txBody>
          <a:bodyPr wrap="square" rtlCol="0">
            <a:spAutoFit/>
          </a:bodyPr>
          <a:lstStyle/>
          <a:p>
            <a:r>
              <a:rPr lang="en-US" dirty="0">
                <a:solidFill>
                  <a:schemeClr val="bg1">
                    <a:lumMod val="50000"/>
                  </a:schemeClr>
                </a:solidFill>
              </a:rPr>
              <a:t>Instructions: Click on the word that most appropriately fit the context.</a:t>
            </a:r>
          </a:p>
        </p:txBody>
      </p:sp>
      <p:pic>
        <p:nvPicPr>
          <p:cNvPr id="18" name="Graphic 17" descr="Home">
            <a:extLst>
              <a:ext uri="{FF2B5EF4-FFF2-40B4-BE49-F238E27FC236}">
                <a16:creationId xmlns:a16="http://schemas.microsoft.com/office/drawing/2014/main" id="{B3A15C55-7935-4808-A47E-C1C17395F1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2956628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3"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Quizzes!</a:t>
            </a:r>
          </a:p>
        </p:txBody>
      </p:sp>
      <p:sp>
        <p:nvSpPr>
          <p:cNvPr id="3" name="TextBox 2">
            <a:extLst>
              <a:ext uri="{FF2B5EF4-FFF2-40B4-BE49-F238E27FC236}">
                <a16:creationId xmlns:a16="http://schemas.microsoft.com/office/drawing/2014/main" id="{DAF0F2A7-8E5E-461C-95EC-CD492C2AEF14}"/>
              </a:ext>
            </a:extLst>
          </p:cNvPr>
          <p:cNvSpPr txBox="1"/>
          <p:nvPr/>
        </p:nvSpPr>
        <p:spPr>
          <a:xfrm>
            <a:off x="2508584" y="2199774"/>
            <a:ext cx="6702898" cy="646331"/>
          </a:xfrm>
          <a:prstGeom prst="rect">
            <a:avLst/>
          </a:prstGeom>
          <a:noFill/>
        </p:spPr>
        <p:txBody>
          <a:bodyPr wrap="square" rtlCol="0">
            <a:spAutoFit/>
          </a:bodyPr>
          <a:lstStyle/>
          <a:p>
            <a:pPr algn="ctr"/>
            <a:r>
              <a:rPr lang="en-US" sz="3600" dirty="0">
                <a:solidFill>
                  <a:schemeClr val="bg1">
                    <a:lumMod val="65000"/>
                  </a:schemeClr>
                </a:solidFill>
              </a:rPr>
              <a:t>Spanish: Last 7 Words Quiz</a:t>
            </a:r>
          </a:p>
        </p:txBody>
      </p:sp>
      <p:sp>
        <p:nvSpPr>
          <p:cNvPr id="6" name="Rectangle 5">
            <a:extLst>
              <a:ext uri="{FF2B5EF4-FFF2-40B4-BE49-F238E27FC236}">
                <a16:creationId xmlns:a16="http://schemas.microsoft.com/office/drawing/2014/main" id="{0A5798B5-3066-4236-B732-DE3C0BD00934}"/>
              </a:ext>
            </a:extLst>
          </p:cNvPr>
          <p:cNvSpPr/>
          <p:nvPr/>
        </p:nvSpPr>
        <p:spPr>
          <a:xfrm>
            <a:off x="2816985" y="3121402"/>
            <a:ext cx="6394497" cy="1200329"/>
          </a:xfrm>
          <a:prstGeom prst="rect">
            <a:avLst/>
          </a:prstGeom>
        </p:spPr>
        <p:txBody>
          <a:bodyPr wrap="square">
            <a:spAutoFit/>
          </a:bodyPr>
          <a:lstStyle/>
          <a:p>
            <a:pPr algn="ctr"/>
            <a:r>
              <a:rPr lang="en-US" sz="2400" dirty="0" err="1"/>
              <a:t>Phasellus</a:t>
            </a:r>
            <a:r>
              <a:rPr lang="en-US" sz="2400" dirty="0"/>
              <a:t> </a:t>
            </a:r>
            <a:r>
              <a:rPr lang="en-US" sz="2400" dirty="0" err="1"/>
              <a:t>hendrerit</a:t>
            </a:r>
            <a:r>
              <a:rPr lang="en-US" sz="2400" dirty="0"/>
              <a:t>, </a:t>
            </a:r>
            <a:r>
              <a:rPr lang="en-US" sz="2400" dirty="0" err="1"/>
              <a:t>arcu</a:t>
            </a:r>
            <a:r>
              <a:rPr lang="en-US" sz="2400" dirty="0"/>
              <a:t> ac </a:t>
            </a:r>
            <a:r>
              <a:rPr lang="en-US" sz="2400" dirty="0" err="1"/>
              <a:t>rhoncus</a:t>
            </a:r>
            <a:r>
              <a:rPr lang="en-US" sz="2400" dirty="0"/>
              <a:t> </a:t>
            </a:r>
            <a:r>
              <a:rPr lang="en-US" sz="2400" dirty="0" err="1"/>
              <a:t>venenatis</a:t>
            </a:r>
            <a:r>
              <a:rPr lang="en-US" sz="2400" dirty="0"/>
              <a:t>, </a:t>
            </a:r>
            <a:r>
              <a:rPr lang="en-US" sz="2400" dirty="0" err="1"/>
              <a:t>nunc</a:t>
            </a:r>
            <a:r>
              <a:rPr lang="en-US" sz="2400" dirty="0"/>
              <a:t> </a:t>
            </a:r>
            <a:r>
              <a:rPr lang="en-US" sz="2400" dirty="0" err="1"/>
              <a:t>sem</a:t>
            </a:r>
            <a:r>
              <a:rPr lang="en-US" sz="2400" dirty="0"/>
              <a:t> </a:t>
            </a:r>
            <a:r>
              <a:rPr lang="en-US" sz="2400" dirty="0" err="1"/>
              <a:t>tincidunt</a:t>
            </a:r>
            <a:r>
              <a:rPr lang="en-US" sz="2400" dirty="0"/>
              <a:t> magna, </a:t>
            </a:r>
            <a:r>
              <a:rPr lang="en-US" sz="2400" dirty="0" err="1"/>
              <a:t>eget</a:t>
            </a:r>
            <a:r>
              <a:rPr lang="en-US" sz="2400" dirty="0"/>
              <a:t> </a:t>
            </a:r>
            <a:r>
              <a:rPr lang="en-US" sz="2400" dirty="0" err="1"/>
              <a:t>ornare</a:t>
            </a:r>
            <a:r>
              <a:rPr lang="en-US" sz="2400" dirty="0"/>
              <a:t> mi ______ </a:t>
            </a:r>
            <a:r>
              <a:rPr lang="en-US" sz="2400" dirty="0" err="1"/>
              <a:t>quis</a:t>
            </a:r>
            <a:r>
              <a:rPr lang="en-US" sz="2400" dirty="0"/>
              <a:t> </a:t>
            </a:r>
            <a:r>
              <a:rPr lang="en-US" sz="2400" dirty="0" err="1"/>
              <a:t>justo</a:t>
            </a:r>
            <a:r>
              <a:rPr lang="en-US" sz="2400" dirty="0"/>
              <a:t>.</a:t>
            </a:r>
            <a:endParaRPr lang="en-US" sz="4000" dirty="0"/>
          </a:p>
        </p:txBody>
      </p:sp>
      <p:sp>
        <p:nvSpPr>
          <p:cNvPr id="7" name="TextBox 6">
            <a:extLst>
              <a:ext uri="{FF2B5EF4-FFF2-40B4-BE49-F238E27FC236}">
                <a16:creationId xmlns:a16="http://schemas.microsoft.com/office/drawing/2014/main" id="{50D805D0-B70C-4B59-87AF-06D4651B6577}"/>
              </a:ext>
            </a:extLst>
          </p:cNvPr>
          <p:cNvSpPr txBox="1"/>
          <p:nvPr/>
        </p:nvSpPr>
        <p:spPr>
          <a:xfrm>
            <a:off x="4853352" y="3829868"/>
            <a:ext cx="1006679" cy="461665"/>
          </a:xfrm>
          <a:prstGeom prst="rect">
            <a:avLst/>
          </a:prstGeom>
          <a:noFill/>
        </p:spPr>
        <p:txBody>
          <a:bodyPr wrap="square" rtlCol="0">
            <a:spAutoFit/>
          </a:bodyPr>
          <a:lstStyle/>
          <a:p>
            <a:pPr algn="ctr"/>
            <a:r>
              <a:rPr lang="en-US" sz="2400" dirty="0">
                <a:solidFill>
                  <a:schemeClr val="accent6">
                    <a:lumMod val="75000"/>
                  </a:schemeClr>
                </a:solidFill>
              </a:rPr>
              <a:t>libero</a:t>
            </a:r>
          </a:p>
        </p:txBody>
      </p:sp>
      <p:sp>
        <p:nvSpPr>
          <p:cNvPr id="13" name="TextBox 12">
            <a:extLst>
              <a:ext uri="{FF2B5EF4-FFF2-40B4-BE49-F238E27FC236}">
                <a16:creationId xmlns:a16="http://schemas.microsoft.com/office/drawing/2014/main" id="{AAFFEAB5-5D20-463E-BA73-5A94F355C927}"/>
              </a:ext>
            </a:extLst>
          </p:cNvPr>
          <p:cNvSpPr txBox="1"/>
          <p:nvPr/>
        </p:nvSpPr>
        <p:spPr>
          <a:xfrm>
            <a:off x="2892271" y="4364207"/>
            <a:ext cx="6319211" cy="1200329"/>
          </a:xfrm>
          <a:prstGeom prst="rect">
            <a:avLst/>
          </a:prstGeom>
          <a:noFill/>
        </p:spPr>
        <p:txBody>
          <a:bodyPr wrap="square" rtlCol="0">
            <a:spAutoFit/>
          </a:bodyPr>
          <a:lstStyle/>
          <a:p>
            <a:r>
              <a:rPr lang="en-US" dirty="0"/>
              <a:t>Explanation: </a:t>
            </a:r>
            <a:r>
              <a:rPr lang="en-US" dirty="0" err="1"/>
              <a:t>Aliquam</a:t>
            </a:r>
            <a:r>
              <a:rPr lang="en-US" dirty="0"/>
              <a:t> </a:t>
            </a:r>
            <a:r>
              <a:rPr lang="en-US" dirty="0" err="1"/>
              <a:t>vel</a:t>
            </a:r>
            <a:r>
              <a:rPr lang="en-US" dirty="0"/>
              <a:t> </a:t>
            </a:r>
            <a:r>
              <a:rPr lang="en-US" dirty="0" err="1"/>
              <a:t>felis</a:t>
            </a:r>
            <a:r>
              <a:rPr lang="en-US" dirty="0"/>
              <a:t> </a:t>
            </a:r>
            <a:r>
              <a:rPr lang="en-US" dirty="0" err="1"/>
              <a:t>vehicula</a:t>
            </a:r>
            <a:r>
              <a:rPr lang="en-US" dirty="0"/>
              <a:t>, vestibulum </a:t>
            </a:r>
            <a:r>
              <a:rPr lang="en-US" dirty="0" err="1"/>
              <a:t>augue</a:t>
            </a:r>
            <a:r>
              <a:rPr lang="en-US" dirty="0"/>
              <a:t> id, </a:t>
            </a:r>
            <a:r>
              <a:rPr lang="en-US" dirty="0" err="1"/>
              <a:t>venenatis</a:t>
            </a:r>
            <a:r>
              <a:rPr lang="en-US" dirty="0"/>
              <a:t> </a:t>
            </a:r>
            <a:r>
              <a:rPr lang="en-US" dirty="0" err="1"/>
              <a:t>felis</a:t>
            </a:r>
            <a:r>
              <a:rPr lang="en-US" dirty="0"/>
              <a:t>. </a:t>
            </a:r>
            <a:r>
              <a:rPr lang="en-US" dirty="0" err="1"/>
              <a:t>Phasellus</a:t>
            </a:r>
            <a:r>
              <a:rPr lang="en-US" dirty="0"/>
              <a:t> </a:t>
            </a:r>
            <a:r>
              <a:rPr lang="en-US" dirty="0" err="1"/>
              <a:t>enim</a:t>
            </a:r>
            <a:r>
              <a:rPr lang="en-US" dirty="0"/>
              <a:t> </a:t>
            </a:r>
            <a:r>
              <a:rPr lang="en-US" dirty="0" err="1"/>
              <a:t>tortor</a:t>
            </a:r>
            <a:r>
              <a:rPr lang="en-US" dirty="0"/>
              <a:t>, </a:t>
            </a:r>
            <a:r>
              <a:rPr lang="en-US" dirty="0" err="1"/>
              <a:t>tempor</a:t>
            </a:r>
            <a:r>
              <a:rPr lang="en-US" dirty="0"/>
              <a:t> a </a:t>
            </a:r>
            <a:r>
              <a:rPr lang="en-US" dirty="0" err="1"/>
              <a:t>erat</a:t>
            </a:r>
            <a:r>
              <a:rPr lang="en-US" dirty="0"/>
              <a:t> et, </a:t>
            </a:r>
            <a:r>
              <a:rPr lang="en-US" dirty="0" err="1"/>
              <a:t>euismod</a:t>
            </a:r>
            <a:r>
              <a:rPr lang="en-US" dirty="0"/>
              <a:t> </a:t>
            </a:r>
            <a:r>
              <a:rPr lang="en-US" dirty="0" err="1"/>
              <a:t>tempor</a:t>
            </a:r>
            <a:r>
              <a:rPr lang="en-US" dirty="0"/>
              <a:t> ex. In </a:t>
            </a:r>
            <a:r>
              <a:rPr lang="en-US" dirty="0" err="1"/>
              <a:t>mattis</a:t>
            </a:r>
            <a:r>
              <a:rPr lang="en-US" dirty="0"/>
              <a:t> </a:t>
            </a:r>
            <a:r>
              <a:rPr lang="en-US" dirty="0" err="1"/>
              <a:t>leo</a:t>
            </a:r>
            <a:r>
              <a:rPr lang="en-US" dirty="0"/>
              <a:t> id </a:t>
            </a:r>
            <a:r>
              <a:rPr lang="en-US" dirty="0" err="1"/>
              <a:t>urna</a:t>
            </a:r>
            <a:r>
              <a:rPr lang="en-US" dirty="0"/>
              <a:t> </a:t>
            </a:r>
            <a:r>
              <a:rPr lang="en-US" dirty="0" err="1"/>
              <a:t>scelerisque</a:t>
            </a:r>
            <a:r>
              <a:rPr lang="en-US" dirty="0"/>
              <a:t>, </a:t>
            </a:r>
            <a:r>
              <a:rPr lang="en-US" dirty="0" err="1"/>
              <a:t>efficitur</a:t>
            </a:r>
            <a:r>
              <a:rPr lang="en-US" dirty="0"/>
              <a:t> </a:t>
            </a:r>
            <a:r>
              <a:rPr lang="en-US" dirty="0" err="1"/>
              <a:t>rhoncus</a:t>
            </a:r>
            <a:r>
              <a:rPr lang="en-US" dirty="0"/>
              <a:t> </a:t>
            </a:r>
            <a:r>
              <a:rPr lang="en-US" dirty="0" err="1"/>
              <a:t>elit</a:t>
            </a:r>
            <a:r>
              <a:rPr lang="en-US" dirty="0"/>
              <a:t> </a:t>
            </a:r>
            <a:r>
              <a:rPr lang="en-US" dirty="0" err="1"/>
              <a:t>hendrerit</a:t>
            </a:r>
            <a:r>
              <a:rPr lang="en-US" dirty="0"/>
              <a:t>. </a:t>
            </a:r>
          </a:p>
        </p:txBody>
      </p:sp>
      <p:sp>
        <p:nvSpPr>
          <p:cNvPr id="8" name="TextBox 7">
            <a:extLst>
              <a:ext uri="{FF2B5EF4-FFF2-40B4-BE49-F238E27FC236}">
                <a16:creationId xmlns:a16="http://schemas.microsoft.com/office/drawing/2014/main" id="{F01FB011-C9AA-402B-8B8E-66B673FFB4DE}"/>
              </a:ext>
            </a:extLst>
          </p:cNvPr>
          <p:cNvSpPr txBox="1"/>
          <p:nvPr/>
        </p:nvSpPr>
        <p:spPr>
          <a:xfrm>
            <a:off x="3898950" y="5619493"/>
            <a:ext cx="1258348" cy="461665"/>
          </a:xfrm>
          <a:prstGeom prst="rect">
            <a:avLst/>
          </a:prstGeom>
          <a:solidFill>
            <a:schemeClr val="accent1">
              <a:lumMod val="60000"/>
              <a:lumOff val="40000"/>
            </a:schemeClr>
          </a:solidFill>
        </p:spPr>
        <p:txBody>
          <a:bodyPr wrap="square" rtlCol="0">
            <a:spAutoFit/>
          </a:bodyPr>
          <a:lstStyle/>
          <a:p>
            <a:pPr algn="ctr"/>
            <a:r>
              <a:rPr lang="en-US" sz="2400" dirty="0">
                <a:solidFill>
                  <a:schemeClr val="bg1"/>
                </a:solidFill>
              </a:rPr>
              <a:t>Next</a:t>
            </a:r>
          </a:p>
        </p:txBody>
      </p:sp>
      <p:sp>
        <p:nvSpPr>
          <p:cNvPr id="17" name="TextBox 16">
            <a:extLst>
              <a:ext uri="{FF2B5EF4-FFF2-40B4-BE49-F238E27FC236}">
                <a16:creationId xmlns:a16="http://schemas.microsoft.com/office/drawing/2014/main" id="{6ADAB9DF-D02D-4EF9-8AE9-AD023E8512BE}"/>
              </a:ext>
            </a:extLst>
          </p:cNvPr>
          <p:cNvSpPr txBox="1"/>
          <p:nvPr/>
        </p:nvSpPr>
        <p:spPr>
          <a:xfrm>
            <a:off x="6787019" y="5619494"/>
            <a:ext cx="1258348" cy="461665"/>
          </a:xfrm>
          <a:prstGeom prst="rect">
            <a:avLst/>
          </a:prstGeom>
          <a:solidFill>
            <a:schemeClr val="accent1">
              <a:lumMod val="60000"/>
              <a:lumOff val="40000"/>
            </a:schemeClr>
          </a:solidFill>
        </p:spPr>
        <p:txBody>
          <a:bodyPr wrap="square" rtlCol="0">
            <a:spAutoFit/>
          </a:bodyPr>
          <a:lstStyle/>
          <a:p>
            <a:pPr algn="ctr"/>
            <a:r>
              <a:rPr lang="en-US" sz="2400" dirty="0">
                <a:solidFill>
                  <a:schemeClr val="bg1"/>
                </a:solidFill>
              </a:rPr>
              <a:t>Quit</a:t>
            </a:r>
          </a:p>
        </p:txBody>
      </p:sp>
      <p:pic>
        <p:nvPicPr>
          <p:cNvPr id="15" name="Graphic 14" descr="Home">
            <a:extLst>
              <a:ext uri="{FF2B5EF4-FFF2-40B4-BE49-F238E27FC236}">
                <a16:creationId xmlns:a16="http://schemas.microsoft.com/office/drawing/2014/main" id="{2887DD6D-07ED-4D35-A69F-D5370EE127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231158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3"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Quizzes!</a:t>
            </a:r>
          </a:p>
        </p:txBody>
      </p:sp>
      <p:sp>
        <p:nvSpPr>
          <p:cNvPr id="3" name="TextBox 2">
            <a:extLst>
              <a:ext uri="{FF2B5EF4-FFF2-40B4-BE49-F238E27FC236}">
                <a16:creationId xmlns:a16="http://schemas.microsoft.com/office/drawing/2014/main" id="{DAF0F2A7-8E5E-461C-95EC-CD492C2AEF14}"/>
              </a:ext>
            </a:extLst>
          </p:cNvPr>
          <p:cNvSpPr txBox="1"/>
          <p:nvPr/>
        </p:nvSpPr>
        <p:spPr>
          <a:xfrm>
            <a:off x="2508584" y="2199774"/>
            <a:ext cx="6702898" cy="646331"/>
          </a:xfrm>
          <a:prstGeom prst="rect">
            <a:avLst/>
          </a:prstGeom>
          <a:noFill/>
        </p:spPr>
        <p:txBody>
          <a:bodyPr wrap="square" rtlCol="0">
            <a:spAutoFit/>
          </a:bodyPr>
          <a:lstStyle/>
          <a:p>
            <a:pPr algn="ctr"/>
            <a:r>
              <a:rPr lang="en-US" sz="3600" dirty="0">
                <a:solidFill>
                  <a:schemeClr val="bg1">
                    <a:lumMod val="65000"/>
                  </a:schemeClr>
                </a:solidFill>
              </a:rPr>
              <a:t>Spanish: Last 7 Words Quiz</a:t>
            </a:r>
          </a:p>
        </p:txBody>
      </p:sp>
      <p:sp>
        <p:nvSpPr>
          <p:cNvPr id="6" name="Rectangle 5">
            <a:extLst>
              <a:ext uri="{FF2B5EF4-FFF2-40B4-BE49-F238E27FC236}">
                <a16:creationId xmlns:a16="http://schemas.microsoft.com/office/drawing/2014/main" id="{0A5798B5-3066-4236-B732-DE3C0BD00934}"/>
              </a:ext>
            </a:extLst>
          </p:cNvPr>
          <p:cNvSpPr/>
          <p:nvPr/>
        </p:nvSpPr>
        <p:spPr>
          <a:xfrm>
            <a:off x="2816985" y="3121402"/>
            <a:ext cx="6394497" cy="1200329"/>
          </a:xfrm>
          <a:prstGeom prst="rect">
            <a:avLst/>
          </a:prstGeom>
        </p:spPr>
        <p:txBody>
          <a:bodyPr wrap="square">
            <a:spAutoFit/>
          </a:bodyPr>
          <a:lstStyle/>
          <a:p>
            <a:pPr algn="ctr"/>
            <a:r>
              <a:rPr lang="en-US" sz="2400" dirty="0" err="1"/>
              <a:t>Phasellus</a:t>
            </a:r>
            <a:r>
              <a:rPr lang="en-US" sz="2400" dirty="0"/>
              <a:t> </a:t>
            </a:r>
            <a:r>
              <a:rPr lang="en-US" sz="2400" dirty="0" err="1"/>
              <a:t>hendrerit</a:t>
            </a:r>
            <a:r>
              <a:rPr lang="en-US" sz="2400" dirty="0"/>
              <a:t>, </a:t>
            </a:r>
            <a:r>
              <a:rPr lang="en-US" sz="2400" dirty="0" err="1"/>
              <a:t>arcu</a:t>
            </a:r>
            <a:r>
              <a:rPr lang="en-US" sz="2400" dirty="0"/>
              <a:t> ac </a:t>
            </a:r>
            <a:r>
              <a:rPr lang="en-US" sz="2400" dirty="0" err="1"/>
              <a:t>rhoncus</a:t>
            </a:r>
            <a:r>
              <a:rPr lang="en-US" sz="2400" dirty="0"/>
              <a:t> </a:t>
            </a:r>
            <a:r>
              <a:rPr lang="en-US" sz="2400" dirty="0" err="1"/>
              <a:t>venenatis</a:t>
            </a:r>
            <a:r>
              <a:rPr lang="en-US" sz="2400" dirty="0"/>
              <a:t>, </a:t>
            </a:r>
            <a:r>
              <a:rPr lang="en-US" sz="2400" dirty="0" err="1"/>
              <a:t>nunc</a:t>
            </a:r>
            <a:r>
              <a:rPr lang="en-US" sz="2400" dirty="0"/>
              <a:t> </a:t>
            </a:r>
            <a:r>
              <a:rPr lang="en-US" sz="2400" dirty="0" err="1"/>
              <a:t>sem</a:t>
            </a:r>
            <a:r>
              <a:rPr lang="en-US" sz="2400" dirty="0"/>
              <a:t> </a:t>
            </a:r>
            <a:r>
              <a:rPr lang="en-US" sz="2400" dirty="0" err="1"/>
              <a:t>tincidunt</a:t>
            </a:r>
            <a:r>
              <a:rPr lang="en-US" sz="2400" dirty="0"/>
              <a:t> magna, </a:t>
            </a:r>
            <a:r>
              <a:rPr lang="en-US" sz="2400" dirty="0" err="1"/>
              <a:t>eget</a:t>
            </a:r>
            <a:r>
              <a:rPr lang="en-US" sz="2400" dirty="0"/>
              <a:t> </a:t>
            </a:r>
            <a:r>
              <a:rPr lang="en-US" sz="2400" dirty="0" err="1"/>
              <a:t>ornare</a:t>
            </a:r>
            <a:r>
              <a:rPr lang="en-US" sz="2400" dirty="0"/>
              <a:t> mi ______ </a:t>
            </a:r>
            <a:r>
              <a:rPr lang="en-US" sz="2400" dirty="0" err="1"/>
              <a:t>quis</a:t>
            </a:r>
            <a:r>
              <a:rPr lang="en-US" sz="2400" dirty="0"/>
              <a:t> </a:t>
            </a:r>
            <a:r>
              <a:rPr lang="en-US" sz="2400" dirty="0" err="1"/>
              <a:t>justo</a:t>
            </a:r>
            <a:r>
              <a:rPr lang="en-US" sz="2400" dirty="0"/>
              <a:t>.</a:t>
            </a:r>
            <a:endParaRPr lang="en-US" sz="4000" dirty="0"/>
          </a:p>
        </p:txBody>
      </p:sp>
      <p:sp>
        <p:nvSpPr>
          <p:cNvPr id="7" name="TextBox 6">
            <a:extLst>
              <a:ext uri="{FF2B5EF4-FFF2-40B4-BE49-F238E27FC236}">
                <a16:creationId xmlns:a16="http://schemas.microsoft.com/office/drawing/2014/main" id="{50D805D0-B70C-4B59-87AF-06D4651B6577}"/>
              </a:ext>
            </a:extLst>
          </p:cNvPr>
          <p:cNvSpPr txBox="1"/>
          <p:nvPr/>
        </p:nvSpPr>
        <p:spPr>
          <a:xfrm>
            <a:off x="4853352" y="3829868"/>
            <a:ext cx="1006679" cy="461665"/>
          </a:xfrm>
          <a:prstGeom prst="rect">
            <a:avLst/>
          </a:prstGeom>
          <a:noFill/>
        </p:spPr>
        <p:txBody>
          <a:bodyPr wrap="square" rtlCol="0">
            <a:spAutoFit/>
          </a:bodyPr>
          <a:lstStyle/>
          <a:p>
            <a:pPr algn="ctr"/>
            <a:r>
              <a:rPr lang="en-US" sz="2400" dirty="0">
                <a:solidFill>
                  <a:schemeClr val="accent6">
                    <a:lumMod val="75000"/>
                  </a:schemeClr>
                </a:solidFill>
              </a:rPr>
              <a:t>libero</a:t>
            </a:r>
          </a:p>
        </p:txBody>
      </p:sp>
      <p:sp>
        <p:nvSpPr>
          <p:cNvPr id="13" name="TextBox 12">
            <a:extLst>
              <a:ext uri="{FF2B5EF4-FFF2-40B4-BE49-F238E27FC236}">
                <a16:creationId xmlns:a16="http://schemas.microsoft.com/office/drawing/2014/main" id="{AAFFEAB5-5D20-463E-BA73-5A94F355C927}"/>
              </a:ext>
            </a:extLst>
          </p:cNvPr>
          <p:cNvSpPr txBox="1"/>
          <p:nvPr/>
        </p:nvSpPr>
        <p:spPr>
          <a:xfrm>
            <a:off x="2892271" y="4364207"/>
            <a:ext cx="6319211" cy="1200329"/>
          </a:xfrm>
          <a:prstGeom prst="rect">
            <a:avLst/>
          </a:prstGeom>
          <a:noFill/>
        </p:spPr>
        <p:txBody>
          <a:bodyPr wrap="square" rtlCol="0">
            <a:spAutoFit/>
          </a:bodyPr>
          <a:lstStyle/>
          <a:p>
            <a:r>
              <a:rPr lang="en-US" dirty="0"/>
              <a:t>Explanation: </a:t>
            </a:r>
            <a:r>
              <a:rPr lang="en-US" dirty="0" err="1"/>
              <a:t>Aliquam</a:t>
            </a:r>
            <a:r>
              <a:rPr lang="en-US" dirty="0"/>
              <a:t> </a:t>
            </a:r>
            <a:r>
              <a:rPr lang="en-US" dirty="0" err="1"/>
              <a:t>vel</a:t>
            </a:r>
            <a:r>
              <a:rPr lang="en-US" dirty="0"/>
              <a:t> </a:t>
            </a:r>
            <a:r>
              <a:rPr lang="en-US" dirty="0" err="1"/>
              <a:t>felis</a:t>
            </a:r>
            <a:r>
              <a:rPr lang="en-US" dirty="0"/>
              <a:t> </a:t>
            </a:r>
            <a:r>
              <a:rPr lang="en-US" dirty="0" err="1"/>
              <a:t>vehicula</a:t>
            </a:r>
            <a:r>
              <a:rPr lang="en-US" dirty="0"/>
              <a:t>, vestibulum </a:t>
            </a:r>
            <a:r>
              <a:rPr lang="en-US" dirty="0" err="1"/>
              <a:t>augue</a:t>
            </a:r>
            <a:r>
              <a:rPr lang="en-US" dirty="0"/>
              <a:t> id, </a:t>
            </a:r>
            <a:r>
              <a:rPr lang="en-US" dirty="0" err="1"/>
              <a:t>venenatis</a:t>
            </a:r>
            <a:r>
              <a:rPr lang="en-US" dirty="0"/>
              <a:t> </a:t>
            </a:r>
            <a:r>
              <a:rPr lang="en-US" dirty="0" err="1"/>
              <a:t>felis</a:t>
            </a:r>
            <a:r>
              <a:rPr lang="en-US" dirty="0"/>
              <a:t>. </a:t>
            </a:r>
            <a:r>
              <a:rPr lang="en-US" dirty="0" err="1"/>
              <a:t>Phasellus</a:t>
            </a:r>
            <a:r>
              <a:rPr lang="en-US" dirty="0"/>
              <a:t> </a:t>
            </a:r>
            <a:r>
              <a:rPr lang="en-US" dirty="0" err="1"/>
              <a:t>enim</a:t>
            </a:r>
            <a:r>
              <a:rPr lang="en-US" dirty="0"/>
              <a:t> </a:t>
            </a:r>
            <a:r>
              <a:rPr lang="en-US" dirty="0" err="1"/>
              <a:t>tortor</a:t>
            </a:r>
            <a:r>
              <a:rPr lang="en-US" dirty="0"/>
              <a:t>, </a:t>
            </a:r>
            <a:r>
              <a:rPr lang="en-US" dirty="0" err="1"/>
              <a:t>tempor</a:t>
            </a:r>
            <a:r>
              <a:rPr lang="en-US" dirty="0"/>
              <a:t> a </a:t>
            </a:r>
            <a:r>
              <a:rPr lang="en-US" dirty="0" err="1"/>
              <a:t>erat</a:t>
            </a:r>
            <a:r>
              <a:rPr lang="en-US" dirty="0"/>
              <a:t> et, </a:t>
            </a:r>
            <a:r>
              <a:rPr lang="en-US" dirty="0" err="1"/>
              <a:t>euismod</a:t>
            </a:r>
            <a:r>
              <a:rPr lang="en-US" dirty="0"/>
              <a:t> </a:t>
            </a:r>
            <a:r>
              <a:rPr lang="en-US" dirty="0" err="1"/>
              <a:t>tempor</a:t>
            </a:r>
            <a:r>
              <a:rPr lang="en-US" dirty="0"/>
              <a:t> ex. In </a:t>
            </a:r>
            <a:r>
              <a:rPr lang="en-US" dirty="0" err="1"/>
              <a:t>mattis</a:t>
            </a:r>
            <a:r>
              <a:rPr lang="en-US" dirty="0"/>
              <a:t> </a:t>
            </a:r>
            <a:r>
              <a:rPr lang="en-US" dirty="0" err="1"/>
              <a:t>leo</a:t>
            </a:r>
            <a:r>
              <a:rPr lang="en-US" dirty="0"/>
              <a:t> id </a:t>
            </a:r>
            <a:r>
              <a:rPr lang="en-US" dirty="0" err="1"/>
              <a:t>urna</a:t>
            </a:r>
            <a:r>
              <a:rPr lang="en-US" dirty="0"/>
              <a:t> </a:t>
            </a:r>
            <a:r>
              <a:rPr lang="en-US" dirty="0" err="1"/>
              <a:t>scelerisque</a:t>
            </a:r>
            <a:r>
              <a:rPr lang="en-US" dirty="0"/>
              <a:t>, </a:t>
            </a:r>
            <a:r>
              <a:rPr lang="en-US" dirty="0" err="1"/>
              <a:t>efficitur</a:t>
            </a:r>
            <a:r>
              <a:rPr lang="en-US" dirty="0"/>
              <a:t> </a:t>
            </a:r>
            <a:r>
              <a:rPr lang="en-US" dirty="0" err="1"/>
              <a:t>rhoncus</a:t>
            </a:r>
            <a:r>
              <a:rPr lang="en-US" dirty="0"/>
              <a:t> </a:t>
            </a:r>
            <a:r>
              <a:rPr lang="en-US" dirty="0" err="1"/>
              <a:t>elit</a:t>
            </a:r>
            <a:r>
              <a:rPr lang="en-US" dirty="0"/>
              <a:t> </a:t>
            </a:r>
            <a:r>
              <a:rPr lang="en-US" dirty="0" err="1"/>
              <a:t>hendrerit</a:t>
            </a:r>
            <a:r>
              <a:rPr lang="en-US" dirty="0"/>
              <a:t>. </a:t>
            </a:r>
          </a:p>
        </p:txBody>
      </p:sp>
      <p:sp>
        <p:nvSpPr>
          <p:cNvPr id="8" name="TextBox 7">
            <a:extLst>
              <a:ext uri="{FF2B5EF4-FFF2-40B4-BE49-F238E27FC236}">
                <a16:creationId xmlns:a16="http://schemas.microsoft.com/office/drawing/2014/main" id="{F01FB011-C9AA-402B-8B8E-66B673FFB4DE}"/>
              </a:ext>
            </a:extLst>
          </p:cNvPr>
          <p:cNvSpPr txBox="1"/>
          <p:nvPr/>
        </p:nvSpPr>
        <p:spPr>
          <a:xfrm>
            <a:off x="3898950" y="5619493"/>
            <a:ext cx="1258348" cy="461665"/>
          </a:xfrm>
          <a:prstGeom prst="rect">
            <a:avLst/>
          </a:prstGeom>
          <a:solidFill>
            <a:schemeClr val="accent1">
              <a:lumMod val="60000"/>
              <a:lumOff val="40000"/>
            </a:schemeClr>
          </a:solidFill>
        </p:spPr>
        <p:txBody>
          <a:bodyPr wrap="square" rtlCol="0">
            <a:spAutoFit/>
          </a:bodyPr>
          <a:lstStyle/>
          <a:p>
            <a:pPr algn="ctr"/>
            <a:r>
              <a:rPr lang="en-US" sz="2400" dirty="0">
                <a:solidFill>
                  <a:schemeClr val="bg1"/>
                </a:solidFill>
              </a:rPr>
              <a:t>Next</a:t>
            </a:r>
          </a:p>
        </p:txBody>
      </p:sp>
      <p:sp>
        <p:nvSpPr>
          <p:cNvPr id="17" name="TextBox 16">
            <a:extLst>
              <a:ext uri="{FF2B5EF4-FFF2-40B4-BE49-F238E27FC236}">
                <a16:creationId xmlns:a16="http://schemas.microsoft.com/office/drawing/2014/main" id="{6ADAB9DF-D02D-4EF9-8AE9-AD023E8512BE}"/>
              </a:ext>
            </a:extLst>
          </p:cNvPr>
          <p:cNvSpPr txBox="1"/>
          <p:nvPr/>
        </p:nvSpPr>
        <p:spPr>
          <a:xfrm>
            <a:off x="6787019" y="5619494"/>
            <a:ext cx="1258348" cy="461665"/>
          </a:xfrm>
          <a:prstGeom prst="rect">
            <a:avLst/>
          </a:prstGeom>
          <a:solidFill>
            <a:schemeClr val="accent1">
              <a:lumMod val="60000"/>
              <a:lumOff val="40000"/>
            </a:schemeClr>
          </a:solidFill>
        </p:spPr>
        <p:txBody>
          <a:bodyPr wrap="square" rtlCol="0">
            <a:spAutoFit/>
          </a:bodyPr>
          <a:lstStyle/>
          <a:p>
            <a:pPr algn="ctr"/>
            <a:r>
              <a:rPr lang="en-US" sz="2400" dirty="0">
                <a:solidFill>
                  <a:schemeClr val="bg1"/>
                </a:solidFill>
              </a:rPr>
              <a:t>Quit</a:t>
            </a:r>
          </a:p>
        </p:txBody>
      </p:sp>
      <p:sp>
        <p:nvSpPr>
          <p:cNvPr id="14" name="TextBox 13">
            <a:extLst>
              <a:ext uri="{FF2B5EF4-FFF2-40B4-BE49-F238E27FC236}">
                <a16:creationId xmlns:a16="http://schemas.microsoft.com/office/drawing/2014/main" id="{2F359277-1B88-4B78-AE23-5ECEA6F4ABC9}"/>
              </a:ext>
            </a:extLst>
          </p:cNvPr>
          <p:cNvSpPr txBox="1"/>
          <p:nvPr/>
        </p:nvSpPr>
        <p:spPr>
          <a:xfrm>
            <a:off x="7261213" y="3829868"/>
            <a:ext cx="1006679" cy="461665"/>
          </a:xfrm>
          <a:prstGeom prst="rect">
            <a:avLst/>
          </a:prstGeom>
          <a:noFill/>
        </p:spPr>
        <p:txBody>
          <a:bodyPr wrap="square" rtlCol="0">
            <a:spAutoFit/>
          </a:bodyPr>
          <a:lstStyle/>
          <a:p>
            <a:pPr algn="ctr"/>
            <a:r>
              <a:rPr lang="en-US" sz="2400" strike="sngStrike" dirty="0" err="1">
                <a:solidFill>
                  <a:schemeClr val="accent2">
                    <a:lumMod val="75000"/>
                  </a:schemeClr>
                </a:solidFill>
              </a:rPr>
              <a:t>odio</a:t>
            </a:r>
            <a:endParaRPr lang="en-US" sz="2400" strike="sngStrike" dirty="0">
              <a:solidFill>
                <a:schemeClr val="accent2">
                  <a:lumMod val="75000"/>
                </a:schemeClr>
              </a:solidFill>
            </a:endParaRPr>
          </a:p>
        </p:txBody>
      </p:sp>
      <p:pic>
        <p:nvPicPr>
          <p:cNvPr id="15" name="Graphic 14" descr="Home">
            <a:extLst>
              <a:ext uri="{FF2B5EF4-FFF2-40B4-BE49-F238E27FC236}">
                <a16:creationId xmlns:a16="http://schemas.microsoft.com/office/drawing/2014/main" id="{7E36CED7-07EB-4F8C-8446-A1C53CD173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185566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6996-D9BE-4FB1-B02D-9AA952EFE991}"/>
              </a:ext>
            </a:extLst>
          </p:cNvPr>
          <p:cNvSpPr>
            <a:spLocks noGrp="1"/>
          </p:cNvSpPr>
          <p:nvPr>
            <p:ph type="ctrTitle"/>
          </p:nvPr>
        </p:nvSpPr>
        <p:spPr>
          <a:xfrm>
            <a:off x="4303877" y="237078"/>
            <a:ext cx="3112316" cy="670473"/>
          </a:xfrm>
        </p:spPr>
        <p:txBody>
          <a:bodyPr>
            <a:normAutofit fontScale="90000"/>
          </a:bodyPr>
          <a:lstStyle/>
          <a:p>
            <a:r>
              <a:rPr lang="en-US" dirty="0"/>
              <a:t>APPNAME</a:t>
            </a:r>
          </a:p>
        </p:txBody>
      </p:sp>
      <p:pic>
        <p:nvPicPr>
          <p:cNvPr id="11" name="Picture 10">
            <a:extLst>
              <a:ext uri="{FF2B5EF4-FFF2-40B4-BE49-F238E27FC236}">
                <a16:creationId xmlns:a16="http://schemas.microsoft.com/office/drawing/2014/main" id="{0D4CE08E-9E7A-449F-A4F9-E18EFFF20DA0}"/>
              </a:ext>
            </a:extLst>
          </p:cNvPr>
          <p:cNvPicPr>
            <a:picLocks noChangeAspect="1"/>
          </p:cNvPicPr>
          <p:nvPr/>
        </p:nvPicPr>
        <p:blipFill>
          <a:blip r:embed="rId2"/>
          <a:stretch>
            <a:fillRect/>
          </a:stretch>
        </p:blipFill>
        <p:spPr>
          <a:xfrm>
            <a:off x="11447357" y="253249"/>
            <a:ext cx="577767" cy="555460"/>
          </a:xfrm>
          <a:prstGeom prst="rect">
            <a:avLst/>
          </a:prstGeom>
        </p:spPr>
      </p:pic>
      <p:graphicFrame>
        <p:nvGraphicFramePr>
          <p:cNvPr id="12" name="Table 11">
            <a:extLst>
              <a:ext uri="{FF2B5EF4-FFF2-40B4-BE49-F238E27FC236}">
                <a16:creationId xmlns:a16="http://schemas.microsoft.com/office/drawing/2014/main" id="{4F6DE18B-082D-4DAD-AC8A-01FEBA4FB33B}"/>
              </a:ext>
            </a:extLst>
          </p:cNvPr>
          <p:cNvGraphicFramePr>
            <a:graphicFrameLocks noGrp="1"/>
          </p:cNvGraphicFramePr>
          <p:nvPr>
            <p:extLst>
              <p:ext uri="{D42A27DB-BD31-4B8C-83A1-F6EECF244321}">
                <p14:modId xmlns:p14="http://schemas.microsoft.com/office/powerpoint/2010/main" val="225021293"/>
              </p:ext>
            </p:extLst>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pic>
        <p:nvPicPr>
          <p:cNvPr id="19" name="Picture 18">
            <a:extLst>
              <a:ext uri="{FF2B5EF4-FFF2-40B4-BE49-F238E27FC236}">
                <a16:creationId xmlns:a16="http://schemas.microsoft.com/office/drawing/2014/main" id="{A8EA0791-08CD-498A-B616-DE76ED0905CE}"/>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21" name="Picture 20">
            <a:extLst>
              <a:ext uri="{FF2B5EF4-FFF2-40B4-BE49-F238E27FC236}">
                <a16:creationId xmlns:a16="http://schemas.microsoft.com/office/drawing/2014/main" id="{43907D35-1C5B-4F77-B175-FC86C13BF4BE}"/>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22" name="Picture 21">
            <a:extLst>
              <a:ext uri="{FF2B5EF4-FFF2-40B4-BE49-F238E27FC236}">
                <a16:creationId xmlns:a16="http://schemas.microsoft.com/office/drawing/2014/main" id="{AFE2C032-1DDE-465A-921B-E5F450092069}"/>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23" name="Picture 22">
            <a:extLst>
              <a:ext uri="{FF2B5EF4-FFF2-40B4-BE49-F238E27FC236}">
                <a16:creationId xmlns:a16="http://schemas.microsoft.com/office/drawing/2014/main" id="{38D7CE4C-69B9-4C69-A1E8-46B16E03B53E}"/>
              </a:ext>
            </a:extLst>
          </p:cNvPr>
          <p:cNvPicPr>
            <a:picLocks noChangeAspect="1"/>
          </p:cNvPicPr>
          <p:nvPr/>
        </p:nvPicPr>
        <p:blipFill>
          <a:blip r:embed="rId6"/>
          <a:stretch>
            <a:fillRect/>
          </a:stretch>
        </p:blipFill>
        <p:spPr>
          <a:xfrm>
            <a:off x="5342974" y="1160982"/>
            <a:ext cx="517061" cy="343948"/>
          </a:xfrm>
          <a:prstGeom prst="rect">
            <a:avLst/>
          </a:prstGeom>
          <a:ln>
            <a:solidFill>
              <a:schemeClr val="tx1"/>
            </a:solidFill>
          </a:ln>
          <a:effectLst>
            <a:softEdge rad="0"/>
          </a:effectLst>
        </p:spPr>
      </p:pic>
      <p:pic>
        <p:nvPicPr>
          <p:cNvPr id="24" name="Picture 23">
            <a:extLst>
              <a:ext uri="{FF2B5EF4-FFF2-40B4-BE49-F238E27FC236}">
                <a16:creationId xmlns:a16="http://schemas.microsoft.com/office/drawing/2014/main" id="{3DD223FA-7035-48DA-B52B-153AB69327E5}"/>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26" name="Picture 25">
            <a:extLst>
              <a:ext uri="{FF2B5EF4-FFF2-40B4-BE49-F238E27FC236}">
                <a16:creationId xmlns:a16="http://schemas.microsoft.com/office/drawing/2014/main" id="{EE3C3314-7341-4185-81A1-8300FC354487}"/>
              </a:ext>
            </a:extLst>
          </p:cNvPr>
          <p:cNvPicPr>
            <a:picLocks noChangeAspect="1"/>
          </p:cNvPicPr>
          <p:nvPr/>
        </p:nvPicPr>
        <p:blipFill>
          <a:blip r:embed="rId8"/>
          <a:stretch>
            <a:fillRect/>
          </a:stretch>
        </p:blipFill>
        <p:spPr>
          <a:xfrm>
            <a:off x="8878905" y="1160982"/>
            <a:ext cx="517061" cy="343948"/>
          </a:xfrm>
          <a:prstGeom prst="rect">
            <a:avLst/>
          </a:prstGeom>
        </p:spPr>
      </p:pic>
      <p:sp>
        <p:nvSpPr>
          <p:cNvPr id="34" name="TextBox 33">
            <a:extLst>
              <a:ext uri="{FF2B5EF4-FFF2-40B4-BE49-F238E27FC236}">
                <a16:creationId xmlns:a16="http://schemas.microsoft.com/office/drawing/2014/main" id="{C01A9158-5FA7-4737-8FB1-9E7E67F5206F}"/>
              </a:ext>
            </a:extLst>
          </p:cNvPr>
          <p:cNvSpPr txBox="1"/>
          <p:nvPr/>
        </p:nvSpPr>
        <p:spPr>
          <a:xfrm>
            <a:off x="8619305" y="336694"/>
            <a:ext cx="1996121" cy="369332"/>
          </a:xfrm>
          <a:prstGeom prst="rect">
            <a:avLst/>
          </a:prstGeom>
          <a:noFill/>
          <a:ln>
            <a:solidFill>
              <a:schemeClr val="bg1">
                <a:lumMod val="65000"/>
              </a:schemeClr>
            </a:solidFill>
          </a:ln>
        </p:spPr>
        <p:txBody>
          <a:bodyPr wrap="square" rtlCol="0">
            <a:spAutoFit/>
          </a:bodyPr>
          <a:lstStyle/>
          <a:p>
            <a:r>
              <a:rPr lang="en-US" dirty="0"/>
              <a:t>Word of the Day</a:t>
            </a:r>
          </a:p>
        </p:txBody>
      </p:sp>
      <p:sp>
        <p:nvSpPr>
          <p:cNvPr id="35" name="Isosceles Triangle 34">
            <a:extLst>
              <a:ext uri="{FF2B5EF4-FFF2-40B4-BE49-F238E27FC236}">
                <a16:creationId xmlns:a16="http://schemas.microsoft.com/office/drawing/2014/main" id="{EC570E28-E9C3-488F-8A7B-022624110F6F}"/>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59BD0E4-5CCB-42F9-B6EF-FEBBFED72E1E}"/>
              </a:ext>
            </a:extLst>
          </p:cNvPr>
          <p:cNvSpPr txBox="1"/>
          <p:nvPr/>
        </p:nvSpPr>
        <p:spPr>
          <a:xfrm>
            <a:off x="3255919" y="2258276"/>
            <a:ext cx="5680160" cy="1569660"/>
          </a:xfrm>
          <a:prstGeom prst="rect">
            <a:avLst/>
          </a:prstGeom>
          <a:noFill/>
        </p:spPr>
        <p:txBody>
          <a:bodyPr wrap="square" rtlCol="0" anchor="ctr">
            <a:spAutoFit/>
          </a:bodyPr>
          <a:lstStyle/>
          <a:p>
            <a:pPr algn="ctr"/>
            <a:r>
              <a:rPr lang="ja-JP" altLang="en-US" sz="9600" b="1" dirty="0"/>
              <a:t>食べ物</a:t>
            </a:r>
            <a:endParaRPr lang="en-US" sz="9600" b="1" dirty="0"/>
          </a:p>
        </p:txBody>
      </p:sp>
      <p:sp>
        <p:nvSpPr>
          <p:cNvPr id="36" name="TextBox 35">
            <a:extLst>
              <a:ext uri="{FF2B5EF4-FFF2-40B4-BE49-F238E27FC236}">
                <a16:creationId xmlns:a16="http://schemas.microsoft.com/office/drawing/2014/main" id="{DCD42E02-C8BC-42D3-AB93-1215461355F9}"/>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altLang="ja-JP" sz="2400" dirty="0"/>
              <a:t>Writing</a:t>
            </a:r>
            <a:r>
              <a:rPr lang="en-US" sz="2400" dirty="0"/>
              <a:t> &amp; Pronunciation</a:t>
            </a:r>
          </a:p>
        </p:txBody>
      </p:sp>
      <p:sp>
        <p:nvSpPr>
          <p:cNvPr id="39" name="TextBox 38">
            <a:extLst>
              <a:ext uri="{FF2B5EF4-FFF2-40B4-BE49-F238E27FC236}">
                <a16:creationId xmlns:a16="http://schemas.microsoft.com/office/drawing/2014/main" id="{D24F5E27-C734-4DA1-83A2-C0B5674AEC4A}"/>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38" name="TextBox 37">
            <a:extLst>
              <a:ext uri="{FF2B5EF4-FFF2-40B4-BE49-F238E27FC236}">
                <a16:creationId xmlns:a16="http://schemas.microsoft.com/office/drawing/2014/main" id="{DE49F9D3-B58E-41B0-B0CA-440894B824A7}"/>
              </a:ext>
            </a:extLst>
          </p:cNvPr>
          <p:cNvSpPr txBox="1"/>
          <p:nvPr/>
        </p:nvSpPr>
        <p:spPr>
          <a:xfrm>
            <a:off x="0" y="4772157"/>
            <a:ext cx="5342974" cy="2185214"/>
          </a:xfrm>
          <a:prstGeom prst="rect">
            <a:avLst/>
          </a:prstGeom>
          <a:noFill/>
        </p:spPr>
        <p:txBody>
          <a:bodyPr wrap="square" rtlCol="0">
            <a:spAutoFit/>
          </a:bodyPr>
          <a:lstStyle/>
          <a:p>
            <a:pPr algn="ctr"/>
            <a:r>
              <a:rPr lang="en-US" altLang="ja-JP" sz="2800" dirty="0"/>
              <a:t>Hiragana: </a:t>
            </a:r>
            <a:r>
              <a:rPr lang="ja-JP" altLang="en-US" sz="2800" dirty="0"/>
              <a:t>たべもの</a:t>
            </a:r>
            <a:endParaRPr lang="en-US" altLang="ja-JP" sz="2800" dirty="0"/>
          </a:p>
          <a:p>
            <a:pPr algn="ctr"/>
            <a:r>
              <a:rPr lang="en-US" altLang="ja-JP" sz="2800" dirty="0"/>
              <a:t>Romaji: </a:t>
            </a:r>
            <a:r>
              <a:rPr lang="en-US" altLang="ja-JP" sz="2800" dirty="0" err="1"/>
              <a:t>tabemono</a:t>
            </a:r>
            <a:endParaRPr lang="en-US" altLang="ja-JP" sz="2800" dirty="0"/>
          </a:p>
          <a:p>
            <a:pPr algn="ctr"/>
            <a:r>
              <a:rPr lang="ja-JP" altLang="en-US" sz="8000" dirty="0">
                <a:latin typeface="HGSKyokashotai" panose="02020600000000000000" pitchFamily="18" charset="-128"/>
                <a:ea typeface="HGSKyokashotai" panose="02020600000000000000" pitchFamily="18" charset="-128"/>
              </a:rPr>
              <a:t>食　　物</a:t>
            </a:r>
            <a:endParaRPr lang="en-US" sz="4000" dirty="0">
              <a:latin typeface="HGSKyokashotai" panose="02020600000000000000" pitchFamily="18" charset="-128"/>
              <a:ea typeface="HGSKyokashotai" panose="02020600000000000000" pitchFamily="18" charset="-128"/>
            </a:endParaRPr>
          </a:p>
        </p:txBody>
      </p:sp>
      <p:sp>
        <p:nvSpPr>
          <p:cNvPr id="40" name="TextBox 39">
            <a:extLst>
              <a:ext uri="{FF2B5EF4-FFF2-40B4-BE49-F238E27FC236}">
                <a16:creationId xmlns:a16="http://schemas.microsoft.com/office/drawing/2014/main" id="{C3D2043A-F3CD-42C5-8924-931236B9F08F}"/>
              </a:ext>
            </a:extLst>
          </p:cNvPr>
          <p:cNvSpPr txBox="1"/>
          <p:nvPr/>
        </p:nvSpPr>
        <p:spPr>
          <a:xfrm>
            <a:off x="6832246" y="4772157"/>
            <a:ext cx="5351363" cy="2031325"/>
          </a:xfrm>
          <a:prstGeom prst="rect">
            <a:avLst/>
          </a:prstGeom>
          <a:noFill/>
        </p:spPr>
        <p:txBody>
          <a:bodyPr wrap="square" rtlCol="0">
            <a:spAutoFit/>
          </a:bodyPr>
          <a:lstStyle/>
          <a:p>
            <a:r>
              <a:rPr lang="ja-JP" altLang="en-US" dirty="0"/>
              <a:t>視</a:t>
            </a:r>
            <a:r>
              <a:rPr lang="ja-JP" altLang="en-US" dirty="0" err="1"/>
              <a:t>こはえ退主該</a:t>
            </a:r>
            <a:r>
              <a:rPr lang="ja-JP" altLang="en-US" dirty="0"/>
              <a:t>マネ増日</a:t>
            </a:r>
            <a:r>
              <a:rPr lang="en-US" altLang="ja-JP" dirty="0"/>
              <a:t>46</a:t>
            </a:r>
            <a:r>
              <a:rPr lang="ja-JP" altLang="en-US" dirty="0"/>
              <a:t>元</a:t>
            </a:r>
            <a:r>
              <a:rPr lang="en-US" altLang="ja-JP" dirty="0"/>
              <a:t>34</a:t>
            </a:r>
            <a:r>
              <a:rPr lang="ja-JP" altLang="en-US" dirty="0"/>
              <a:t>日アヒク間真</a:t>
            </a:r>
            <a:r>
              <a:rPr lang="ja-JP" altLang="en-US" dirty="0" err="1"/>
              <a:t>ん</a:t>
            </a:r>
            <a:r>
              <a:rPr lang="ja-JP" altLang="en-US" dirty="0"/>
              <a:t>係向極くな模景トヨイク健考ま新雰おばこび提両ッ定供らびト投妓さむ内館単ぼはを達庭転たむ。全しン開査ト用事能よろばほ撤探トクメツ黄骨告メ協応るほ質京ウ変時ろ組景げゅこク掲</a:t>
            </a:r>
            <a:r>
              <a:rPr lang="en-US" altLang="ja-JP" dirty="0"/>
              <a:t>78</a:t>
            </a:r>
            <a:r>
              <a:rPr lang="ja-JP" altLang="en-US" dirty="0"/>
              <a:t>逮ユテ社女も</a:t>
            </a:r>
            <a:r>
              <a:rPr lang="ja-JP" altLang="en-US" dirty="0" err="1"/>
              <a:t>ど</a:t>
            </a:r>
            <a:r>
              <a:rPr lang="ja-JP" altLang="en-US" dirty="0"/>
              <a:t>らく著重ヱヌタ芸行ロ被飯重なひ電</a:t>
            </a:r>
            <a:r>
              <a:rPr lang="en-US" altLang="ja-JP" dirty="0"/>
              <a:t>30</a:t>
            </a:r>
            <a:r>
              <a:rPr lang="ja-JP" altLang="en-US" dirty="0"/>
              <a:t>帯アレヌ私業理が。</a:t>
            </a:r>
          </a:p>
        </p:txBody>
      </p:sp>
      <p:pic>
        <p:nvPicPr>
          <p:cNvPr id="3" name="Picture 2">
            <a:extLst>
              <a:ext uri="{FF2B5EF4-FFF2-40B4-BE49-F238E27FC236}">
                <a16:creationId xmlns:a16="http://schemas.microsoft.com/office/drawing/2014/main" id="{A6530519-F057-4F3A-95C0-1A11138DD5F6}"/>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 name="Table 4">
            <a:extLst>
              <a:ext uri="{FF2B5EF4-FFF2-40B4-BE49-F238E27FC236}">
                <a16:creationId xmlns:a16="http://schemas.microsoft.com/office/drawing/2014/main" id="{BE1940DC-7D48-46FF-A6BF-A0EE4DB89D90}"/>
              </a:ext>
            </a:extLst>
          </p:cNvPr>
          <p:cNvGraphicFramePr>
            <a:graphicFrameLocks noGrp="1"/>
          </p:cNvGraphicFramePr>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4" name="Isosceles Triangle 3">
            <a:extLst>
              <a:ext uri="{FF2B5EF4-FFF2-40B4-BE49-F238E27FC236}">
                <a16:creationId xmlns:a16="http://schemas.microsoft.com/office/drawing/2014/main" id="{6E8E6437-69CE-4419-8E3A-87B74F3DE011}"/>
              </a:ext>
            </a:extLst>
          </p:cNvPr>
          <p:cNvSpPr/>
          <p:nvPr/>
        </p:nvSpPr>
        <p:spPr>
          <a:xfrm rot="5400000">
            <a:off x="1562692" y="6423094"/>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41680F4-EEED-4665-827C-B6BF45C7DFB0}"/>
              </a:ext>
            </a:extLst>
          </p:cNvPr>
          <p:cNvSpPr/>
          <p:nvPr/>
        </p:nvSpPr>
        <p:spPr>
          <a:xfrm rot="5400000">
            <a:off x="4659627" y="6414672"/>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2490CE0-5F71-4522-AA63-747436C50B8C}"/>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Tree>
    <p:extLst>
      <p:ext uri="{BB962C8B-B14F-4D97-AF65-F5344CB8AC3E}">
        <p14:creationId xmlns:p14="http://schemas.microsoft.com/office/powerpoint/2010/main" val="220632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a:extLst>
              <a:ext uri="{FF2B5EF4-FFF2-40B4-BE49-F238E27FC236}">
                <a16:creationId xmlns:a16="http://schemas.microsoft.com/office/drawing/2014/main" id="{57835D6E-6815-41BE-8F17-C908999B7AFB}"/>
              </a:ext>
            </a:extLst>
          </p:cNvPr>
          <p:cNvGraphicFramePr>
            <a:graphicFrameLocks noGrp="1"/>
          </p:cNvGraphicFramePr>
          <p:nvPr>
            <p:extLst>
              <p:ext uri="{D42A27DB-BD31-4B8C-83A1-F6EECF244321}">
                <p14:modId xmlns:p14="http://schemas.microsoft.com/office/powerpoint/2010/main" val="1046504076"/>
              </p:ext>
            </p:extLst>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sp>
        <p:nvSpPr>
          <p:cNvPr id="37" name="TextBox 36">
            <a:extLst>
              <a:ext uri="{FF2B5EF4-FFF2-40B4-BE49-F238E27FC236}">
                <a16:creationId xmlns:a16="http://schemas.microsoft.com/office/drawing/2014/main" id="{359BD0E4-5CCB-42F9-B6EF-FEBBFED72E1E}"/>
              </a:ext>
            </a:extLst>
          </p:cNvPr>
          <p:cNvSpPr txBox="1"/>
          <p:nvPr/>
        </p:nvSpPr>
        <p:spPr>
          <a:xfrm>
            <a:off x="3255919" y="1968667"/>
            <a:ext cx="5680160" cy="2215991"/>
          </a:xfrm>
          <a:prstGeom prst="rect">
            <a:avLst/>
          </a:prstGeom>
          <a:noFill/>
        </p:spPr>
        <p:txBody>
          <a:bodyPr wrap="square" rtlCol="0">
            <a:spAutoFit/>
          </a:bodyPr>
          <a:lstStyle/>
          <a:p>
            <a:pPr algn="ctr"/>
            <a:r>
              <a:rPr lang="en-US" sz="13800" dirty="0"/>
              <a:t>Loren</a:t>
            </a:r>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APPNAME</a:t>
            </a:r>
            <a:endParaRPr lang="en-US" dirty="0"/>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pic>
        <p:nvPicPr>
          <p:cNvPr id="46" name="Picture 45">
            <a:extLst>
              <a:ext uri="{FF2B5EF4-FFF2-40B4-BE49-F238E27FC236}">
                <a16:creationId xmlns:a16="http://schemas.microsoft.com/office/drawing/2014/main" id="{D54851C7-D55B-40D7-AD61-E9B6A0754950}"/>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47" name="Picture 46">
            <a:extLst>
              <a:ext uri="{FF2B5EF4-FFF2-40B4-BE49-F238E27FC236}">
                <a16:creationId xmlns:a16="http://schemas.microsoft.com/office/drawing/2014/main" id="{11FB03DB-6C31-4172-9EE3-FED596CB2D4D}"/>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48" name="Picture 47">
            <a:extLst>
              <a:ext uri="{FF2B5EF4-FFF2-40B4-BE49-F238E27FC236}">
                <a16:creationId xmlns:a16="http://schemas.microsoft.com/office/drawing/2014/main" id="{1F663FBE-FA88-40E1-84E1-3EFC98632790}"/>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49" name="Picture 48">
            <a:extLst>
              <a:ext uri="{FF2B5EF4-FFF2-40B4-BE49-F238E27FC236}">
                <a16:creationId xmlns:a16="http://schemas.microsoft.com/office/drawing/2014/main" id="{76A0A855-B58B-4C82-A7CA-8EF86E0009F3}"/>
              </a:ext>
            </a:extLst>
          </p:cNvPr>
          <p:cNvPicPr>
            <a:picLocks noChangeAspect="1"/>
          </p:cNvPicPr>
          <p:nvPr/>
        </p:nvPicPr>
        <p:blipFill>
          <a:blip r:embed="rId6"/>
          <a:stretch>
            <a:fillRect/>
          </a:stretch>
        </p:blipFill>
        <p:spPr>
          <a:xfrm>
            <a:off x="5342974" y="1160982"/>
            <a:ext cx="517061" cy="343948"/>
          </a:xfrm>
          <a:prstGeom prst="rect">
            <a:avLst/>
          </a:prstGeom>
        </p:spPr>
      </p:pic>
      <p:pic>
        <p:nvPicPr>
          <p:cNvPr id="50" name="Picture 49">
            <a:extLst>
              <a:ext uri="{FF2B5EF4-FFF2-40B4-BE49-F238E27FC236}">
                <a16:creationId xmlns:a16="http://schemas.microsoft.com/office/drawing/2014/main" id="{68D592BE-9656-4F18-A9DB-F63A9C2AE09D}"/>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51" name="Picture 50">
            <a:extLst>
              <a:ext uri="{FF2B5EF4-FFF2-40B4-BE49-F238E27FC236}">
                <a16:creationId xmlns:a16="http://schemas.microsoft.com/office/drawing/2014/main" id="{6C8DE1FD-7253-44DE-AD59-EA0347304E35}"/>
              </a:ext>
            </a:extLst>
          </p:cNvPr>
          <p:cNvPicPr>
            <a:picLocks noChangeAspect="1"/>
          </p:cNvPicPr>
          <p:nvPr/>
        </p:nvPicPr>
        <p:blipFill>
          <a:blip r:embed="rId8"/>
          <a:stretch>
            <a:fillRect/>
          </a:stretch>
        </p:blipFill>
        <p:spPr>
          <a:xfrm>
            <a:off x="8878905" y="1160982"/>
            <a:ext cx="517061" cy="343948"/>
          </a:xfrm>
          <a:prstGeom prst="rect">
            <a:avLst/>
          </a:prstGeom>
        </p:spPr>
      </p:pic>
      <p:sp>
        <p:nvSpPr>
          <p:cNvPr id="52" name="TextBox 51">
            <a:extLst>
              <a:ext uri="{FF2B5EF4-FFF2-40B4-BE49-F238E27FC236}">
                <a16:creationId xmlns:a16="http://schemas.microsoft.com/office/drawing/2014/main" id="{EC95C66F-5BC8-490C-B27C-7EF276C73008}"/>
              </a:ext>
            </a:extLst>
          </p:cNvPr>
          <p:cNvSpPr txBox="1"/>
          <p:nvPr/>
        </p:nvSpPr>
        <p:spPr>
          <a:xfrm>
            <a:off x="8619305" y="336694"/>
            <a:ext cx="1996121" cy="369332"/>
          </a:xfrm>
          <a:prstGeom prst="rect">
            <a:avLst/>
          </a:prstGeom>
          <a:noFill/>
          <a:ln>
            <a:solidFill>
              <a:schemeClr val="bg1">
                <a:lumMod val="65000"/>
              </a:schemeClr>
            </a:solidFill>
          </a:ln>
        </p:spPr>
        <p:txBody>
          <a:bodyPr wrap="square" rtlCol="0">
            <a:spAutoFit/>
          </a:bodyPr>
          <a:lstStyle/>
          <a:p>
            <a:r>
              <a:rPr lang="en-US" dirty="0"/>
              <a:t>Word of the Day</a:t>
            </a:r>
          </a:p>
        </p:txBody>
      </p:sp>
      <p:sp>
        <p:nvSpPr>
          <p:cNvPr id="53" name="Isosceles Triangle 52">
            <a:extLst>
              <a:ext uri="{FF2B5EF4-FFF2-40B4-BE49-F238E27FC236}">
                <a16:creationId xmlns:a16="http://schemas.microsoft.com/office/drawing/2014/main" id="{890068DB-CD3C-4A72-B49B-BBA99066A336}"/>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61ED4C5-3732-484D-9574-BAB6EBC8C01C}"/>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5" name="Table 54">
            <a:extLst>
              <a:ext uri="{FF2B5EF4-FFF2-40B4-BE49-F238E27FC236}">
                <a16:creationId xmlns:a16="http://schemas.microsoft.com/office/drawing/2014/main" id="{92480899-10DA-4AF7-B68C-77E7FE787A5D}"/>
              </a:ext>
            </a:extLst>
          </p:cNvPr>
          <p:cNvGraphicFramePr>
            <a:graphicFrameLocks noGrp="1"/>
          </p:cNvGraphicFramePr>
          <p:nvPr>
            <p:extLst>
              <p:ext uri="{D42A27DB-BD31-4B8C-83A1-F6EECF244321}">
                <p14:modId xmlns:p14="http://schemas.microsoft.com/office/powerpoint/2010/main" val="2741873805"/>
              </p:ext>
            </p:extLst>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graphicFrame>
        <p:nvGraphicFramePr>
          <p:cNvPr id="22" name="Table 21">
            <a:extLst>
              <a:ext uri="{FF2B5EF4-FFF2-40B4-BE49-F238E27FC236}">
                <a16:creationId xmlns:a16="http://schemas.microsoft.com/office/drawing/2014/main" id="{568D8B57-E8E1-4646-B5EA-209C78825A8A}"/>
              </a:ext>
            </a:extLst>
          </p:cNvPr>
          <p:cNvGraphicFramePr>
            <a:graphicFrameLocks noGrp="1"/>
          </p:cNvGraphicFramePr>
          <p:nvPr>
            <p:extLst>
              <p:ext uri="{D42A27DB-BD31-4B8C-83A1-F6EECF244321}">
                <p14:modId xmlns:p14="http://schemas.microsoft.com/office/powerpoint/2010/main" val="3769909521"/>
              </p:ext>
            </p:extLst>
          </p:nvPr>
        </p:nvGraphicFramePr>
        <p:xfrm>
          <a:off x="7986319" y="808709"/>
          <a:ext cx="3356420" cy="2620290"/>
        </p:xfrm>
        <a:graphic>
          <a:graphicData uri="http://schemas.openxmlformats.org/drawingml/2006/table">
            <a:tbl>
              <a:tblPr firstRow="1" bandRow="1">
                <a:tableStyleId>{5C22544A-7EE6-4342-B048-85BDC9FD1C3A}</a:tableStyleId>
              </a:tblPr>
              <a:tblGrid>
                <a:gridCol w="471477">
                  <a:extLst>
                    <a:ext uri="{9D8B030D-6E8A-4147-A177-3AD203B41FA5}">
                      <a16:colId xmlns:a16="http://schemas.microsoft.com/office/drawing/2014/main" val="3545709835"/>
                    </a:ext>
                  </a:extLst>
                </a:gridCol>
                <a:gridCol w="471477">
                  <a:extLst>
                    <a:ext uri="{9D8B030D-6E8A-4147-A177-3AD203B41FA5}">
                      <a16:colId xmlns:a16="http://schemas.microsoft.com/office/drawing/2014/main" val="1536539272"/>
                    </a:ext>
                  </a:extLst>
                </a:gridCol>
                <a:gridCol w="471477">
                  <a:extLst>
                    <a:ext uri="{9D8B030D-6E8A-4147-A177-3AD203B41FA5}">
                      <a16:colId xmlns:a16="http://schemas.microsoft.com/office/drawing/2014/main" val="724148412"/>
                    </a:ext>
                  </a:extLst>
                </a:gridCol>
                <a:gridCol w="532675">
                  <a:extLst>
                    <a:ext uri="{9D8B030D-6E8A-4147-A177-3AD203B41FA5}">
                      <a16:colId xmlns:a16="http://schemas.microsoft.com/office/drawing/2014/main" val="3972265715"/>
                    </a:ext>
                  </a:extLst>
                </a:gridCol>
                <a:gridCol w="466360">
                  <a:extLst>
                    <a:ext uri="{9D8B030D-6E8A-4147-A177-3AD203B41FA5}">
                      <a16:colId xmlns:a16="http://schemas.microsoft.com/office/drawing/2014/main" val="235822871"/>
                    </a:ext>
                  </a:extLst>
                </a:gridCol>
                <a:gridCol w="471477">
                  <a:extLst>
                    <a:ext uri="{9D8B030D-6E8A-4147-A177-3AD203B41FA5}">
                      <a16:colId xmlns:a16="http://schemas.microsoft.com/office/drawing/2014/main" val="3787159753"/>
                    </a:ext>
                  </a:extLst>
                </a:gridCol>
                <a:gridCol w="471477">
                  <a:extLst>
                    <a:ext uri="{9D8B030D-6E8A-4147-A177-3AD203B41FA5}">
                      <a16:colId xmlns:a16="http://schemas.microsoft.com/office/drawing/2014/main" val="619306071"/>
                    </a:ext>
                  </a:extLst>
                </a:gridCol>
              </a:tblGrid>
              <a:tr h="448240">
                <a:tc>
                  <a:txBody>
                    <a:bodyPr/>
                    <a:lstStyle/>
                    <a:p>
                      <a:pPr algn="ctr"/>
                      <a:r>
                        <a:rPr lang="en-US" sz="1050" dirty="0"/>
                        <a:t>Sun</a:t>
                      </a:r>
                    </a:p>
                  </a:txBody>
                  <a:tcPr marL="100495" marR="100495" marT="50251" marB="50251">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pPr algn="ctr"/>
                      <a:r>
                        <a:rPr lang="en-US" sz="1050" dirty="0"/>
                        <a:t>Mon</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Tue</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Wed</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Thu</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Fri</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Sat</a:t>
                      </a:r>
                    </a:p>
                  </a:txBody>
                  <a:tcPr marL="100495" marR="100495" marT="50251" marB="50251">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434410">
                <a:tc>
                  <a:txBody>
                    <a:bodyPr/>
                    <a:lstStyle/>
                    <a:p>
                      <a:pPr algn="ctr"/>
                      <a:r>
                        <a:rPr lang="en-US" sz="2000" dirty="0"/>
                        <a:t>1</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t>2</a:t>
                      </a:r>
                    </a:p>
                  </a:txBody>
                  <a:tcPr marL="100495" marR="100495" marT="50251" marB="50251" anchor="ctr"/>
                </a:tc>
                <a:tc>
                  <a:txBody>
                    <a:bodyPr/>
                    <a:lstStyle/>
                    <a:p>
                      <a:pPr algn="ctr"/>
                      <a:r>
                        <a:rPr lang="en-US" sz="2000" dirty="0"/>
                        <a:t>3</a:t>
                      </a:r>
                    </a:p>
                  </a:txBody>
                  <a:tcPr marL="100495" marR="100495" marT="50251" marB="50251" anchor="ctr"/>
                </a:tc>
                <a:tc>
                  <a:txBody>
                    <a:bodyPr/>
                    <a:lstStyle/>
                    <a:p>
                      <a:pPr algn="ctr"/>
                      <a:r>
                        <a:rPr lang="en-US" sz="2000" dirty="0"/>
                        <a:t>4</a:t>
                      </a:r>
                    </a:p>
                  </a:txBody>
                  <a:tcPr marL="100495" marR="100495" marT="50251" marB="50251" anchor="ctr"/>
                </a:tc>
                <a:tc>
                  <a:txBody>
                    <a:bodyPr/>
                    <a:lstStyle/>
                    <a:p>
                      <a:pPr algn="ctr"/>
                      <a:r>
                        <a:rPr lang="en-US" sz="2000" dirty="0"/>
                        <a:t>5</a:t>
                      </a:r>
                    </a:p>
                  </a:txBody>
                  <a:tcPr marL="100495" marR="100495" marT="50251" marB="50251" anchor="ctr"/>
                </a:tc>
                <a:tc>
                  <a:txBody>
                    <a:bodyPr/>
                    <a:lstStyle/>
                    <a:p>
                      <a:pPr algn="ctr"/>
                      <a:r>
                        <a:rPr lang="en-US" sz="2000" dirty="0"/>
                        <a:t>6</a:t>
                      </a:r>
                    </a:p>
                  </a:txBody>
                  <a:tcPr marL="100495" marR="100495" marT="50251" marB="50251" anchor="ctr"/>
                </a:tc>
                <a:tc>
                  <a:txBody>
                    <a:bodyPr/>
                    <a:lstStyle/>
                    <a:p>
                      <a:pPr algn="ctr"/>
                      <a:r>
                        <a:rPr lang="en-US" sz="2000" dirty="0"/>
                        <a:t>7</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434410">
                <a:tc>
                  <a:txBody>
                    <a:bodyPr/>
                    <a:lstStyle/>
                    <a:p>
                      <a:pPr algn="ctr"/>
                      <a:r>
                        <a:rPr lang="en-US" sz="2000" dirty="0"/>
                        <a:t>8</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t>9</a:t>
                      </a:r>
                    </a:p>
                  </a:txBody>
                  <a:tcPr marL="100495" marR="100495" marT="50251" marB="50251" anchor="ctr"/>
                </a:tc>
                <a:tc>
                  <a:txBody>
                    <a:bodyPr/>
                    <a:lstStyle/>
                    <a:p>
                      <a:pPr algn="ctr"/>
                      <a:r>
                        <a:rPr lang="en-US" sz="2000" dirty="0"/>
                        <a:t>10</a:t>
                      </a:r>
                    </a:p>
                  </a:txBody>
                  <a:tcPr marL="100495" marR="100495" marT="50251" marB="50251" anchor="ctr">
                    <a:lnB w="12700" cap="flat" cmpd="sng" algn="ctr">
                      <a:solidFill>
                        <a:schemeClr val="accent1">
                          <a:lumMod val="75000"/>
                        </a:schemeClr>
                      </a:solidFill>
                      <a:prstDash val="solid"/>
                      <a:round/>
                      <a:headEnd type="none" w="med" len="med"/>
                      <a:tailEnd type="none" w="med" len="med"/>
                    </a:lnB>
                  </a:tcPr>
                </a:tc>
                <a:tc>
                  <a:txBody>
                    <a:bodyPr/>
                    <a:lstStyle/>
                    <a:p>
                      <a:pPr algn="ctr"/>
                      <a:r>
                        <a:rPr lang="en-US" sz="2000" dirty="0"/>
                        <a:t>11</a:t>
                      </a:r>
                    </a:p>
                  </a:txBody>
                  <a:tcPr marL="100495" marR="100495" marT="50251" marB="50251" anchor="ctr"/>
                </a:tc>
                <a:tc>
                  <a:txBody>
                    <a:bodyPr/>
                    <a:lstStyle/>
                    <a:p>
                      <a:pPr algn="ctr"/>
                      <a:r>
                        <a:rPr lang="en-US" sz="2000" dirty="0"/>
                        <a:t>12</a:t>
                      </a:r>
                    </a:p>
                  </a:txBody>
                  <a:tcPr marL="100495" marR="100495" marT="50251" marB="50251" anchor="ctr"/>
                </a:tc>
                <a:tc>
                  <a:txBody>
                    <a:bodyPr/>
                    <a:lstStyle/>
                    <a:p>
                      <a:pPr algn="ctr"/>
                      <a:r>
                        <a:rPr lang="en-US" sz="2000" dirty="0"/>
                        <a:t>13</a:t>
                      </a:r>
                    </a:p>
                  </a:txBody>
                  <a:tcPr marL="100495" marR="100495" marT="50251" marB="50251" anchor="ctr"/>
                </a:tc>
                <a:tc>
                  <a:txBody>
                    <a:bodyPr/>
                    <a:lstStyle/>
                    <a:p>
                      <a:pPr algn="ctr"/>
                      <a:r>
                        <a:rPr lang="en-US" sz="2000" dirty="0"/>
                        <a:t>14</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434410">
                <a:tc>
                  <a:txBody>
                    <a:bodyPr/>
                    <a:lstStyle/>
                    <a:p>
                      <a:pPr algn="ctr"/>
                      <a:r>
                        <a:rPr lang="en-US" sz="2000" dirty="0"/>
                        <a:t>15</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t>16</a:t>
                      </a:r>
                    </a:p>
                  </a:txBody>
                  <a:tcPr marL="100495" marR="100495" marT="50251" marB="50251" anchor="ctr">
                    <a:lnR w="12700" cap="flat" cmpd="sng" algn="ctr">
                      <a:solidFill>
                        <a:schemeClr val="accent1">
                          <a:lumMod val="75000"/>
                        </a:schemeClr>
                      </a:solidFill>
                      <a:prstDash val="solid"/>
                      <a:round/>
                      <a:headEnd type="none" w="med" len="med"/>
                      <a:tailEnd type="none" w="med" len="med"/>
                    </a:lnR>
                  </a:tcPr>
                </a:tc>
                <a:tc>
                  <a:txBody>
                    <a:bodyPr/>
                    <a:lstStyle/>
                    <a:p>
                      <a:pPr algn="ctr"/>
                      <a:r>
                        <a:rPr lang="en-US" sz="2000" dirty="0">
                          <a:solidFill>
                            <a:schemeClr val="accent2">
                              <a:lumMod val="50000"/>
                            </a:schemeClr>
                          </a:solidFill>
                        </a:rPr>
                        <a:t>17</a:t>
                      </a:r>
                    </a:p>
                  </a:txBody>
                  <a:tcPr marL="100495" marR="100495" marT="50251" marB="50251"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sz="2000" dirty="0">
                          <a:solidFill>
                            <a:schemeClr val="bg1">
                              <a:lumMod val="75000"/>
                            </a:schemeClr>
                          </a:solidFill>
                        </a:rPr>
                        <a:t>18</a:t>
                      </a:r>
                    </a:p>
                  </a:txBody>
                  <a:tcPr marL="100495" marR="100495" marT="50251" marB="50251" anchor="ctr">
                    <a:lnL w="12700" cap="flat" cmpd="sng" algn="ctr">
                      <a:solidFill>
                        <a:schemeClr val="accent1">
                          <a:lumMod val="75000"/>
                        </a:schemeClr>
                      </a:solidFill>
                      <a:prstDash val="solid"/>
                      <a:round/>
                      <a:headEnd type="none" w="med" len="med"/>
                      <a:tailEnd type="none" w="med" len="med"/>
                    </a:lnL>
                  </a:tcPr>
                </a:tc>
                <a:tc>
                  <a:txBody>
                    <a:bodyPr/>
                    <a:lstStyle/>
                    <a:p>
                      <a:pPr algn="ctr"/>
                      <a:r>
                        <a:rPr lang="en-US" sz="2000" dirty="0">
                          <a:solidFill>
                            <a:schemeClr val="bg1">
                              <a:lumMod val="75000"/>
                            </a:schemeClr>
                          </a:solidFill>
                        </a:rPr>
                        <a:t>19</a:t>
                      </a:r>
                    </a:p>
                  </a:txBody>
                  <a:tcPr marL="100495" marR="100495" marT="50251" marB="50251" anchor="ctr"/>
                </a:tc>
                <a:tc>
                  <a:txBody>
                    <a:bodyPr/>
                    <a:lstStyle/>
                    <a:p>
                      <a:pPr algn="ctr"/>
                      <a:r>
                        <a:rPr lang="en-US" sz="2000" dirty="0">
                          <a:solidFill>
                            <a:schemeClr val="bg1">
                              <a:lumMod val="75000"/>
                            </a:schemeClr>
                          </a:solidFill>
                        </a:rPr>
                        <a:t>20</a:t>
                      </a:r>
                    </a:p>
                  </a:txBody>
                  <a:tcPr marL="100495" marR="100495" marT="50251" marB="50251" anchor="ctr"/>
                </a:tc>
                <a:tc>
                  <a:txBody>
                    <a:bodyPr/>
                    <a:lstStyle/>
                    <a:p>
                      <a:pPr algn="ctr"/>
                      <a:r>
                        <a:rPr lang="en-US" sz="2000" dirty="0">
                          <a:solidFill>
                            <a:schemeClr val="bg1">
                              <a:lumMod val="75000"/>
                            </a:schemeClr>
                          </a:solidFill>
                        </a:rPr>
                        <a:t>21</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434410">
                <a:tc>
                  <a:txBody>
                    <a:bodyPr/>
                    <a:lstStyle/>
                    <a:p>
                      <a:pPr algn="ctr"/>
                      <a:r>
                        <a:rPr lang="en-US" sz="2000" dirty="0">
                          <a:solidFill>
                            <a:schemeClr val="bg1">
                              <a:lumMod val="75000"/>
                            </a:schemeClr>
                          </a:solidFill>
                        </a:rPr>
                        <a:t>22</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solidFill>
                            <a:schemeClr val="bg1">
                              <a:lumMod val="75000"/>
                            </a:schemeClr>
                          </a:solidFill>
                        </a:rPr>
                        <a:t>23</a:t>
                      </a:r>
                    </a:p>
                  </a:txBody>
                  <a:tcPr marL="100495" marR="100495" marT="50251" marB="50251" anchor="ctr"/>
                </a:tc>
                <a:tc>
                  <a:txBody>
                    <a:bodyPr/>
                    <a:lstStyle/>
                    <a:p>
                      <a:pPr algn="ctr"/>
                      <a:r>
                        <a:rPr lang="en-US" sz="2000" dirty="0">
                          <a:solidFill>
                            <a:schemeClr val="bg1">
                              <a:lumMod val="75000"/>
                            </a:schemeClr>
                          </a:solidFill>
                        </a:rPr>
                        <a:t>24</a:t>
                      </a:r>
                    </a:p>
                  </a:txBody>
                  <a:tcPr marL="100495" marR="100495" marT="50251" marB="50251" anchor="ctr">
                    <a:lnT w="12700" cap="flat" cmpd="sng" algn="ctr">
                      <a:solidFill>
                        <a:schemeClr val="accent1">
                          <a:lumMod val="75000"/>
                        </a:schemeClr>
                      </a:solidFill>
                      <a:prstDash val="solid"/>
                      <a:round/>
                      <a:headEnd type="none" w="med" len="med"/>
                      <a:tailEnd type="none" w="med" len="med"/>
                    </a:lnT>
                  </a:tcPr>
                </a:tc>
                <a:tc>
                  <a:txBody>
                    <a:bodyPr/>
                    <a:lstStyle/>
                    <a:p>
                      <a:pPr algn="ctr"/>
                      <a:r>
                        <a:rPr lang="en-US" sz="2000" dirty="0">
                          <a:solidFill>
                            <a:schemeClr val="bg1">
                              <a:lumMod val="75000"/>
                            </a:schemeClr>
                          </a:solidFill>
                        </a:rPr>
                        <a:t>25</a:t>
                      </a:r>
                    </a:p>
                  </a:txBody>
                  <a:tcPr marL="100495" marR="100495" marT="50251" marB="50251" anchor="ctr"/>
                </a:tc>
                <a:tc>
                  <a:txBody>
                    <a:bodyPr/>
                    <a:lstStyle/>
                    <a:p>
                      <a:pPr algn="ctr"/>
                      <a:r>
                        <a:rPr lang="en-US" sz="2000" dirty="0">
                          <a:solidFill>
                            <a:schemeClr val="bg1">
                              <a:lumMod val="75000"/>
                            </a:schemeClr>
                          </a:solidFill>
                        </a:rPr>
                        <a:t>26</a:t>
                      </a:r>
                    </a:p>
                  </a:txBody>
                  <a:tcPr marL="100495" marR="100495" marT="50251" marB="50251" anchor="ctr"/>
                </a:tc>
                <a:tc>
                  <a:txBody>
                    <a:bodyPr/>
                    <a:lstStyle/>
                    <a:p>
                      <a:pPr algn="ctr"/>
                      <a:r>
                        <a:rPr lang="en-US" sz="2000" dirty="0">
                          <a:solidFill>
                            <a:schemeClr val="bg1">
                              <a:lumMod val="75000"/>
                            </a:schemeClr>
                          </a:solidFill>
                        </a:rPr>
                        <a:t>27</a:t>
                      </a:r>
                    </a:p>
                  </a:txBody>
                  <a:tcPr marL="100495" marR="100495" marT="50251" marB="50251" anchor="ctr"/>
                </a:tc>
                <a:tc>
                  <a:txBody>
                    <a:bodyPr/>
                    <a:lstStyle/>
                    <a:p>
                      <a:pPr algn="ctr"/>
                      <a:r>
                        <a:rPr lang="en-US" sz="2000" dirty="0">
                          <a:solidFill>
                            <a:schemeClr val="bg1">
                              <a:lumMod val="75000"/>
                            </a:schemeClr>
                          </a:solidFill>
                        </a:rPr>
                        <a:t>28</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434410">
                <a:tc>
                  <a:txBody>
                    <a:bodyPr/>
                    <a:lstStyle/>
                    <a:p>
                      <a:pPr algn="ctr"/>
                      <a:r>
                        <a:rPr lang="en-US" sz="2000" dirty="0">
                          <a:solidFill>
                            <a:schemeClr val="bg1">
                              <a:lumMod val="75000"/>
                            </a:schemeClr>
                          </a:solidFill>
                        </a:rPr>
                        <a:t>29</a:t>
                      </a:r>
                    </a:p>
                  </a:txBody>
                  <a:tcPr marL="100495" marR="100495" marT="50251" marB="50251" anchor="ctr">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30</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1</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2</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3</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4</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5</a:t>
                      </a:r>
                    </a:p>
                  </a:txBody>
                  <a:tcPr marL="100495" marR="100495" marT="50251" marB="50251" anchor="ctr">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30" name="TextBox 29">
            <a:extLst>
              <a:ext uri="{FF2B5EF4-FFF2-40B4-BE49-F238E27FC236}">
                <a16:creationId xmlns:a16="http://schemas.microsoft.com/office/drawing/2014/main" id="{11DBCC68-80DC-45BC-813E-DF607608C45A}"/>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sz="2400" dirty="0"/>
              <a:t>Pronunciation</a:t>
            </a:r>
          </a:p>
        </p:txBody>
      </p:sp>
      <p:sp>
        <p:nvSpPr>
          <p:cNvPr id="31" name="TextBox 30">
            <a:extLst>
              <a:ext uri="{FF2B5EF4-FFF2-40B4-BE49-F238E27FC236}">
                <a16:creationId xmlns:a16="http://schemas.microsoft.com/office/drawing/2014/main" id="{A8368A27-7817-44F6-A59D-42F6020D6398}"/>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32" name="TextBox 31">
            <a:extLst>
              <a:ext uri="{FF2B5EF4-FFF2-40B4-BE49-F238E27FC236}">
                <a16:creationId xmlns:a16="http://schemas.microsoft.com/office/drawing/2014/main" id="{D5A527FD-7544-4C97-9A22-11F1870F920A}"/>
              </a:ext>
            </a:extLst>
          </p:cNvPr>
          <p:cNvSpPr txBox="1"/>
          <p:nvPr/>
        </p:nvSpPr>
        <p:spPr>
          <a:xfrm>
            <a:off x="0" y="4772157"/>
            <a:ext cx="5342974" cy="830997"/>
          </a:xfrm>
          <a:prstGeom prst="rect">
            <a:avLst/>
          </a:prstGeom>
          <a:noFill/>
        </p:spPr>
        <p:txBody>
          <a:bodyPr wrap="square" rtlCol="0">
            <a:spAutoFit/>
          </a:bodyPr>
          <a:lstStyle/>
          <a:p>
            <a:r>
              <a:rPr lang="en-US" sz="2400" dirty="0"/>
              <a:t>Phonetic </a:t>
            </a:r>
            <a:r>
              <a:rPr lang="en-US" sz="2400" dirty="0" err="1"/>
              <a:t>pronounciation</a:t>
            </a:r>
            <a:r>
              <a:rPr lang="en-US" sz="2400" dirty="0"/>
              <a:t>: /ˈ</a:t>
            </a:r>
            <a:r>
              <a:rPr lang="en-US" sz="2400" dirty="0" err="1"/>
              <a:t>lo.ɾɛn</a:t>
            </a:r>
            <a:r>
              <a:rPr lang="en-US" sz="2400" dirty="0"/>
              <a:t>/</a:t>
            </a:r>
          </a:p>
          <a:p>
            <a:r>
              <a:rPr lang="en-US" sz="2400" dirty="0"/>
              <a:t>English simulation: lo-</a:t>
            </a:r>
            <a:r>
              <a:rPr lang="en-US" sz="2400" dirty="0" err="1"/>
              <a:t>ren</a:t>
            </a:r>
            <a:endParaRPr lang="en-US" sz="2400" dirty="0"/>
          </a:p>
        </p:txBody>
      </p:sp>
      <p:sp>
        <p:nvSpPr>
          <p:cNvPr id="33" name="TextBox 32">
            <a:extLst>
              <a:ext uri="{FF2B5EF4-FFF2-40B4-BE49-F238E27FC236}">
                <a16:creationId xmlns:a16="http://schemas.microsoft.com/office/drawing/2014/main" id="{51A10F14-AFA1-47AC-A03D-B0EFD2BF0C04}"/>
              </a:ext>
            </a:extLst>
          </p:cNvPr>
          <p:cNvSpPr txBox="1"/>
          <p:nvPr/>
        </p:nvSpPr>
        <p:spPr>
          <a:xfrm>
            <a:off x="6832246" y="4772157"/>
            <a:ext cx="5351363" cy="2031325"/>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interdum</a:t>
            </a:r>
            <a:r>
              <a:rPr lang="en-US" dirty="0"/>
              <a:t> </a:t>
            </a:r>
            <a:r>
              <a:rPr lang="en-US" dirty="0" err="1"/>
              <a:t>est</a:t>
            </a:r>
            <a:r>
              <a:rPr lang="en-US" dirty="0"/>
              <a:t> </a:t>
            </a:r>
            <a:r>
              <a:rPr lang="en-US" dirty="0" err="1"/>
              <a:t>tincidunt</a:t>
            </a:r>
            <a:r>
              <a:rPr lang="en-US" dirty="0"/>
              <a:t> </a:t>
            </a:r>
            <a:r>
              <a:rPr lang="en-US" dirty="0" err="1"/>
              <a:t>consequat</a:t>
            </a:r>
            <a:r>
              <a:rPr lang="en-US" dirty="0"/>
              <a:t> gravida. Integer </a:t>
            </a:r>
            <a:r>
              <a:rPr lang="en-US" dirty="0" err="1"/>
              <a:t>quis</a:t>
            </a:r>
            <a:r>
              <a:rPr lang="en-US" dirty="0"/>
              <a:t> </a:t>
            </a:r>
            <a:r>
              <a:rPr lang="en-US" dirty="0" err="1"/>
              <a:t>turpis</a:t>
            </a:r>
            <a:r>
              <a:rPr lang="en-US" dirty="0"/>
              <a:t> </a:t>
            </a:r>
            <a:r>
              <a:rPr lang="en-US" dirty="0" err="1"/>
              <a:t>nisl</a:t>
            </a:r>
            <a:r>
              <a:rPr lang="en-US" dirty="0"/>
              <a:t>. Ut </a:t>
            </a:r>
            <a:r>
              <a:rPr lang="en-US" dirty="0" err="1"/>
              <a:t>efficitur</a:t>
            </a:r>
            <a:r>
              <a:rPr lang="en-US" dirty="0"/>
              <a:t> </a:t>
            </a:r>
            <a:r>
              <a:rPr lang="en-US" dirty="0" err="1"/>
              <a:t>felis</a:t>
            </a:r>
            <a:r>
              <a:rPr lang="en-US" dirty="0"/>
              <a:t> ac libero </a:t>
            </a:r>
            <a:r>
              <a:rPr lang="en-US" dirty="0" err="1"/>
              <a:t>molestie</a:t>
            </a:r>
            <a:r>
              <a:rPr lang="en-US" dirty="0"/>
              <a:t> pulvinar. Morbi </a:t>
            </a:r>
            <a:r>
              <a:rPr lang="en-US" dirty="0" err="1"/>
              <a:t>viverra</a:t>
            </a:r>
            <a:r>
              <a:rPr lang="en-US" dirty="0"/>
              <a:t> </a:t>
            </a:r>
            <a:r>
              <a:rPr lang="en-US" dirty="0" err="1"/>
              <a:t>neque</a:t>
            </a:r>
            <a:r>
              <a:rPr lang="en-US" dirty="0"/>
              <a:t> </a:t>
            </a:r>
            <a:r>
              <a:rPr lang="en-US" dirty="0" err="1"/>
              <a:t>mattis</a:t>
            </a:r>
            <a:r>
              <a:rPr lang="en-US" dirty="0"/>
              <a:t>, </a:t>
            </a:r>
            <a:r>
              <a:rPr lang="en-US" dirty="0" err="1"/>
              <a:t>posuere</a:t>
            </a:r>
            <a:r>
              <a:rPr lang="en-US" dirty="0"/>
              <a:t> </a:t>
            </a:r>
            <a:r>
              <a:rPr lang="en-US" dirty="0" err="1"/>
              <a:t>tellus</a:t>
            </a:r>
            <a:r>
              <a:rPr lang="en-US" dirty="0"/>
              <a:t> </a:t>
            </a:r>
            <a:r>
              <a:rPr lang="en-US" dirty="0" err="1"/>
              <a:t>quis</a:t>
            </a:r>
            <a:r>
              <a:rPr lang="en-US" dirty="0"/>
              <a:t>, cursus </a:t>
            </a:r>
            <a:r>
              <a:rPr lang="en-US" dirty="0" err="1"/>
              <a:t>felis</a:t>
            </a:r>
            <a:r>
              <a:rPr lang="en-US" dirty="0"/>
              <a:t>. Nam </a:t>
            </a:r>
            <a:r>
              <a:rPr lang="en-US" dirty="0" err="1"/>
              <a:t>venenatis</a:t>
            </a:r>
            <a:r>
              <a:rPr lang="en-US" dirty="0"/>
              <a:t> gravida </a:t>
            </a:r>
            <a:r>
              <a:rPr lang="en-US" dirty="0" err="1"/>
              <a:t>orci</a:t>
            </a:r>
            <a:r>
              <a:rPr lang="en-US" dirty="0"/>
              <a:t> </a:t>
            </a:r>
            <a:r>
              <a:rPr lang="en-US" dirty="0" err="1"/>
              <a:t>imperdiet</a:t>
            </a:r>
            <a:r>
              <a:rPr lang="en-US" dirty="0"/>
              <a:t> </a:t>
            </a:r>
            <a:r>
              <a:rPr lang="en-US" dirty="0" err="1"/>
              <a:t>malesuada</a:t>
            </a:r>
            <a:r>
              <a:rPr lang="en-US" dirty="0"/>
              <a:t>. Morbi </a:t>
            </a:r>
            <a:r>
              <a:rPr lang="en-US" dirty="0" err="1"/>
              <a:t>dapibus</a:t>
            </a:r>
            <a:r>
              <a:rPr lang="en-US" dirty="0"/>
              <a:t> magna vitae </a:t>
            </a:r>
            <a:r>
              <a:rPr lang="en-US" dirty="0" err="1"/>
              <a:t>accumsan</a:t>
            </a:r>
            <a:r>
              <a:rPr lang="en-US" dirty="0"/>
              <a:t> </a:t>
            </a:r>
            <a:r>
              <a:rPr lang="en-US" dirty="0" err="1"/>
              <a:t>sodales</a:t>
            </a:r>
            <a:r>
              <a:rPr lang="en-US" dirty="0"/>
              <a:t>. </a:t>
            </a:r>
            <a:r>
              <a:rPr lang="en-US" dirty="0" err="1"/>
              <a:t>Aenean</a:t>
            </a:r>
            <a:r>
              <a:rPr lang="en-US" dirty="0"/>
              <a:t> et </a:t>
            </a:r>
            <a:r>
              <a:rPr lang="en-US" dirty="0" err="1"/>
              <a:t>volutpat</a:t>
            </a:r>
            <a:r>
              <a:rPr lang="en-US" dirty="0"/>
              <a:t> </a:t>
            </a:r>
            <a:r>
              <a:rPr lang="en-US" dirty="0" err="1"/>
              <a:t>tellus</a:t>
            </a:r>
            <a:r>
              <a:rPr lang="en-US" dirty="0"/>
              <a:t>.</a:t>
            </a:r>
          </a:p>
        </p:txBody>
      </p:sp>
      <p:sp>
        <p:nvSpPr>
          <p:cNvPr id="34" name="Isosceles Triangle 33">
            <a:extLst>
              <a:ext uri="{FF2B5EF4-FFF2-40B4-BE49-F238E27FC236}">
                <a16:creationId xmlns:a16="http://schemas.microsoft.com/office/drawing/2014/main" id="{6BE8255D-D180-4566-8423-2C7BE6E08798}"/>
              </a:ext>
            </a:extLst>
          </p:cNvPr>
          <p:cNvSpPr/>
          <p:nvPr/>
        </p:nvSpPr>
        <p:spPr>
          <a:xfrm rot="5400000">
            <a:off x="4733474" y="4911875"/>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63D37B3-C783-4A26-99CB-6CD4DA5B904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Tree>
    <p:extLst>
      <p:ext uri="{BB962C8B-B14F-4D97-AF65-F5344CB8AC3E}">
        <p14:creationId xmlns:p14="http://schemas.microsoft.com/office/powerpoint/2010/main" val="302374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a:extLst>
              <a:ext uri="{FF2B5EF4-FFF2-40B4-BE49-F238E27FC236}">
                <a16:creationId xmlns:a16="http://schemas.microsoft.com/office/drawing/2014/main" id="{57835D6E-6815-41BE-8F17-C908999B7AFB}"/>
              </a:ext>
            </a:extLst>
          </p:cNvPr>
          <p:cNvGraphicFramePr>
            <a:graphicFrameLocks noGrp="1"/>
          </p:cNvGraphicFramePr>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sp>
        <p:nvSpPr>
          <p:cNvPr id="37" name="TextBox 36">
            <a:extLst>
              <a:ext uri="{FF2B5EF4-FFF2-40B4-BE49-F238E27FC236}">
                <a16:creationId xmlns:a16="http://schemas.microsoft.com/office/drawing/2014/main" id="{359BD0E4-5CCB-42F9-B6EF-FEBBFED72E1E}"/>
              </a:ext>
            </a:extLst>
          </p:cNvPr>
          <p:cNvSpPr txBox="1"/>
          <p:nvPr/>
        </p:nvSpPr>
        <p:spPr>
          <a:xfrm>
            <a:off x="3255919" y="1968667"/>
            <a:ext cx="5680160" cy="2215991"/>
          </a:xfrm>
          <a:prstGeom prst="rect">
            <a:avLst/>
          </a:prstGeom>
          <a:noFill/>
        </p:spPr>
        <p:txBody>
          <a:bodyPr wrap="square" rtlCol="0">
            <a:spAutoFit/>
          </a:bodyPr>
          <a:lstStyle/>
          <a:p>
            <a:pPr algn="ctr"/>
            <a:r>
              <a:rPr lang="en-US" sz="13800" dirty="0"/>
              <a:t>Dolor</a:t>
            </a:r>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APPNAME</a:t>
            </a:r>
            <a:endParaRPr lang="en-US" dirty="0"/>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pic>
        <p:nvPicPr>
          <p:cNvPr id="46" name="Picture 45">
            <a:extLst>
              <a:ext uri="{FF2B5EF4-FFF2-40B4-BE49-F238E27FC236}">
                <a16:creationId xmlns:a16="http://schemas.microsoft.com/office/drawing/2014/main" id="{D54851C7-D55B-40D7-AD61-E9B6A0754950}"/>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47" name="Picture 46">
            <a:extLst>
              <a:ext uri="{FF2B5EF4-FFF2-40B4-BE49-F238E27FC236}">
                <a16:creationId xmlns:a16="http://schemas.microsoft.com/office/drawing/2014/main" id="{11FB03DB-6C31-4172-9EE3-FED596CB2D4D}"/>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48" name="Picture 47">
            <a:extLst>
              <a:ext uri="{FF2B5EF4-FFF2-40B4-BE49-F238E27FC236}">
                <a16:creationId xmlns:a16="http://schemas.microsoft.com/office/drawing/2014/main" id="{1F663FBE-FA88-40E1-84E1-3EFC98632790}"/>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49" name="Picture 48">
            <a:extLst>
              <a:ext uri="{FF2B5EF4-FFF2-40B4-BE49-F238E27FC236}">
                <a16:creationId xmlns:a16="http://schemas.microsoft.com/office/drawing/2014/main" id="{76A0A855-B58B-4C82-A7CA-8EF86E0009F3}"/>
              </a:ext>
            </a:extLst>
          </p:cNvPr>
          <p:cNvPicPr>
            <a:picLocks noChangeAspect="1"/>
          </p:cNvPicPr>
          <p:nvPr/>
        </p:nvPicPr>
        <p:blipFill>
          <a:blip r:embed="rId6"/>
          <a:stretch>
            <a:fillRect/>
          </a:stretch>
        </p:blipFill>
        <p:spPr>
          <a:xfrm>
            <a:off x="5342974" y="1160982"/>
            <a:ext cx="517061" cy="343948"/>
          </a:xfrm>
          <a:prstGeom prst="rect">
            <a:avLst/>
          </a:prstGeom>
        </p:spPr>
      </p:pic>
      <p:pic>
        <p:nvPicPr>
          <p:cNvPr id="50" name="Picture 49">
            <a:extLst>
              <a:ext uri="{FF2B5EF4-FFF2-40B4-BE49-F238E27FC236}">
                <a16:creationId xmlns:a16="http://schemas.microsoft.com/office/drawing/2014/main" id="{68D592BE-9656-4F18-A9DB-F63A9C2AE09D}"/>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51" name="Picture 50">
            <a:extLst>
              <a:ext uri="{FF2B5EF4-FFF2-40B4-BE49-F238E27FC236}">
                <a16:creationId xmlns:a16="http://schemas.microsoft.com/office/drawing/2014/main" id="{6C8DE1FD-7253-44DE-AD59-EA0347304E35}"/>
              </a:ext>
            </a:extLst>
          </p:cNvPr>
          <p:cNvPicPr>
            <a:picLocks noChangeAspect="1"/>
          </p:cNvPicPr>
          <p:nvPr/>
        </p:nvPicPr>
        <p:blipFill>
          <a:blip r:embed="rId8"/>
          <a:stretch>
            <a:fillRect/>
          </a:stretch>
        </p:blipFill>
        <p:spPr>
          <a:xfrm>
            <a:off x="8878905" y="1160982"/>
            <a:ext cx="517061" cy="343948"/>
          </a:xfrm>
          <a:prstGeom prst="rect">
            <a:avLst/>
          </a:prstGeom>
        </p:spPr>
      </p:pic>
      <p:sp>
        <p:nvSpPr>
          <p:cNvPr id="52" name="TextBox 51">
            <a:extLst>
              <a:ext uri="{FF2B5EF4-FFF2-40B4-BE49-F238E27FC236}">
                <a16:creationId xmlns:a16="http://schemas.microsoft.com/office/drawing/2014/main" id="{EC95C66F-5BC8-490C-B27C-7EF276C73008}"/>
              </a:ext>
            </a:extLst>
          </p:cNvPr>
          <p:cNvSpPr txBox="1"/>
          <p:nvPr/>
        </p:nvSpPr>
        <p:spPr>
          <a:xfrm>
            <a:off x="8619305" y="336694"/>
            <a:ext cx="1996121" cy="369332"/>
          </a:xfrm>
          <a:prstGeom prst="rect">
            <a:avLst/>
          </a:prstGeom>
          <a:noFill/>
          <a:ln>
            <a:solidFill>
              <a:schemeClr val="bg1">
                <a:lumMod val="65000"/>
              </a:schemeClr>
            </a:solidFill>
          </a:ln>
        </p:spPr>
        <p:txBody>
          <a:bodyPr wrap="square" rtlCol="0">
            <a:spAutoFit/>
          </a:bodyPr>
          <a:lstStyle/>
          <a:p>
            <a:r>
              <a:rPr lang="en-US" dirty="0"/>
              <a:t>Word of the Day</a:t>
            </a:r>
          </a:p>
        </p:txBody>
      </p:sp>
      <p:sp>
        <p:nvSpPr>
          <p:cNvPr id="53" name="Isosceles Triangle 52">
            <a:extLst>
              <a:ext uri="{FF2B5EF4-FFF2-40B4-BE49-F238E27FC236}">
                <a16:creationId xmlns:a16="http://schemas.microsoft.com/office/drawing/2014/main" id="{890068DB-CD3C-4A72-B49B-BBA99066A336}"/>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61ED4C5-3732-484D-9574-BAB6EBC8C01C}"/>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5" name="Table 54">
            <a:extLst>
              <a:ext uri="{FF2B5EF4-FFF2-40B4-BE49-F238E27FC236}">
                <a16:creationId xmlns:a16="http://schemas.microsoft.com/office/drawing/2014/main" id="{92480899-10DA-4AF7-B68C-77E7FE787A5D}"/>
              </a:ext>
            </a:extLst>
          </p:cNvPr>
          <p:cNvGraphicFramePr>
            <a:graphicFrameLocks noGrp="1"/>
          </p:cNvGraphicFramePr>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graphicFrame>
        <p:nvGraphicFramePr>
          <p:cNvPr id="22" name="Table 21">
            <a:extLst>
              <a:ext uri="{FF2B5EF4-FFF2-40B4-BE49-F238E27FC236}">
                <a16:creationId xmlns:a16="http://schemas.microsoft.com/office/drawing/2014/main" id="{568D8B57-E8E1-4646-B5EA-209C78825A8A}"/>
              </a:ext>
            </a:extLst>
          </p:cNvPr>
          <p:cNvGraphicFramePr>
            <a:graphicFrameLocks noGrp="1"/>
          </p:cNvGraphicFramePr>
          <p:nvPr>
            <p:extLst>
              <p:ext uri="{D42A27DB-BD31-4B8C-83A1-F6EECF244321}">
                <p14:modId xmlns:p14="http://schemas.microsoft.com/office/powerpoint/2010/main" val="3545478104"/>
              </p:ext>
            </p:extLst>
          </p:nvPr>
        </p:nvGraphicFramePr>
        <p:xfrm>
          <a:off x="7986319" y="808709"/>
          <a:ext cx="3356420" cy="2620290"/>
        </p:xfrm>
        <a:graphic>
          <a:graphicData uri="http://schemas.openxmlformats.org/drawingml/2006/table">
            <a:tbl>
              <a:tblPr firstRow="1" bandRow="1">
                <a:tableStyleId>{5C22544A-7EE6-4342-B048-85BDC9FD1C3A}</a:tableStyleId>
              </a:tblPr>
              <a:tblGrid>
                <a:gridCol w="471477">
                  <a:extLst>
                    <a:ext uri="{9D8B030D-6E8A-4147-A177-3AD203B41FA5}">
                      <a16:colId xmlns:a16="http://schemas.microsoft.com/office/drawing/2014/main" val="3545709835"/>
                    </a:ext>
                  </a:extLst>
                </a:gridCol>
                <a:gridCol w="471477">
                  <a:extLst>
                    <a:ext uri="{9D8B030D-6E8A-4147-A177-3AD203B41FA5}">
                      <a16:colId xmlns:a16="http://schemas.microsoft.com/office/drawing/2014/main" val="1536539272"/>
                    </a:ext>
                  </a:extLst>
                </a:gridCol>
                <a:gridCol w="471477">
                  <a:extLst>
                    <a:ext uri="{9D8B030D-6E8A-4147-A177-3AD203B41FA5}">
                      <a16:colId xmlns:a16="http://schemas.microsoft.com/office/drawing/2014/main" val="724148412"/>
                    </a:ext>
                  </a:extLst>
                </a:gridCol>
                <a:gridCol w="532675">
                  <a:extLst>
                    <a:ext uri="{9D8B030D-6E8A-4147-A177-3AD203B41FA5}">
                      <a16:colId xmlns:a16="http://schemas.microsoft.com/office/drawing/2014/main" val="3972265715"/>
                    </a:ext>
                  </a:extLst>
                </a:gridCol>
                <a:gridCol w="466360">
                  <a:extLst>
                    <a:ext uri="{9D8B030D-6E8A-4147-A177-3AD203B41FA5}">
                      <a16:colId xmlns:a16="http://schemas.microsoft.com/office/drawing/2014/main" val="235822871"/>
                    </a:ext>
                  </a:extLst>
                </a:gridCol>
                <a:gridCol w="471477">
                  <a:extLst>
                    <a:ext uri="{9D8B030D-6E8A-4147-A177-3AD203B41FA5}">
                      <a16:colId xmlns:a16="http://schemas.microsoft.com/office/drawing/2014/main" val="3787159753"/>
                    </a:ext>
                  </a:extLst>
                </a:gridCol>
                <a:gridCol w="471477">
                  <a:extLst>
                    <a:ext uri="{9D8B030D-6E8A-4147-A177-3AD203B41FA5}">
                      <a16:colId xmlns:a16="http://schemas.microsoft.com/office/drawing/2014/main" val="619306071"/>
                    </a:ext>
                  </a:extLst>
                </a:gridCol>
              </a:tblGrid>
              <a:tr h="448240">
                <a:tc>
                  <a:txBody>
                    <a:bodyPr/>
                    <a:lstStyle/>
                    <a:p>
                      <a:pPr algn="ctr"/>
                      <a:r>
                        <a:rPr lang="en-US" sz="1050" dirty="0"/>
                        <a:t>Sun</a:t>
                      </a:r>
                    </a:p>
                  </a:txBody>
                  <a:tcPr marL="100495" marR="100495" marT="50251" marB="50251">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pPr algn="ctr"/>
                      <a:r>
                        <a:rPr lang="en-US" sz="1050" dirty="0"/>
                        <a:t>Mon</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Tue</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Wed</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Thu</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Fri</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Sat</a:t>
                      </a:r>
                    </a:p>
                  </a:txBody>
                  <a:tcPr marL="100495" marR="100495" marT="50251" marB="50251">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434410">
                <a:tc>
                  <a:txBody>
                    <a:bodyPr/>
                    <a:lstStyle/>
                    <a:p>
                      <a:pPr algn="ctr"/>
                      <a:r>
                        <a:rPr lang="en-US" sz="2000" dirty="0"/>
                        <a:t>1</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t>2</a:t>
                      </a:r>
                    </a:p>
                  </a:txBody>
                  <a:tcPr marL="100495" marR="100495" marT="50251" marB="50251" anchor="ctr"/>
                </a:tc>
                <a:tc>
                  <a:txBody>
                    <a:bodyPr/>
                    <a:lstStyle/>
                    <a:p>
                      <a:pPr algn="ctr"/>
                      <a:r>
                        <a:rPr lang="en-US" sz="2000" dirty="0"/>
                        <a:t>3</a:t>
                      </a:r>
                    </a:p>
                  </a:txBody>
                  <a:tcPr marL="100495" marR="100495" marT="50251" marB="50251" anchor="ctr"/>
                </a:tc>
                <a:tc>
                  <a:txBody>
                    <a:bodyPr/>
                    <a:lstStyle/>
                    <a:p>
                      <a:pPr algn="ctr"/>
                      <a:r>
                        <a:rPr lang="en-US" sz="2000" dirty="0"/>
                        <a:t>4</a:t>
                      </a:r>
                    </a:p>
                  </a:txBody>
                  <a:tcPr marL="100495" marR="100495" marT="50251" marB="50251" anchor="ctr"/>
                </a:tc>
                <a:tc>
                  <a:txBody>
                    <a:bodyPr/>
                    <a:lstStyle/>
                    <a:p>
                      <a:pPr algn="ctr"/>
                      <a:r>
                        <a:rPr lang="en-US" sz="2000" dirty="0"/>
                        <a:t>5</a:t>
                      </a:r>
                    </a:p>
                  </a:txBody>
                  <a:tcPr marL="100495" marR="100495" marT="50251" marB="50251" anchor="ctr"/>
                </a:tc>
                <a:tc>
                  <a:txBody>
                    <a:bodyPr/>
                    <a:lstStyle/>
                    <a:p>
                      <a:pPr algn="ctr"/>
                      <a:r>
                        <a:rPr lang="en-US" sz="2000" dirty="0"/>
                        <a:t>6</a:t>
                      </a:r>
                    </a:p>
                  </a:txBody>
                  <a:tcPr marL="100495" marR="100495" marT="50251" marB="50251" anchor="ctr"/>
                </a:tc>
                <a:tc>
                  <a:txBody>
                    <a:bodyPr/>
                    <a:lstStyle/>
                    <a:p>
                      <a:pPr algn="ctr"/>
                      <a:r>
                        <a:rPr lang="en-US" sz="2000" dirty="0"/>
                        <a:t>7</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434410">
                <a:tc>
                  <a:txBody>
                    <a:bodyPr/>
                    <a:lstStyle/>
                    <a:p>
                      <a:pPr algn="ctr"/>
                      <a:r>
                        <a:rPr lang="en-US" sz="2000" dirty="0"/>
                        <a:t>8</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t>9</a:t>
                      </a:r>
                    </a:p>
                  </a:txBody>
                  <a:tcPr marL="100495" marR="100495" marT="50251" marB="50251" anchor="ctr">
                    <a:lnB w="12700" cap="flat" cmpd="sng" algn="ctr">
                      <a:solidFill>
                        <a:schemeClr val="accent1">
                          <a:lumMod val="75000"/>
                        </a:schemeClr>
                      </a:solidFill>
                      <a:prstDash val="solid"/>
                      <a:round/>
                      <a:headEnd type="none" w="med" len="med"/>
                      <a:tailEnd type="none" w="med" len="med"/>
                    </a:lnB>
                  </a:tcPr>
                </a:tc>
                <a:tc>
                  <a:txBody>
                    <a:bodyPr/>
                    <a:lstStyle/>
                    <a:p>
                      <a:pPr algn="ctr"/>
                      <a:r>
                        <a:rPr lang="en-US" sz="2000" dirty="0"/>
                        <a:t>10</a:t>
                      </a:r>
                    </a:p>
                  </a:txBody>
                  <a:tcPr marL="100495" marR="100495" marT="50251" marB="50251" anchor="ctr">
                    <a:lnB w="12700" cap="flat" cmpd="sng" algn="ctr">
                      <a:solidFill>
                        <a:schemeClr val="bg1"/>
                      </a:solidFill>
                      <a:prstDash val="solid"/>
                      <a:round/>
                      <a:headEnd type="none" w="med" len="med"/>
                      <a:tailEnd type="none" w="med" len="med"/>
                    </a:lnB>
                  </a:tcPr>
                </a:tc>
                <a:tc>
                  <a:txBody>
                    <a:bodyPr/>
                    <a:lstStyle/>
                    <a:p>
                      <a:pPr algn="ctr"/>
                      <a:r>
                        <a:rPr lang="en-US" sz="2000" dirty="0"/>
                        <a:t>11</a:t>
                      </a:r>
                    </a:p>
                  </a:txBody>
                  <a:tcPr marL="100495" marR="100495" marT="50251" marB="50251" anchor="ctr"/>
                </a:tc>
                <a:tc>
                  <a:txBody>
                    <a:bodyPr/>
                    <a:lstStyle/>
                    <a:p>
                      <a:pPr algn="ctr"/>
                      <a:r>
                        <a:rPr lang="en-US" sz="2000" dirty="0"/>
                        <a:t>12</a:t>
                      </a:r>
                    </a:p>
                  </a:txBody>
                  <a:tcPr marL="100495" marR="100495" marT="50251" marB="50251" anchor="ctr"/>
                </a:tc>
                <a:tc>
                  <a:txBody>
                    <a:bodyPr/>
                    <a:lstStyle/>
                    <a:p>
                      <a:pPr algn="ctr"/>
                      <a:r>
                        <a:rPr lang="en-US" sz="2000" dirty="0"/>
                        <a:t>13</a:t>
                      </a:r>
                    </a:p>
                  </a:txBody>
                  <a:tcPr marL="100495" marR="100495" marT="50251" marB="50251" anchor="ctr"/>
                </a:tc>
                <a:tc>
                  <a:txBody>
                    <a:bodyPr/>
                    <a:lstStyle/>
                    <a:p>
                      <a:pPr algn="ctr"/>
                      <a:r>
                        <a:rPr lang="en-US" sz="2000" dirty="0"/>
                        <a:t>14</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434410">
                <a:tc>
                  <a:txBody>
                    <a:bodyPr/>
                    <a:lstStyle/>
                    <a:p>
                      <a:pPr algn="ctr"/>
                      <a:r>
                        <a:rPr lang="en-US" sz="2000" dirty="0"/>
                        <a:t>15</a:t>
                      </a:r>
                    </a:p>
                  </a:txBody>
                  <a:tcPr marL="100495" marR="100495" marT="50251" marB="50251" anchor="ctr">
                    <a:lnL w="12700" cap="flat" cmpd="sng" algn="ctr">
                      <a:solidFill>
                        <a:schemeClr val="accent1"/>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pPr algn="ctr"/>
                      <a:r>
                        <a:rPr lang="en-US" sz="2000" dirty="0">
                          <a:solidFill>
                            <a:schemeClr val="accent2">
                              <a:lumMod val="50000"/>
                            </a:schemeClr>
                          </a:solidFill>
                        </a:rPr>
                        <a:t>16</a:t>
                      </a:r>
                    </a:p>
                  </a:txBody>
                  <a:tcPr marL="100495" marR="100495" marT="50251" marB="50251"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sz="2000" dirty="0">
                          <a:solidFill>
                            <a:schemeClr val="tx1"/>
                          </a:solidFill>
                        </a:rPr>
                        <a:t>17</a:t>
                      </a:r>
                    </a:p>
                  </a:txBody>
                  <a:tcPr marL="100495" marR="100495" marT="50251" marB="50251" anchor="ctr">
                    <a:lnL w="12700" cap="flat" cmpd="sng" algn="ctr">
                      <a:solidFill>
                        <a:schemeClr val="accent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bg1">
                              <a:lumMod val="75000"/>
                            </a:schemeClr>
                          </a:solidFill>
                        </a:rPr>
                        <a:t>18</a:t>
                      </a:r>
                    </a:p>
                  </a:txBody>
                  <a:tcPr marL="100495" marR="100495" marT="50251" marB="50251" anchor="ctr">
                    <a:lnL w="12700" cap="flat" cmpd="sng" algn="ctr">
                      <a:solidFill>
                        <a:schemeClr val="bg1"/>
                      </a:solidFill>
                      <a:prstDash val="solid"/>
                      <a:round/>
                      <a:headEnd type="none" w="med" len="med"/>
                      <a:tailEnd type="none" w="med" len="med"/>
                    </a:lnL>
                  </a:tcPr>
                </a:tc>
                <a:tc>
                  <a:txBody>
                    <a:bodyPr/>
                    <a:lstStyle/>
                    <a:p>
                      <a:pPr algn="ctr"/>
                      <a:r>
                        <a:rPr lang="en-US" sz="2000" dirty="0">
                          <a:solidFill>
                            <a:schemeClr val="bg1">
                              <a:lumMod val="75000"/>
                            </a:schemeClr>
                          </a:solidFill>
                        </a:rPr>
                        <a:t>19</a:t>
                      </a:r>
                    </a:p>
                  </a:txBody>
                  <a:tcPr marL="100495" marR="100495" marT="50251" marB="50251" anchor="ctr"/>
                </a:tc>
                <a:tc>
                  <a:txBody>
                    <a:bodyPr/>
                    <a:lstStyle/>
                    <a:p>
                      <a:pPr algn="ctr"/>
                      <a:r>
                        <a:rPr lang="en-US" sz="2000" dirty="0">
                          <a:solidFill>
                            <a:schemeClr val="bg1">
                              <a:lumMod val="75000"/>
                            </a:schemeClr>
                          </a:solidFill>
                        </a:rPr>
                        <a:t>20</a:t>
                      </a:r>
                    </a:p>
                  </a:txBody>
                  <a:tcPr marL="100495" marR="100495" marT="50251" marB="50251" anchor="ctr"/>
                </a:tc>
                <a:tc>
                  <a:txBody>
                    <a:bodyPr/>
                    <a:lstStyle/>
                    <a:p>
                      <a:pPr algn="ctr"/>
                      <a:r>
                        <a:rPr lang="en-US" sz="2000" dirty="0">
                          <a:solidFill>
                            <a:schemeClr val="bg1">
                              <a:lumMod val="75000"/>
                            </a:schemeClr>
                          </a:solidFill>
                        </a:rPr>
                        <a:t>21</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434410">
                <a:tc>
                  <a:txBody>
                    <a:bodyPr/>
                    <a:lstStyle/>
                    <a:p>
                      <a:pPr algn="ctr"/>
                      <a:r>
                        <a:rPr lang="en-US" sz="2000" dirty="0">
                          <a:solidFill>
                            <a:schemeClr val="bg1">
                              <a:lumMod val="75000"/>
                            </a:schemeClr>
                          </a:solidFill>
                        </a:rPr>
                        <a:t>22</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solidFill>
                            <a:schemeClr val="bg1">
                              <a:lumMod val="75000"/>
                            </a:schemeClr>
                          </a:solidFill>
                        </a:rPr>
                        <a:t>23</a:t>
                      </a:r>
                    </a:p>
                  </a:txBody>
                  <a:tcPr marL="100495" marR="100495" marT="50251" marB="50251" anchor="ctr">
                    <a:lnT w="12700" cap="flat" cmpd="sng" algn="ctr">
                      <a:solidFill>
                        <a:schemeClr val="accent1">
                          <a:lumMod val="75000"/>
                        </a:schemeClr>
                      </a:solidFill>
                      <a:prstDash val="solid"/>
                      <a:round/>
                      <a:headEnd type="none" w="med" len="med"/>
                      <a:tailEnd type="none" w="med" len="med"/>
                    </a:lnT>
                  </a:tcPr>
                </a:tc>
                <a:tc>
                  <a:txBody>
                    <a:bodyPr/>
                    <a:lstStyle/>
                    <a:p>
                      <a:pPr algn="ctr"/>
                      <a:r>
                        <a:rPr lang="en-US" sz="2000" dirty="0">
                          <a:solidFill>
                            <a:schemeClr val="bg1">
                              <a:lumMod val="75000"/>
                            </a:schemeClr>
                          </a:solidFill>
                        </a:rPr>
                        <a:t>24</a:t>
                      </a:r>
                    </a:p>
                  </a:txBody>
                  <a:tcPr marL="100495" marR="100495" marT="50251" marB="50251" anchor="ctr">
                    <a:lnT w="12700" cap="flat" cmpd="sng" algn="ctr">
                      <a:solidFill>
                        <a:schemeClr val="bg1"/>
                      </a:solidFill>
                      <a:prstDash val="solid"/>
                      <a:round/>
                      <a:headEnd type="none" w="med" len="med"/>
                      <a:tailEnd type="none" w="med" len="med"/>
                    </a:lnT>
                  </a:tcPr>
                </a:tc>
                <a:tc>
                  <a:txBody>
                    <a:bodyPr/>
                    <a:lstStyle/>
                    <a:p>
                      <a:pPr algn="ctr"/>
                      <a:r>
                        <a:rPr lang="en-US" sz="2000" dirty="0">
                          <a:solidFill>
                            <a:schemeClr val="bg1">
                              <a:lumMod val="75000"/>
                            </a:schemeClr>
                          </a:solidFill>
                        </a:rPr>
                        <a:t>25</a:t>
                      </a:r>
                    </a:p>
                  </a:txBody>
                  <a:tcPr marL="100495" marR="100495" marT="50251" marB="50251" anchor="ctr"/>
                </a:tc>
                <a:tc>
                  <a:txBody>
                    <a:bodyPr/>
                    <a:lstStyle/>
                    <a:p>
                      <a:pPr algn="ctr"/>
                      <a:r>
                        <a:rPr lang="en-US" sz="2000" dirty="0">
                          <a:solidFill>
                            <a:schemeClr val="bg1">
                              <a:lumMod val="75000"/>
                            </a:schemeClr>
                          </a:solidFill>
                        </a:rPr>
                        <a:t>26</a:t>
                      </a:r>
                    </a:p>
                  </a:txBody>
                  <a:tcPr marL="100495" marR="100495" marT="50251" marB="50251" anchor="ctr"/>
                </a:tc>
                <a:tc>
                  <a:txBody>
                    <a:bodyPr/>
                    <a:lstStyle/>
                    <a:p>
                      <a:pPr algn="ctr"/>
                      <a:r>
                        <a:rPr lang="en-US" sz="2000" dirty="0">
                          <a:solidFill>
                            <a:schemeClr val="bg1">
                              <a:lumMod val="75000"/>
                            </a:schemeClr>
                          </a:solidFill>
                        </a:rPr>
                        <a:t>27</a:t>
                      </a:r>
                    </a:p>
                  </a:txBody>
                  <a:tcPr marL="100495" marR="100495" marT="50251" marB="50251" anchor="ctr"/>
                </a:tc>
                <a:tc>
                  <a:txBody>
                    <a:bodyPr/>
                    <a:lstStyle/>
                    <a:p>
                      <a:pPr algn="ctr"/>
                      <a:r>
                        <a:rPr lang="en-US" sz="2000" dirty="0">
                          <a:solidFill>
                            <a:schemeClr val="bg1">
                              <a:lumMod val="75000"/>
                            </a:schemeClr>
                          </a:solidFill>
                        </a:rPr>
                        <a:t>28</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434410">
                <a:tc>
                  <a:txBody>
                    <a:bodyPr/>
                    <a:lstStyle/>
                    <a:p>
                      <a:pPr algn="ctr"/>
                      <a:r>
                        <a:rPr lang="en-US" sz="2000" dirty="0">
                          <a:solidFill>
                            <a:schemeClr val="bg1">
                              <a:lumMod val="75000"/>
                            </a:schemeClr>
                          </a:solidFill>
                        </a:rPr>
                        <a:t>29</a:t>
                      </a:r>
                    </a:p>
                  </a:txBody>
                  <a:tcPr marL="100495" marR="100495" marT="50251" marB="50251" anchor="ctr">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30</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1</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2</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3</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4</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5</a:t>
                      </a:r>
                    </a:p>
                  </a:txBody>
                  <a:tcPr marL="100495" marR="100495" marT="50251" marB="50251" anchor="ctr">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23" name="TextBox 22">
            <a:extLst>
              <a:ext uri="{FF2B5EF4-FFF2-40B4-BE49-F238E27FC236}">
                <a16:creationId xmlns:a16="http://schemas.microsoft.com/office/drawing/2014/main" id="{B48FD415-5C3C-4B94-82A6-59494401563F}"/>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sz="2400" dirty="0"/>
              <a:t>Pronunciation</a:t>
            </a:r>
          </a:p>
        </p:txBody>
      </p:sp>
      <p:sp>
        <p:nvSpPr>
          <p:cNvPr id="24" name="TextBox 23">
            <a:extLst>
              <a:ext uri="{FF2B5EF4-FFF2-40B4-BE49-F238E27FC236}">
                <a16:creationId xmlns:a16="http://schemas.microsoft.com/office/drawing/2014/main" id="{20912BEF-083A-49C3-BE3B-DE805CBD10E8}"/>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25" name="TextBox 24">
            <a:extLst>
              <a:ext uri="{FF2B5EF4-FFF2-40B4-BE49-F238E27FC236}">
                <a16:creationId xmlns:a16="http://schemas.microsoft.com/office/drawing/2014/main" id="{8FD98A9A-0AD8-4064-A793-607FF0C9B580}"/>
              </a:ext>
            </a:extLst>
          </p:cNvPr>
          <p:cNvSpPr txBox="1"/>
          <p:nvPr/>
        </p:nvSpPr>
        <p:spPr>
          <a:xfrm>
            <a:off x="0" y="4772157"/>
            <a:ext cx="5342974" cy="830997"/>
          </a:xfrm>
          <a:prstGeom prst="rect">
            <a:avLst/>
          </a:prstGeom>
          <a:noFill/>
        </p:spPr>
        <p:txBody>
          <a:bodyPr wrap="square" rtlCol="0">
            <a:spAutoFit/>
          </a:bodyPr>
          <a:lstStyle/>
          <a:p>
            <a:r>
              <a:rPr lang="en-US" sz="2400" dirty="0"/>
              <a:t>Phonetic </a:t>
            </a:r>
            <a:r>
              <a:rPr lang="en-US" sz="2400" dirty="0" err="1"/>
              <a:t>pronounciation</a:t>
            </a:r>
            <a:r>
              <a:rPr lang="en-US" sz="2400" dirty="0"/>
              <a:t>: /</a:t>
            </a:r>
            <a:r>
              <a:rPr lang="en-US" sz="2400" b="0" i="0" dirty="0">
                <a:solidFill>
                  <a:srgbClr val="000000"/>
                </a:solidFill>
                <a:effectLst/>
                <a:latin typeface="Noto Sans"/>
              </a:rPr>
              <a:t>do.ˈ</a:t>
            </a:r>
            <a:r>
              <a:rPr lang="en-US" sz="2400" b="0" i="0" dirty="0" err="1">
                <a:solidFill>
                  <a:srgbClr val="000000"/>
                </a:solidFill>
                <a:effectLst/>
                <a:latin typeface="Noto Sans"/>
              </a:rPr>
              <a:t>loɾ</a:t>
            </a:r>
            <a:r>
              <a:rPr lang="en-US" sz="2400" dirty="0"/>
              <a:t>/</a:t>
            </a:r>
          </a:p>
          <a:p>
            <a:r>
              <a:rPr lang="en-US" sz="2400" dirty="0"/>
              <a:t>English simulation: do-</a:t>
            </a:r>
            <a:r>
              <a:rPr lang="en-US" sz="2400" dirty="0" err="1"/>
              <a:t>lor</a:t>
            </a:r>
            <a:endParaRPr lang="en-US" sz="2400" dirty="0"/>
          </a:p>
        </p:txBody>
      </p:sp>
      <p:sp>
        <p:nvSpPr>
          <p:cNvPr id="26" name="TextBox 25">
            <a:extLst>
              <a:ext uri="{FF2B5EF4-FFF2-40B4-BE49-F238E27FC236}">
                <a16:creationId xmlns:a16="http://schemas.microsoft.com/office/drawing/2014/main" id="{A9476A82-6D2C-4DF2-B898-FCC1988F3D2C}"/>
              </a:ext>
            </a:extLst>
          </p:cNvPr>
          <p:cNvSpPr txBox="1"/>
          <p:nvPr/>
        </p:nvSpPr>
        <p:spPr>
          <a:xfrm>
            <a:off x="6832246" y="4772157"/>
            <a:ext cx="5351363" cy="2031325"/>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interdum</a:t>
            </a:r>
            <a:r>
              <a:rPr lang="en-US" dirty="0"/>
              <a:t> </a:t>
            </a:r>
            <a:r>
              <a:rPr lang="en-US" dirty="0" err="1"/>
              <a:t>est</a:t>
            </a:r>
            <a:r>
              <a:rPr lang="en-US" dirty="0"/>
              <a:t> </a:t>
            </a:r>
            <a:r>
              <a:rPr lang="en-US" dirty="0" err="1"/>
              <a:t>tincidunt</a:t>
            </a:r>
            <a:r>
              <a:rPr lang="en-US" dirty="0"/>
              <a:t> </a:t>
            </a:r>
            <a:r>
              <a:rPr lang="en-US" dirty="0" err="1"/>
              <a:t>consequat</a:t>
            </a:r>
            <a:r>
              <a:rPr lang="en-US" dirty="0"/>
              <a:t> gravida. Integer </a:t>
            </a:r>
            <a:r>
              <a:rPr lang="en-US" dirty="0" err="1"/>
              <a:t>quis</a:t>
            </a:r>
            <a:r>
              <a:rPr lang="en-US" dirty="0"/>
              <a:t> </a:t>
            </a:r>
            <a:r>
              <a:rPr lang="en-US" dirty="0" err="1"/>
              <a:t>turpis</a:t>
            </a:r>
            <a:r>
              <a:rPr lang="en-US" dirty="0"/>
              <a:t> </a:t>
            </a:r>
            <a:r>
              <a:rPr lang="en-US" dirty="0" err="1"/>
              <a:t>nisl</a:t>
            </a:r>
            <a:r>
              <a:rPr lang="en-US" dirty="0"/>
              <a:t>. Ut </a:t>
            </a:r>
            <a:r>
              <a:rPr lang="en-US" dirty="0" err="1"/>
              <a:t>efficitur</a:t>
            </a:r>
            <a:r>
              <a:rPr lang="en-US" dirty="0"/>
              <a:t> </a:t>
            </a:r>
            <a:r>
              <a:rPr lang="en-US" dirty="0" err="1"/>
              <a:t>felis</a:t>
            </a:r>
            <a:r>
              <a:rPr lang="en-US" dirty="0"/>
              <a:t> ac libero </a:t>
            </a:r>
            <a:r>
              <a:rPr lang="en-US" dirty="0" err="1"/>
              <a:t>molestie</a:t>
            </a:r>
            <a:r>
              <a:rPr lang="en-US" dirty="0"/>
              <a:t> pulvinar. Morbi </a:t>
            </a:r>
            <a:r>
              <a:rPr lang="en-US" dirty="0" err="1"/>
              <a:t>viverra</a:t>
            </a:r>
            <a:r>
              <a:rPr lang="en-US" dirty="0"/>
              <a:t> </a:t>
            </a:r>
            <a:r>
              <a:rPr lang="en-US" dirty="0" err="1"/>
              <a:t>neque</a:t>
            </a:r>
            <a:r>
              <a:rPr lang="en-US" dirty="0"/>
              <a:t> </a:t>
            </a:r>
            <a:r>
              <a:rPr lang="en-US" dirty="0" err="1"/>
              <a:t>mattis</a:t>
            </a:r>
            <a:r>
              <a:rPr lang="en-US" dirty="0"/>
              <a:t>, </a:t>
            </a:r>
            <a:r>
              <a:rPr lang="en-US" dirty="0" err="1"/>
              <a:t>posuere</a:t>
            </a:r>
            <a:r>
              <a:rPr lang="en-US" dirty="0"/>
              <a:t> </a:t>
            </a:r>
            <a:r>
              <a:rPr lang="en-US" dirty="0" err="1"/>
              <a:t>tellus</a:t>
            </a:r>
            <a:r>
              <a:rPr lang="en-US" dirty="0"/>
              <a:t> </a:t>
            </a:r>
            <a:r>
              <a:rPr lang="en-US" dirty="0" err="1"/>
              <a:t>quis</a:t>
            </a:r>
            <a:r>
              <a:rPr lang="en-US" dirty="0"/>
              <a:t>, cursus </a:t>
            </a:r>
            <a:r>
              <a:rPr lang="en-US" dirty="0" err="1"/>
              <a:t>felis</a:t>
            </a:r>
            <a:r>
              <a:rPr lang="en-US" dirty="0"/>
              <a:t>. Nam </a:t>
            </a:r>
            <a:r>
              <a:rPr lang="en-US" dirty="0" err="1"/>
              <a:t>venenatis</a:t>
            </a:r>
            <a:r>
              <a:rPr lang="en-US" dirty="0"/>
              <a:t> gravida </a:t>
            </a:r>
            <a:r>
              <a:rPr lang="en-US" dirty="0" err="1"/>
              <a:t>orci</a:t>
            </a:r>
            <a:r>
              <a:rPr lang="en-US" dirty="0"/>
              <a:t> </a:t>
            </a:r>
            <a:r>
              <a:rPr lang="en-US" dirty="0" err="1"/>
              <a:t>imperdiet</a:t>
            </a:r>
            <a:r>
              <a:rPr lang="en-US" dirty="0"/>
              <a:t> </a:t>
            </a:r>
            <a:r>
              <a:rPr lang="en-US" dirty="0" err="1"/>
              <a:t>malesuada</a:t>
            </a:r>
            <a:r>
              <a:rPr lang="en-US" dirty="0"/>
              <a:t>. Morbi </a:t>
            </a:r>
            <a:r>
              <a:rPr lang="en-US" dirty="0" err="1"/>
              <a:t>dapibus</a:t>
            </a:r>
            <a:r>
              <a:rPr lang="en-US" dirty="0"/>
              <a:t> magna vitae </a:t>
            </a:r>
            <a:r>
              <a:rPr lang="en-US" dirty="0" err="1"/>
              <a:t>accumsan</a:t>
            </a:r>
            <a:r>
              <a:rPr lang="en-US" dirty="0"/>
              <a:t> </a:t>
            </a:r>
            <a:r>
              <a:rPr lang="en-US" dirty="0" err="1"/>
              <a:t>sodales</a:t>
            </a:r>
            <a:r>
              <a:rPr lang="en-US" dirty="0"/>
              <a:t>. </a:t>
            </a:r>
            <a:r>
              <a:rPr lang="en-US" dirty="0" err="1"/>
              <a:t>Aenean</a:t>
            </a:r>
            <a:r>
              <a:rPr lang="en-US" dirty="0"/>
              <a:t> et </a:t>
            </a:r>
            <a:r>
              <a:rPr lang="en-US" dirty="0" err="1"/>
              <a:t>volutpat</a:t>
            </a:r>
            <a:r>
              <a:rPr lang="en-US" dirty="0"/>
              <a:t> </a:t>
            </a:r>
            <a:r>
              <a:rPr lang="en-US" dirty="0" err="1"/>
              <a:t>tellus</a:t>
            </a:r>
            <a:r>
              <a:rPr lang="en-US" dirty="0"/>
              <a:t>.</a:t>
            </a:r>
          </a:p>
        </p:txBody>
      </p:sp>
      <p:sp>
        <p:nvSpPr>
          <p:cNvPr id="27" name="Isosceles Triangle 26">
            <a:extLst>
              <a:ext uri="{FF2B5EF4-FFF2-40B4-BE49-F238E27FC236}">
                <a16:creationId xmlns:a16="http://schemas.microsoft.com/office/drawing/2014/main" id="{3DAB70A4-EEEC-4E67-8859-932A90CD2508}"/>
              </a:ext>
            </a:extLst>
          </p:cNvPr>
          <p:cNvSpPr/>
          <p:nvPr/>
        </p:nvSpPr>
        <p:spPr>
          <a:xfrm rot="5400000">
            <a:off x="4733474" y="4911875"/>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2181B59-1849-4B43-A8E9-93A4379FD841}"/>
              </a:ext>
            </a:extLst>
          </p:cNvPr>
          <p:cNvSpPr txBox="1"/>
          <p:nvPr/>
        </p:nvSpPr>
        <p:spPr>
          <a:xfrm>
            <a:off x="166876" y="237078"/>
            <a:ext cx="1451552" cy="369335"/>
          </a:xfrm>
          <a:prstGeom prst="rect">
            <a:avLst/>
          </a:prstGeom>
          <a:noFill/>
        </p:spPr>
        <p:txBody>
          <a:bodyPr wrap="square" rtlCol="0">
            <a:spAutoFit/>
          </a:bodyPr>
          <a:lstStyle/>
          <a:p>
            <a:r>
              <a:rPr lang="en-US" dirty="0"/>
              <a:t>Apr 16, 2018</a:t>
            </a:r>
          </a:p>
        </p:txBody>
      </p:sp>
    </p:spTree>
    <p:extLst>
      <p:ext uri="{BB962C8B-B14F-4D97-AF65-F5344CB8AC3E}">
        <p14:creationId xmlns:p14="http://schemas.microsoft.com/office/powerpoint/2010/main" val="313942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a:extLst>
              <a:ext uri="{FF2B5EF4-FFF2-40B4-BE49-F238E27FC236}">
                <a16:creationId xmlns:a16="http://schemas.microsoft.com/office/drawing/2014/main" id="{57835D6E-6815-41BE-8F17-C908999B7AFB}"/>
              </a:ext>
            </a:extLst>
          </p:cNvPr>
          <p:cNvGraphicFramePr>
            <a:graphicFrameLocks noGrp="1"/>
          </p:cNvGraphicFramePr>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sp>
        <p:nvSpPr>
          <p:cNvPr id="37" name="TextBox 36">
            <a:extLst>
              <a:ext uri="{FF2B5EF4-FFF2-40B4-BE49-F238E27FC236}">
                <a16:creationId xmlns:a16="http://schemas.microsoft.com/office/drawing/2014/main" id="{359BD0E4-5CCB-42F9-B6EF-FEBBFED72E1E}"/>
              </a:ext>
            </a:extLst>
          </p:cNvPr>
          <p:cNvSpPr txBox="1"/>
          <p:nvPr/>
        </p:nvSpPr>
        <p:spPr>
          <a:xfrm>
            <a:off x="3255919" y="1968667"/>
            <a:ext cx="5680160" cy="2215991"/>
          </a:xfrm>
          <a:prstGeom prst="rect">
            <a:avLst/>
          </a:prstGeom>
          <a:noFill/>
        </p:spPr>
        <p:txBody>
          <a:bodyPr wrap="square" rtlCol="0">
            <a:spAutoFit/>
          </a:bodyPr>
          <a:lstStyle/>
          <a:p>
            <a:pPr algn="ctr"/>
            <a:r>
              <a:rPr lang="en-US" sz="13800" dirty="0"/>
              <a:t>Loren</a:t>
            </a:r>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APPNAME</a:t>
            </a:r>
            <a:endParaRPr lang="en-US" dirty="0"/>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pic>
        <p:nvPicPr>
          <p:cNvPr id="46" name="Picture 45">
            <a:extLst>
              <a:ext uri="{FF2B5EF4-FFF2-40B4-BE49-F238E27FC236}">
                <a16:creationId xmlns:a16="http://schemas.microsoft.com/office/drawing/2014/main" id="{D54851C7-D55B-40D7-AD61-E9B6A0754950}"/>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47" name="Picture 46">
            <a:extLst>
              <a:ext uri="{FF2B5EF4-FFF2-40B4-BE49-F238E27FC236}">
                <a16:creationId xmlns:a16="http://schemas.microsoft.com/office/drawing/2014/main" id="{11FB03DB-6C31-4172-9EE3-FED596CB2D4D}"/>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48" name="Picture 47">
            <a:extLst>
              <a:ext uri="{FF2B5EF4-FFF2-40B4-BE49-F238E27FC236}">
                <a16:creationId xmlns:a16="http://schemas.microsoft.com/office/drawing/2014/main" id="{1F663FBE-FA88-40E1-84E1-3EFC98632790}"/>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49" name="Picture 48">
            <a:extLst>
              <a:ext uri="{FF2B5EF4-FFF2-40B4-BE49-F238E27FC236}">
                <a16:creationId xmlns:a16="http://schemas.microsoft.com/office/drawing/2014/main" id="{76A0A855-B58B-4C82-A7CA-8EF86E0009F3}"/>
              </a:ext>
            </a:extLst>
          </p:cNvPr>
          <p:cNvPicPr>
            <a:picLocks noChangeAspect="1"/>
          </p:cNvPicPr>
          <p:nvPr/>
        </p:nvPicPr>
        <p:blipFill>
          <a:blip r:embed="rId6"/>
          <a:stretch>
            <a:fillRect/>
          </a:stretch>
        </p:blipFill>
        <p:spPr>
          <a:xfrm>
            <a:off x="5342974" y="1160982"/>
            <a:ext cx="517061" cy="343948"/>
          </a:xfrm>
          <a:prstGeom prst="rect">
            <a:avLst/>
          </a:prstGeom>
        </p:spPr>
      </p:pic>
      <p:pic>
        <p:nvPicPr>
          <p:cNvPr id="50" name="Picture 49">
            <a:extLst>
              <a:ext uri="{FF2B5EF4-FFF2-40B4-BE49-F238E27FC236}">
                <a16:creationId xmlns:a16="http://schemas.microsoft.com/office/drawing/2014/main" id="{68D592BE-9656-4F18-A9DB-F63A9C2AE09D}"/>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51" name="Picture 50">
            <a:extLst>
              <a:ext uri="{FF2B5EF4-FFF2-40B4-BE49-F238E27FC236}">
                <a16:creationId xmlns:a16="http://schemas.microsoft.com/office/drawing/2014/main" id="{6C8DE1FD-7253-44DE-AD59-EA0347304E35}"/>
              </a:ext>
            </a:extLst>
          </p:cNvPr>
          <p:cNvPicPr>
            <a:picLocks noChangeAspect="1"/>
          </p:cNvPicPr>
          <p:nvPr/>
        </p:nvPicPr>
        <p:blipFill>
          <a:blip r:embed="rId8"/>
          <a:stretch>
            <a:fillRect/>
          </a:stretch>
        </p:blipFill>
        <p:spPr>
          <a:xfrm>
            <a:off x="8878905" y="1160982"/>
            <a:ext cx="517061" cy="343948"/>
          </a:xfrm>
          <a:prstGeom prst="rect">
            <a:avLst/>
          </a:prstGeom>
        </p:spPr>
      </p:pic>
      <p:sp>
        <p:nvSpPr>
          <p:cNvPr id="52" name="TextBox 51">
            <a:extLst>
              <a:ext uri="{FF2B5EF4-FFF2-40B4-BE49-F238E27FC236}">
                <a16:creationId xmlns:a16="http://schemas.microsoft.com/office/drawing/2014/main" id="{EC95C66F-5BC8-490C-B27C-7EF276C73008}"/>
              </a:ext>
            </a:extLst>
          </p:cNvPr>
          <p:cNvSpPr txBox="1"/>
          <p:nvPr/>
        </p:nvSpPr>
        <p:spPr>
          <a:xfrm>
            <a:off x="8619305" y="336694"/>
            <a:ext cx="1996121" cy="369332"/>
          </a:xfrm>
          <a:prstGeom prst="rect">
            <a:avLst/>
          </a:prstGeom>
          <a:solidFill>
            <a:schemeClr val="accent1">
              <a:lumMod val="20000"/>
              <a:lumOff val="80000"/>
            </a:schemeClr>
          </a:solidFill>
          <a:ln>
            <a:solidFill>
              <a:schemeClr val="bg1">
                <a:lumMod val="65000"/>
              </a:schemeClr>
            </a:solidFill>
          </a:ln>
        </p:spPr>
        <p:txBody>
          <a:bodyPr wrap="square" rtlCol="0">
            <a:spAutoFit/>
          </a:bodyPr>
          <a:lstStyle/>
          <a:p>
            <a:r>
              <a:rPr lang="en-US" dirty="0"/>
              <a:t>Word of the Day</a:t>
            </a:r>
          </a:p>
        </p:txBody>
      </p:sp>
      <p:sp>
        <p:nvSpPr>
          <p:cNvPr id="53" name="Isosceles Triangle 52">
            <a:extLst>
              <a:ext uri="{FF2B5EF4-FFF2-40B4-BE49-F238E27FC236}">
                <a16:creationId xmlns:a16="http://schemas.microsoft.com/office/drawing/2014/main" id="{890068DB-CD3C-4A72-B49B-BBA99066A336}"/>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61ED4C5-3732-484D-9574-BAB6EBC8C01C}"/>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5" name="Table 54">
            <a:extLst>
              <a:ext uri="{FF2B5EF4-FFF2-40B4-BE49-F238E27FC236}">
                <a16:creationId xmlns:a16="http://schemas.microsoft.com/office/drawing/2014/main" id="{92480899-10DA-4AF7-B68C-77E7FE787A5D}"/>
              </a:ext>
            </a:extLst>
          </p:cNvPr>
          <p:cNvGraphicFramePr>
            <a:graphicFrameLocks noGrp="1"/>
          </p:cNvGraphicFramePr>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2" name="TextBox 1">
            <a:extLst>
              <a:ext uri="{FF2B5EF4-FFF2-40B4-BE49-F238E27FC236}">
                <a16:creationId xmlns:a16="http://schemas.microsoft.com/office/drawing/2014/main" id="{80E75DC5-8514-41DD-B86A-9BDCC638702F}"/>
              </a:ext>
            </a:extLst>
          </p:cNvPr>
          <p:cNvSpPr txBox="1"/>
          <p:nvPr/>
        </p:nvSpPr>
        <p:spPr>
          <a:xfrm>
            <a:off x="8619305" y="706026"/>
            <a:ext cx="1996121" cy="1477328"/>
          </a:xfrm>
          <a:prstGeom prst="rect">
            <a:avLst/>
          </a:prstGeom>
          <a:solidFill>
            <a:schemeClr val="bg1"/>
          </a:solidFill>
          <a:ln>
            <a:solidFill>
              <a:schemeClr val="bg1">
                <a:lumMod val="75000"/>
              </a:schemeClr>
            </a:solidFill>
          </a:ln>
        </p:spPr>
        <p:txBody>
          <a:bodyPr wrap="square" rtlCol="0">
            <a:spAutoFit/>
          </a:bodyPr>
          <a:lstStyle/>
          <a:p>
            <a:r>
              <a:rPr lang="en-US" dirty="0"/>
              <a:t>Traveling</a:t>
            </a:r>
          </a:p>
          <a:p>
            <a:r>
              <a:rPr lang="en-US" dirty="0"/>
              <a:t>Food</a:t>
            </a:r>
          </a:p>
          <a:p>
            <a:r>
              <a:rPr lang="en-US" dirty="0"/>
              <a:t>Transportation</a:t>
            </a:r>
          </a:p>
          <a:p>
            <a:r>
              <a:rPr lang="en-US" dirty="0"/>
              <a:t>Books</a:t>
            </a:r>
          </a:p>
          <a:p>
            <a:r>
              <a:rPr lang="en-US" dirty="0"/>
              <a:t>Clothing</a:t>
            </a:r>
          </a:p>
        </p:txBody>
      </p:sp>
      <p:sp>
        <p:nvSpPr>
          <p:cNvPr id="27" name="TextBox 26">
            <a:extLst>
              <a:ext uri="{FF2B5EF4-FFF2-40B4-BE49-F238E27FC236}">
                <a16:creationId xmlns:a16="http://schemas.microsoft.com/office/drawing/2014/main" id="{F5C5062F-1298-4719-AB8C-8049C0008B67}"/>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sz="2400" dirty="0"/>
              <a:t>Pronunciation</a:t>
            </a:r>
          </a:p>
        </p:txBody>
      </p:sp>
      <p:sp>
        <p:nvSpPr>
          <p:cNvPr id="28" name="TextBox 27">
            <a:extLst>
              <a:ext uri="{FF2B5EF4-FFF2-40B4-BE49-F238E27FC236}">
                <a16:creationId xmlns:a16="http://schemas.microsoft.com/office/drawing/2014/main" id="{864F3C25-B180-4007-BFA8-AB9EDEBF71F5}"/>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29" name="TextBox 28">
            <a:extLst>
              <a:ext uri="{FF2B5EF4-FFF2-40B4-BE49-F238E27FC236}">
                <a16:creationId xmlns:a16="http://schemas.microsoft.com/office/drawing/2014/main" id="{DD330D71-8DF6-49BC-AA53-E591E9FE1817}"/>
              </a:ext>
            </a:extLst>
          </p:cNvPr>
          <p:cNvSpPr txBox="1"/>
          <p:nvPr/>
        </p:nvSpPr>
        <p:spPr>
          <a:xfrm>
            <a:off x="0" y="4772157"/>
            <a:ext cx="5342974" cy="830997"/>
          </a:xfrm>
          <a:prstGeom prst="rect">
            <a:avLst/>
          </a:prstGeom>
          <a:noFill/>
        </p:spPr>
        <p:txBody>
          <a:bodyPr wrap="square" rtlCol="0">
            <a:spAutoFit/>
          </a:bodyPr>
          <a:lstStyle/>
          <a:p>
            <a:r>
              <a:rPr lang="en-US" sz="2400" dirty="0"/>
              <a:t>Phonetic </a:t>
            </a:r>
            <a:r>
              <a:rPr lang="en-US" sz="2400" dirty="0" err="1"/>
              <a:t>pronounciation</a:t>
            </a:r>
            <a:r>
              <a:rPr lang="en-US" sz="2400" dirty="0"/>
              <a:t>: /ˈ</a:t>
            </a:r>
            <a:r>
              <a:rPr lang="en-US" sz="2400" dirty="0" err="1"/>
              <a:t>lo.ɾɛn</a:t>
            </a:r>
            <a:r>
              <a:rPr lang="en-US" sz="2400" dirty="0"/>
              <a:t>/</a:t>
            </a:r>
          </a:p>
          <a:p>
            <a:r>
              <a:rPr lang="en-US" sz="2400" dirty="0"/>
              <a:t>English simulation: Lo-</a:t>
            </a:r>
            <a:r>
              <a:rPr lang="en-US" sz="2400" dirty="0" err="1"/>
              <a:t>ren</a:t>
            </a:r>
            <a:endParaRPr lang="en-US" sz="2400" dirty="0"/>
          </a:p>
        </p:txBody>
      </p:sp>
      <p:sp>
        <p:nvSpPr>
          <p:cNvPr id="30" name="TextBox 29">
            <a:extLst>
              <a:ext uri="{FF2B5EF4-FFF2-40B4-BE49-F238E27FC236}">
                <a16:creationId xmlns:a16="http://schemas.microsoft.com/office/drawing/2014/main" id="{E5423FBF-C06F-4F65-BA04-AD49F5DDAA43}"/>
              </a:ext>
            </a:extLst>
          </p:cNvPr>
          <p:cNvSpPr txBox="1"/>
          <p:nvPr/>
        </p:nvSpPr>
        <p:spPr>
          <a:xfrm>
            <a:off x="6832246" y="4772157"/>
            <a:ext cx="5351363" cy="2031325"/>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interdum</a:t>
            </a:r>
            <a:r>
              <a:rPr lang="en-US" dirty="0"/>
              <a:t> </a:t>
            </a:r>
            <a:r>
              <a:rPr lang="en-US" dirty="0" err="1"/>
              <a:t>est</a:t>
            </a:r>
            <a:r>
              <a:rPr lang="en-US" dirty="0"/>
              <a:t> </a:t>
            </a:r>
            <a:r>
              <a:rPr lang="en-US" dirty="0" err="1"/>
              <a:t>tincidunt</a:t>
            </a:r>
            <a:r>
              <a:rPr lang="en-US" dirty="0"/>
              <a:t> </a:t>
            </a:r>
            <a:r>
              <a:rPr lang="en-US" dirty="0" err="1"/>
              <a:t>consequat</a:t>
            </a:r>
            <a:r>
              <a:rPr lang="en-US" dirty="0"/>
              <a:t> gravida. Integer </a:t>
            </a:r>
            <a:r>
              <a:rPr lang="en-US" dirty="0" err="1"/>
              <a:t>quis</a:t>
            </a:r>
            <a:r>
              <a:rPr lang="en-US" dirty="0"/>
              <a:t> </a:t>
            </a:r>
            <a:r>
              <a:rPr lang="en-US" dirty="0" err="1"/>
              <a:t>turpis</a:t>
            </a:r>
            <a:r>
              <a:rPr lang="en-US" dirty="0"/>
              <a:t> </a:t>
            </a:r>
            <a:r>
              <a:rPr lang="en-US" dirty="0" err="1"/>
              <a:t>nisl</a:t>
            </a:r>
            <a:r>
              <a:rPr lang="en-US" dirty="0"/>
              <a:t>. Ut </a:t>
            </a:r>
            <a:r>
              <a:rPr lang="en-US" dirty="0" err="1"/>
              <a:t>efficitur</a:t>
            </a:r>
            <a:r>
              <a:rPr lang="en-US" dirty="0"/>
              <a:t> </a:t>
            </a:r>
            <a:r>
              <a:rPr lang="en-US" dirty="0" err="1"/>
              <a:t>felis</a:t>
            </a:r>
            <a:r>
              <a:rPr lang="en-US" dirty="0"/>
              <a:t> ac libero </a:t>
            </a:r>
            <a:r>
              <a:rPr lang="en-US" dirty="0" err="1"/>
              <a:t>molestie</a:t>
            </a:r>
            <a:r>
              <a:rPr lang="en-US" dirty="0"/>
              <a:t> pulvinar. Morbi </a:t>
            </a:r>
            <a:r>
              <a:rPr lang="en-US" dirty="0" err="1"/>
              <a:t>viverra</a:t>
            </a:r>
            <a:r>
              <a:rPr lang="en-US" dirty="0"/>
              <a:t> </a:t>
            </a:r>
            <a:r>
              <a:rPr lang="en-US" dirty="0" err="1"/>
              <a:t>neque</a:t>
            </a:r>
            <a:r>
              <a:rPr lang="en-US" dirty="0"/>
              <a:t> </a:t>
            </a:r>
            <a:r>
              <a:rPr lang="en-US" dirty="0" err="1"/>
              <a:t>mattis</a:t>
            </a:r>
            <a:r>
              <a:rPr lang="en-US" dirty="0"/>
              <a:t>, </a:t>
            </a:r>
            <a:r>
              <a:rPr lang="en-US" dirty="0" err="1"/>
              <a:t>posuere</a:t>
            </a:r>
            <a:r>
              <a:rPr lang="en-US" dirty="0"/>
              <a:t> </a:t>
            </a:r>
            <a:r>
              <a:rPr lang="en-US" dirty="0" err="1"/>
              <a:t>tellus</a:t>
            </a:r>
            <a:r>
              <a:rPr lang="en-US" dirty="0"/>
              <a:t> </a:t>
            </a:r>
            <a:r>
              <a:rPr lang="en-US" dirty="0" err="1"/>
              <a:t>quis</a:t>
            </a:r>
            <a:r>
              <a:rPr lang="en-US" dirty="0"/>
              <a:t>, cursus </a:t>
            </a:r>
            <a:r>
              <a:rPr lang="en-US" dirty="0" err="1"/>
              <a:t>felis</a:t>
            </a:r>
            <a:r>
              <a:rPr lang="en-US" dirty="0"/>
              <a:t>. Nam </a:t>
            </a:r>
            <a:r>
              <a:rPr lang="en-US" dirty="0" err="1"/>
              <a:t>venenatis</a:t>
            </a:r>
            <a:r>
              <a:rPr lang="en-US" dirty="0"/>
              <a:t> gravida </a:t>
            </a:r>
            <a:r>
              <a:rPr lang="en-US" dirty="0" err="1"/>
              <a:t>orci</a:t>
            </a:r>
            <a:r>
              <a:rPr lang="en-US" dirty="0"/>
              <a:t> </a:t>
            </a:r>
            <a:r>
              <a:rPr lang="en-US" dirty="0" err="1"/>
              <a:t>imperdiet</a:t>
            </a:r>
            <a:r>
              <a:rPr lang="en-US" dirty="0"/>
              <a:t> </a:t>
            </a:r>
            <a:r>
              <a:rPr lang="en-US" dirty="0" err="1"/>
              <a:t>malesuada</a:t>
            </a:r>
            <a:r>
              <a:rPr lang="en-US" dirty="0"/>
              <a:t>. Morbi </a:t>
            </a:r>
            <a:r>
              <a:rPr lang="en-US" dirty="0" err="1"/>
              <a:t>dapibus</a:t>
            </a:r>
            <a:r>
              <a:rPr lang="en-US" dirty="0"/>
              <a:t> magna vitae </a:t>
            </a:r>
            <a:r>
              <a:rPr lang="en-US" dirty="0" err="1"/>
              <a:t>accumsan</a:t>
            </a:r>
            <a:r>
              <a:rPr lang="en-US" dirty="0"/>
              <a:t> </a:t>
            </a:r>
            <a:r>
              <a:rPr lang="en-US" dirty="0" err="1"/>
              <a:t>sodales</a:t>
            </a:r>
            <a:r>
              <a:rPr lang="en-US" dirty="0"/>
              <a:t>. </a:t>
            </a:r>
            <a:r>
              <a:rPr lang="en-US" dirty="0" err="1"/>
              <a:t>Aenean</a:t>
            </a:r>
            <a:r>
              <a:rPr lang="en-US" dirty="0"/>
              <a:t> et </a:t>
            </a:r>
            <a:r>
              <a:rPr lang="en-US" dirty="0" err="1"/>
              <a:t>volutpat</a:t>
            </a:r>
            <a:r>
              <a:rPr lang="en-US" dirty="0"/>
              <a:t> </a:t>
            </a:r>
            <a:r>
              <a:rPr lang="en-US" dirty="0" err="1"/>
              <a:t>tellus</a:t>
            </a:r>
            <a:r>
              <a:rPr lang="en-US" dirty="0"/>
              <a:t>.</a:t>
            </a:r>
          </a:p>
        </p:txBody>
      </p:sp>
      <p:sp>
        <p:nvSpPr>
          <p:cNvPr id="31" name="Isosceles Triangle 30">
            <a:extLst>
              <a:ext uri="{FF2B5EF4-FFF2-40B4-BE49-F238E27FC236}">
                <a16:creationId xmlns:a16="http://schemas.microsoft.com/office/drawing/2014/main" id="{7B4F8ED3-4ED2-4DD3-AB39-43D89BF8DD4C}"/>
              </a:ext>
            </a:extLst>
          </p:cNvPr>
          <p:cNvSpPr/>
          <p:nvPr/>
        </p:nvSpPr>
        <p:spPr>
          <a:xfrm rot="5400000">
            <a:off x="4733474" y="4911875"/>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E80C445-6FE5-493C-B9F0-FB860C14115F}"/>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Tree>
    <p:extLst>
      <p:ext uri="{BB962C8B-B14F-4D97-AF65-F5344CB8AC3E}">
        <p14:creationId xmlns:p14="http://schemas.microsoft.com/office/powerpoint/2010/main" val="217583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a:extLst>
              <a:ext uri="{FF2B5EF4-FFF2-40B4-BE49-F238E27FC236}">
                <a16:creationId xmlns:a16="http://schemas.microsoft.com/office/drawing/2014/main" id="{57835D6E-6815-41BE-8F17-C908999B7AFB}"/>
              </a:ext>
            </a:extLst>
          </p:cNvPr>
          <p:cNvGraphicFramePr>
            <a:graphicFrameLocks noGrp="1"/>
          </p:cNvGraphicFramePr>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sp>
        <p:nvSpPr>
          <p:cNvPr id="37" name="TextBox 36">
            <a:extLst>
              <a:ext uri="{FF2B5EF4-FFF2-40B4-BE49-F238E27FC236}">
                <a16:creationId xmlns:a16="http://schemas.microsoft.com/office/drawing/2014/main" id="{359BD0E4-5CCB-42F9-B6EF-FEBBFED72E1E}"/>
              </a:ext>
            </a:extLst>
          </p:cNvPr>
          <p:cNvSpPr txBox="1"/>
          <p:nvPr/>
        </p:nvSpPr>
        <p:spPr>
          <a:xfrm>
            <a:off x="3255919" y="1968667"/>
            <a:ext cx="5680160" cy="2215991"/>
          </a:xfrm>
          <a:prstGeom prst="rect">
            <a:avLst/>
          </a:prstGeom>
          <a:noFill/>
        </p:spPr>
        <p:txBody>
          <a:bodyPr wrap="square" rtlCol="0">
            <a:spAutoFit/>
          </a:bodyPr>
          <a:lstStyle/>
          <a:p>
            <a:pPr algn="ctr"/>
            <a:r>
              <a:rPr lang="en-US" sz="13800" dirty="0" err="1"/>
              <a:t>Amet</a:t>
            </a:r>
            <a:endParaRPr lang="en-US" sz="13800" dirty="0"/>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APPNAME</a:t>
            </a:r>
            <a:endParaRPr lang="en-US" dirty="0"/>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pic>
        <p:nvPicPr>
          <p:cNvPr id="46" name="Picture 45">
            <a:extLst>
              <a:ext uri="{FF2B5EF4-FFF2-40B4-BE49-F238E27FC236}">
                <a16:creationId xmlns:a16="http://schemas.microsoft.com/office/drawing/2014/main" id="{D54851C7-D55B-40D7-AD61-E9B6A0754950}"/>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47" name="Picture 46">
            <a:extLst>
              <a:ext uri="{FF2B5EF4-FFF2-40B4-BE49-F238E27FC236}">
                <a16:creationId xmlns:a16="http://schemas.microsoft.com/office/drawing/2014/main" id="{11FB03DB-6C31-4172-9EE3-FED596CB2D4D}"/>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48" name="Picture 47">
            <a:extLst>
              <a:ext uri="{FF2B5EF4-FFF2-40B4-BE49-F238E27FC236}">
                <a16:creationId xmlns:a16="http://schemas.microsoft.com/office/drawing/2014/main" id="{1F663FBE-FA88-40E1-84E1-3EFC98632790}"/>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49" name="Picture 48">
            <a:extLst>
              <a:ext uri="{FF2B5EF4-FFF2-40B4-BE49-F238E27FC236}">
                <a16:creationId xmlns:a16="http://schemas.microsoft.com/office/drawing/2014/main" id="{76A0A855-B58B-4C82-A7CA-8EF86E0009F3}"/>
              </a:ext>
            </a:extLst>
          </p:cNvPr>
          <p:cNvPicPr>
            <a:picLocks noChangeAspect="1"/>
          </p:cNvPicPr>
          <p:nvPr/>
        </p:nvPicPr>
        <p:blipFill>
          <a:blip r:embed="rId6"/>
          <a:stretch>
            <a:fillRect/>
          </a:stretch>
        </p:blipFill>
        <p:spPr>
          <a:xfrm>
            <a:off x="5342974" y="1160982"/>
            <a:ext cx="517061" cy="343948"/>
          </a:xfrm>
          <a:prstGeom prst="rect">
            <a:avLst/>
          </a:prstGeom>
        </p:spPr>
      </p:pic>
      <p:pic>
        <p:nvPicPr>
          <p:cNvPr id="50" name="Picture 49">
            <a:extLst>
              <a:ext uri="{FF2B5EF4-FFF2-40B4-BE49-F238E27FC236}">
                <a16:creationId xmlns:a16="http://schemas.microsoft.com/office/drawing/2014/main" id="{68D592BE-9656-4F18-A9DB-F63A9C2AE09D}"/>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51" name="Picture 50">
            <a:extLst>
              <a:ext uri="{FF2B5EF4-FFF2-40B4-BE49-F238E27FC236}">
                <a16:creationId xmlns:a16="http://schemas.microsoft.com/office/drawing/2014/main" id="{6C8DE1FD-7253-44DE-AD59-EA0347304E35}"/>
              </a:ext>
            </a:extLst>
          </p:cNvPr>
          <p:cNvPicPr>
            <a:picLocks noChangeAspect="1"/>
          </p:cNvPicPr>
          <p:nvPr/>
        </p:nvPicPr>
        <p:blipFill>
          <a:blip r:embed="rId8"/>
          <a:stretch>
            <a:fillRect/>
          </a:stretch>
        </p:blipFill>
        <p:spPr>
          <a:xfrm>
            <a:off x="8878905" y="1160982"/>
            <a:ext cx="517061" cy="343948"/>
          </a:xfrm>
          <a:prstGeom prst="rect">
            <a:avLst/>
          </a:prstGeom>
        </p:spPr>
      </p:pic>
      <p:sp>
        <p:nvSpPr>
          <p:cNvPr id="52" name="TextBox 51">
            <a:extLst>
              <a:ext uri="{FF2B5EF4-FFF2-40B4-BE49-F238E27FC236}">
                <a16:creationId xmlns:a16="http://schemas.microsoft.com/office/drawing/2014/main" id="{EC95C66F-5BC8-490C-B27C-7EF276C73008}"/>
              </a:ext>
            </a:extLst>
          </p:cNvPr>
          <p:cNvSpPr txBox="1"/>
          <p:nvPr/>
        </p:nvSpPr>
        <p:spPr>
          <a:xfrm>
            <a:off x="8619305" y="336694"/>
            <a:ext cx="1996121" cy="369332"/>
          </a:xfrm>
          <a:prstGeom prst="rect">
            <a:avLst/>
          </a:prstGeom>
          <a:solidFill>
            <a:schemeClr val="accent1">
              <a:lumMod val="20000"/>
              <a:lumOff val="80000"/>
            </a:schemeClr>
          </a:solidFill>
          <a:ln>
            <a:solidFill>
              <a:schemeClr val="bg1">
                <a:lumMod val="65000"/>
              </a:schemeClr>
            </a:solidFill>
          </a:ln>
        </p:spPr>
        <p:txBody>
          <a:bodyPr wrap="square" rtlCol="0">
            <a:spAutoFit/>
          </a:bodyPr>
          <a:lstStyle/>
          <a:p>
            <a:r>
              <a:rPr lang="en-US" dirty="0"/>
              <a:t>Food</a:t>
            </a:r>
          </a:p>
        </p:txBody>
      </p:sp>
      <p:sp>
        <p:nvSpPr>
          <p:cNvPr id="53" name="Isosceles Triangle 52">
            <a:extLst>
              <a:ext uri="{FF2B5EF4-FFF2-40B4-BE49-F238E27FC236}">
                <a16:creationId xmlns:a16="http://schemas.microsoft.com/office/drawing/2014/main" id="{890068DB-CD3C-4A72-B49B-BBA99066A336}"/>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61ED4C5-3732-484D-9574-BAB6EBC8C01C}"/>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5" name="Table 54">
            <a:extLst>
              <a:ext uri="{FF2B5EF4-FFF2-40B4-BE49-F238E27FC236}">
                <a16:creationId xmlns:a16="http://schemas.microsoft.com/office/drawing/2014/main" id="{92480899-10DA-4AF7-B68C-77E7FE787A5D}"/>
              </a:ext>
            </a:extLst>
          </p:cNvPr>
          <p:cNvGraphicFramePr>
            <a:graphicFrameLocks noGrp="1"/>
          </p:cNvGraphicFramePr>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2" name="TextBox 1">
            <a:extLst>
              <a:ext uri="{FF2B5EF4-FFF2-40B4-BE49-F238E27FC236}">
                <a16:creationId xmlns:a16="http://schemas.microsoft.com/office/drawing/2014/main" id="{80E75DC5-8514-41DD-B86A-9BDCC638702F}"/>
              </a:ext>
            </a:extLst>
          </p:cNvPr>
          <p:cNvSpPr txBox="1"/>
          <p:nvPr/>
        </p:nvSpPr>
        <p:spPr>
          <a:xfrm>
            <a:off x="8619305" y="706026"/>
            <a:ext cx="1996121" cy="1477328"/>
          </a:xfrm>
          <a:prstGeom prst="rect">
            <a:avLst/>
          </a:prstGeom>
          <a:solidFill>
            <a:schemeClr val="bg1"/>
          </a:solidFill>
          <a:ln>
            <a:solidFill>
              <a:schemeClr val="bg1">
                <a:lumMod val="75000"/>
              </a:schemeClr>
            </a:solidFill>
          </a:ln>
        </p:spPr>
        <p:txBody>
          <a:bodyPr wrap="square" rtlCol="0">
            <a:spAutoFit/>
          </a:bodyPr>
          <a:lstStyle/>
          <a:p>
            <a:r>
              <a:rPr lang="en-US" dirty="0"/>
              <a:t>Word of the Day</a:t>
            </a:r>
          </a:p>
          <a:p>
            <a:r>
              <a:rPr lang="en-US" dirty="0"/>
              <a:t>Traveling</a:t>
            </a:r>
          </a:p>
          <a:p>
            <a:r>
              <a:rPr lang="en-US" dirty="0"/>
              <a:t>Transportation</a:t>
            </a:r>
          </a:p>
          <a:p>
            <a:r>
              <a:rPr lang="en-US" dirty="0"/>
              <a:t>Books</a:t>
            </a:r>
          </a:p>
          <a:p>
            <a:r>
              <a:rPr lang="en-US" dirty="0"/>
              <a:t>Clothing</a:t>
            </a:r>
          </a:p>
        </p:txBody>
      </p:sp>
      <p:sp>
        <p:nvSpPr>
          <p:cNvPr id="22" name="TextBox 21">
            <a:extLst>
              <a:ext uri="{FF2B5EF4-FFF2-40B4-BE49-F238E27FC236}">
                <a16:creationId xmlns:a16="http://schemas.microsoft.com/office/drawing/2014/main" id="{FD67B4E4-E03E-49A7-AB53-DE13CABADA74}"/>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sz="2400" dirty="0"/>
              <a:t>Pronunciation</a:t>
            </a:r>
          </a:p>
        </p:txBody>
      </p:sp>
      <p:sp>
        <p:nvSpPr>
          <p:cNvPr id="23" name="TextBox 22">
            <a:extLst>
              <a:ext uri="{FF2B5EF4-FFF2-40B4-BE49-F238E27FC236}">
                <a16:creationId xmlns:a16="http://schemas.microsoft.com/office/drawing/2014/main" id="{FEF37798-69F5-41A0-8D1A-7E2641DDAF3B}"/>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24" name="TextBox 23">
            <a:extLst>
              <a:ext uri="{FF2B5EF4-FFF2-40B4-BE49-F238E27FC236}">
                <a16:creationId xmlns:a16="http://schemas.microsoft.com/office/drawing/2014/main" id="{AA108F5A-90F5-4EB9-8E14-8DC5D521AB77}"/>
              </a:ext>
            </a:extLst>
          </p:cNvPr>
          <p:cNvSpPr txBox="1"/>
          <p:nvPr/>
        </p:nvSpPr>
        <p:spPr>
          <a:xfrm>
            <a:off x="0" y="4772157"/>
            <a:ext cx="5342974" cy="830997"/>
          </a:xfrm>
          <a:prstGeom prst="rect">
            <a:avLst/>
          </a:prstGeom>
          <a:noFill/>
        </p:spPr>
        <p:txBody>
          <a:bodyPr wrap="square" rtlCol="0">
            <a:spAutoFit/>
          </a:bodyPr>
          <a:lstStyle/>
          <a:p>
            <a:r>
              <a:rPr lang="en-US" sz="2400" dirty="0"/>
              <a:t>Phonetic </a:t>
            </a:r>
            <a:r>
              <a:rPr lang="en-US" sz="2400" dirty="0" err="1"/>
              <a:t>pronounciation</a:t>
            </a:r>
            <a:r>
              <a:rPr lang="en-US" sz="2400" dirty="0"/>
              <a:t>: /</a:t>
            </a:r>
            <a:r>
              <a:rPr lang="en-US" sz="2400" b="0" i="0" dirty="0">
                <a:solidFill>
                  <a:srgbClr val="000000"/>
                </a:solidFill>
                <a:effectLst/>
                <a:latin typeface="Noto Sans"/>
              </a:rPr>
              <a:t>a.ˈ</a:t>
            </a:r>
            <a:r>
              <a:rPr lang="en-US" sz="2400" b="0" i="0" dirty="0" err="1">
                <a:solidFill>
                  <a:srgbClr val="000000"/>
                </a:solidFill>
                <a:effectLst/>
                <a:latin typeface="Noto Sans"/>
              </a:rPr>
              <a:t>mɛt</a:t>
            </a:r>
            <a:r>
              <a:rPr lang="en-US" sz="2400" dirty="0"/>
              <a:t>/</a:t>
            </a:r>
          </a:p>
          <a:p>
            <a:r>
              <a:rPr lang="en-US" sz="2400" dirty="0"/>
              <a:t>English simulation: ah-met</a:t>
            </a:r>
          </a:p>
        </p:txBody>
      </p:sp>
      <p:sp>
        <p:nvSpPr>
          <p:cNvPr id="25" name="TextBox 24">
            <a:extLst>
              <a:ext uri="{FF2B5EF4-FFF2-40B4-BE49-F238E27FC236}">
                <a16:creationId xmlns:a16="http://schemas.microsoft.com/office/drawing/2014/main" id="{5ADFE9FD-92FC-4879-9366-F7EFD55419D9}"/>
              </a:ext>
            </a:extLst>
          </p:cNvPr>
          <p:cNvSpPr txBox="1"/>
          <p:nvPr/>
        </p:nvSpPr>
        <p:spPr>
          <a:xfrm>
            <a:off x="6832246" y="4772157"/>
            <a:ext cx="5351363" cy="2031325"/>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interdum</a:t>
            </a:r>
            <a:r>
              <a:rPr lang="en-US" dirty="0"/>
              <a:t> </a:t>
            </a:r>
            <a:r>
              <a:rPr lang="en-US" dirty="0" err="1"/>
              <a:t>est</a:t>
            </a:r>
            <a:r>
              <a:rPr lang="en-US" dirty="0"/>
              <a:t> </a:t>
            </a:r>
            <a:r>
              <a:rPr lang="en-US" dirty="0" err="1"/>
              <a:t>tincidunt</a:t>
            </a:r>
            <a:r>
              <a:rPr lang="en-US" dirty="0"/>
              <a:t> </a:t>
            </a:r>
            <a:r>
              <a:rPr lang="en-US" dirty="0" err="1"/>
              <a:t>consequat</a:t>
            </a:r>
            <a:r>
              <a:rPr lang="en-US" dirty="0"/>
              <a:t> gravida. Integer </a:t>
            </a:r>
            <a:r>
              <a:rPr lang="en-US" dirty="0" err="1"/>
              <a:t>quis</a:t>
            </a:r>
            <a:r>
              <a:rPr lang="en-US" dirty="0"/>
              <a:t> </a:t>
            </a:r>
            <a:r>
              <a:rPr lang="en-US" dirty="0" err="1"/>
              <a:t>turpis</a:t>
            </a:r>
            <a:r>
              <a:rPr lang="en-US" dirty="0"/>
              <a:t> </a:t>
            </a:r>
            <a:r>
              <a:rPr lang="en-US" dirty="0" err="1"/>
              <a:t>nisl</a:t>
            </a:r>
            <a:r>
              <a:rPr lang="en-US" dirty="0"/>
              <a:t>. Ut </a:t>
            </a:r>
            <a:r>
              <a:rPr lang="en-US" dirty="0" err="1"/>
              <a:t>efficitur</a:t>
            </a:r>
            <a:r>
              <a:rPr lang="en-US" dirty="0"/>
              <a:t> </a:t>
            </a:r>
            <a:r>
              <a:rPr lang="en-US" dirty="0" err="1"/>
              <a:t>felis</a:t>
            </a:r>
            <a:r>
              <a:rPr lang="en-US" dirty="0"/>
              <a:t> ac libero </a:t>
            </a:r>
            <a:r>
              <a:rPr lang="en-US" dirty="0" err="1"/>
              <a:t>molestie</a:t>
            </a:r>
            <a:r>
              <a:rPr lang="en-US" dirty="0"/>
              <a:t> pulvinar. Morbi </a:t>
            </a:r>
            <a:r>
              <a:rPr lang="en-US" dirty="0" err="1"/>
              <a:t>viverra</a:t>
            </a:r>
            <a:r>
              <a:rPr lang="en-US" dirty="0"/>
              <a:t> </a:t>
            </a:r>
            <a:r>
              <a:rPr lang="en-US" dirty="0" err="1"/>
              <a:t>neque</a:t>
            </a:r>
            <a:r>
              <a:rPr lang="en-US" dirty="0"/>
              <a:t> </a:t>
            </a:r>
            <a:r>
              <a:rPr lang="en-US" dirty="0" err="1"/>
              <a:t>mattis</a:t>
            </a:r>
            <a:r>
              <a:rPr lang="en-US" dirty="0"/>
              <a:t>, </a:t>
            </a:r>
            <a:r>
              <a:rPr lang="en-US" dirty="0" err="1"/>
              <a:t>posuere</a:t>
            </a:r>
            <a:r>
              <a:rPr lang="en-US" dirty="0"/>
              <a:t> </a:t>
            </a:r>
            <a:r>
              <a:rPr lang="en-US" dirty="0" err="1"/>
              <a:t>tellus</a:t>
            </a:r>
            <a:r>
              <a:rPr lang="en-US" dirty="0"/>
              <a:t> </a:t>
            </a:r>
            <a:r>
              <a:rPr lang="en-US" dirty="0" err="1"/>
              <a:t>quis</a:t>
            </a:r>
            <a:r>
              <a:rPr lang="en-US" dirty="0"/>
              <a:t>, cursus </a:t>
            </a:r>
            <a:r>
              <a:rPr lang="en-US" dirty="0" err="1"/>
              <a:t>felis</a:t>
            </a:r>
            <a:r>
              <a:rPr lang="en-US" dirty="0"/>
              <a:t>. Nam </a:t>
            </a:r>
            <a:r>
              <a:rPr lang="en-US" dirty="0" err="1"/>
              <a:t>venenatis</a:t>
            </a:r>
            <a:r>
              <a:rPr lang="en-US" dirty="0"/>
              <a:t> gravida </a:t>
            </a:r>
            <a:r>
              <a:rPr lang="en-US" dirty="0" err="1"/>
              <a:t>orci</a:t>
            </a:r>
            <a:r>
              <a:rPr lang="en-US" dirty="0"/>
              <a:t> </a:t>
            </a:r>
            <a:r>
              <a:rPr lang="en-US" dirty="0" err="1"/>
              <a:t>imperdiet</a:t>
            </a:r>
            <a:r>
              <a:rPr lang="en-US" dirty="0"/>
              <a:t> </a:t>
            </a:r>
            <a:r>
              <a:rPr lang="en-US" dirty="0" err="1"/>
              <a:t>malesuada</a:t>
            </a:r>
            <a:r>
              <a:rPr lang="en-US" dirty="0"/>
              <a:t>. Morbi </a:t>
            </a:r>
            <a:r>
              <a:rPr lang="en-US" dirty="0" err="1"/>
              <a:t>dapibus</a:t>
            </a:r>
            <a:r>
              <a:rPr lang="en-US" dirty="0"/>
              <a:t> magna vitae </a:t>
            </a:r>
            <a:r>
              <a:rPr lang="en-US" dirty="0" err="1"/>
              <a:t>accumsan</a:t>
            </a:r>
            <a:r>
              <a:rPr lang="en-US" dirty="0"/>
              <a:t> </a:t>
            </a:r>
            <a:r>
              <a:rPr lang="en-US" dirty="0" err="1"/>
              <a:t>sodales</a:t>
            </a:r>
            <a:r>
              <a:rPr lang="en-US" dirty="0"/>
              <a:t>. </a:t>
            </a:r>
            <a:r>
              <a:rPr lang="en-US" dirty="0" err="1"/>
              <a:t>Aenean</a:t>
            </a:r>
            <a:r>
              <a:rPr lang="en-US" dirty="0"/>
              <a:t> et </a:t>
            </a:r>
            <a:r>
              <a:rPr lang="en-US" dirty="0" err="1"/>
              <a:t>volutpat</a:t>
            </a:r>
            <a:r>
              <a:rPr lang="en-US" dirty="0"/>
              <a:t> </a:t>
            </a:r>
            <a:r>
              <a:rPr lang="en-US" dirty="0" err="1"/>
              <a:t>tellus</a:t>
            </a:r>
            <a:r>
              <a:rPr lang="en-US" dirty="0"/>
              <a:t>.</a:t>
            </a:r>
          </a:p>
        </p:txBody>
      </p:sp>
      <p:sp>
        <p:nvSpPr>
          <p:cNvPr id="26" name="Isosceles Triangle 25">
            <a:extLst>
              <a:ext uri="{FF2B5EF4-FFF2-40B4-BE49-F238E27FC236}">
                <a16:creationId xmlns:a16="http://schemas.microsoft.com/office/drawing/2014/main" id="{7B7AAD36-0A5D-4F72-87E1-DD44C9ACD6DA}"/>
              </a:ext>
            </a:extLst>
          </p:cNvPr>
          <p:cNvSpPr/>
          <p:nvPr/>
        </p:nvSpPr>
        <p:spPr>
          <a:xfrm rot="5400000">
            <a:off x="4733474" y="4911875"/>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D5E89B5-33FF-43F8-9ABA-069ABA3C61E2}"/>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Tree>
    <p:extLst>
      <p:ext uri="{BB962C8B-B14F-4D97-AF65-F5344CB8AC3E}">
        <p14:creationId xmlns:p14="http://schemas.microsoft.com/office/powerpoint/2010/main" val="24063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2831608" y="1182848"/>
            <a:ext cx="6056851"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966607" y="1553503"/>
            <a:ext cx="1786855" cy="769441"/>
          </a:xfrm>
          <a:prstGeom prst="rect">
            <a:avLst/>
          </a:prstGeom>
          <a:noFill/>
        </p:spPr>
        <p:txBody>
          <a:bodyPr wrap="square" rtlCol="0">
            <a:spAutoFit/>
          </a:bodyPr>
          <a:lstStyle/>
          <a:p>
            <a:pPr algn="ctr"/>
            <a:r>
              <a:rPr lang="en-US" sz="4400" dirty="0"/>
              <a:t>Sign In</a:t>
            </a:r>
          </a:p>
        </p:txBody>
      </p:sp>
      <p:sp>
        <p:nvSpPr>
          <p:cNvPr id="3" name="TextBox 2">
            <a:extLst>
              <a:ext uri="{FF2B5EF4-FFF2-40B4-BE49-F238E27FC236}">
                <a16:creationId xmlns:a16="http://schemas.microsoft.com/office/drawing/2014/main" id="{C262CDD3-37C7-4C7E-A80A-1086613796D8}"/>
              </a:ext>
            </a:extLst>
          </p:cNvPr>
          <p:cNvSpPr txBox="1"/>
          <p:nvPr/>
        </p:nvSpPr>
        <p:spPr>
          <a:xfrm>
            <a:off x="4085926" y="2322944"/>
            <a:ext cx="1569978" cy="1697068"/>
          </a:xfrm>
          <a:prstGeom prst="rect">
            <a:avLst/>
          </a:prstGeom>
          <a:noFill/>
        </p:spPr>
        <p:txBody>
          <a:bodyPr wrap="square" rtlCol="0">
            <a:spAutoFit/>
          </a:bodyPr>
          <a:lstStyle/>
          <a:p>
            <a:pPr algn="r">
              <a:lnSpc>
                <a:spcPct val="150000"/>
              </a:lnSpc>
            </a:pPr>
            <a:r>
              <a:rPr lang="en-US" sz="2400" dirty="0"/>
              <a:t>Email:</a:t>
            </a:r>
          </a:p>
          <a:p>
            <a:pPr algn="r">
              <a:lnSpc>
                <a:spcPct val="150000"/>
              </a:lnSpc>
            </a:pPr>
            <a:r>
              <a:rPr lang="en-US" sz="2400" dirty="0"/>
              <a:t>Password:</a:t>
            </a:r>
          </a:p>
          <a:p>
            <a:pPr>
              <a:lnSpc>
                <a:spcPct val="150000"/>
              </a:lnSpc>
            </a:pPr>
            <a:r>
              <a:rPr lang="en-US" sz="2400" dirty="0"/>
              <a:t>     </a:t>
            </a:r>
          </a:p>
        </p:txBody>
      </p:sp>
      <p:sp>
        <p:nvSpPr>
          <p:cNvPr id="4" name="Rectangle 3">
            <a:extLst>
              <a:ext uri="{FF2B5EF4-FFF2-40B4-BE49-F238E27FC236}">
                <a16:creationId xmlns:a16="http://schemas.microsoft.com/office/drawing/2014/main" id="{EA76149B-B8FB-42E6-837D-F8C42AFBCCBE}"/>
              </a:ext>
            </a:extLst>
          </p:cNvPr>
          <p:cNvSpPr/>
          <p:nvPr/>
        </p:nvSpPr>
        <p:spPr>
          <a:xfrm>
            <a:off x="4497621" y="3636495"/>
            <a:ext cx="268772" cy="2687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333CEE5-6A1E-48A6-B129-2D43BB19242C}"/>
              </a:ext>
            </a:extLst>
          </p:cNvPr>
          <p:cNvSpPr/>
          <p:nvPr/>
        </p:nvSpPr>
        <p:spPr>
          <a:xfrm>
            <a:off x="5655904" y="2538022"/>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FE0150-241A-414C-8761-38202E042C06}"/>
              </a:ext>
            </a:extLst>
          </p:cNvPr>
          <p:cNvSpPr/>
          <p:nvPr/>
        </p:nvSpPr>
        <p:spPr>
          <a:xfrm>
            <a:off x="5655903" y="3070418"/>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D1A8F6F-6F3B-40A3-8B46-FDB44CF9DC7C}"/>
              </a:ext>
            </a:extLst>
          </p:cNvPr>
          <p:cNvSpPr txBox="1"/>
          <p:nvPr/>
        </p:nvSpPr>
        <p:spPr>
          <a:xfrm>
            <a:off x="4303877" y="4580047"/>
            <a:ext cx="1099525" cy="461665"/>
          </a:xfrm>
          <a:prstGeom prst="rect">
            <a:avLst/>
          </a:prstGeom>
          <a:solidFill>
            <a:schemeClr val="accent4">
              <a:lumMod val="20000"/>
              <a:lumOff val="80000"/>
            </a:schemeClr>
          </a:solidFill>
        </p:spPr>
        <p:txBody>
          <a:bodyPr wrap="square" rtlCol="0">
            <a:spAutoFit/>
          </a:bodyPr>
          <a:lstStyle/>
          <a:p>
            <a:pPr algn="ctr"/>
            <a:r>
              <a:rPr lang="en-US" sz="2400" dirty="0"/>
              <a:t>Log in</a:t>
            </a:r>
          </a:p>
        </p:txBody>
      </p:sp>
      <p:sp>
        <p:nvSpPr>
          <p:cNvPr id="29" name="TextBox 28">
            <a:extLst>
              <a:ext uri="{FF2B5EF4-FFF2-40B4-BE49-F238E27FC236}">
                <a16:creationId xmlns:a16="http://schemas.microsoft.com/office/drawing/2014/main" id="{E6868E88-CF2B-4CCA-8540-7ADA2EAA6B4D}"/>
              </a:ext>
            </a:extLst>
          </p:cNvPr>
          <p:cNvSpPr txBox="1"/>
          <p:nvPr/>
        </p:nvSpPr>
        <p:spPr>
          <a:xfrm>
            <a:off x="6392290" y="4580046"/>
            <a:ext cx="1099525" cy="461665"/>
          </a:xfrm>
          <a:prstGeom prst="rect">
            <a:avLst/>
          </a:prstGeom>
          <a:solidFill>
            <a:schemeClr val="accent4">
              <a:lumMod val="20000"/>
              <a:lumOff val="80000"/>
            </a:schemeClr>
          </a:solidFill>
        </p:spPr>
        <p:txBody>
          <a:bodyPr wrap="square" rtlCol="0">
            <a:spAutoFit/>
          </a:bodyPr>
          <a:lstStyle/>
          <a:p>
            <a:pPr algn="ctr"/>
            <a:r>
              <a:rPr lang="en-US" sz="2400" dirty="0"/>
              <a:t>Sign up</a:t>
            </a:r>
          </a:p>
        </p:txBody>
      </p:sp>
      <p:sp>
        <p:nvSpPr>
          <p:cNvPr id="6" name="Rectangle 5">
            <a:extLst>
              <a:ext uri="{FF2B5EF4-FFF2-40B4-BE49-F238E27FC236}">
                <a16:creationId xmlns:a16="http://schemas.microsoft.com/office/drawing/2014/main" id="{A76E409B-E77F-47E1-AACB-6498FDE686A1}"/>
              </a:ext>
            </a:extLst>
          </p:cNvPr>
          <p:cNvSpPr/>
          <p:nvPr/>
        </p:nvSpPr>
        <p:spPr>
          <a:xfrm>
            <a:off x="4964483" y="3537708"/>
            <a:ext cx="2053191" cy="461665"/>
          </a:xfrm>
          <a:prstGeom prst="rect">
            <a:avLst/>
          </a:prstGeom>
        </p:spPr>
        <p:txBody>
          <a:bodyPr wrap="none">
            <a:spAutoFit/>
          </a:bodyPr>
          <a:lstStyle/>
          <a:p>
            <a:r>
              <a:rPr lang="en-US" sz="2400" dirty="0"/>
              <a:t>Remember Me</a:t>
            </a:r>
          </a:p>
        </p:txBody>
      </p:sp>
      <p:pic>
        <p:nvPicPr>
          <p:cNvPr id="32" name="Graphic 31" descr="Home">
            <a:extLst>
              <a:ext uri="{FF2B5EF4-FFF2-40B4-BE49-F238E27FC236}">
                <a16:creationId xmlns:a16="http://schemas.microsoft.com/office/drawing/2014/main" id="{E36EBDE5-EFA7-47B8-B16D-6905674E5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
        <p:nvSpPr>
          <p:cNvPr id="7" name="TextBox 6">
            <a:extLst>
              <a:ext uri="{FF2B5EF4-FFF2-40B4-BE49-F238E27FC236}">
                <a16:creationId xmlns:a16="http://schemas.microsoft.com/office/drawing/2014/main" id="{F14AED0F-EB24-4510-B165-8ABEA5F2A47D}"/>
              </a:ext>
            </a:extLst>
          </p:cNvPr>
          <p:cNvSpPr txBox="1"/>
          <p:nvPr/>
        </p:nvSpPr>
        <p:spPr>
          <a:xfrm>
            <a:off x="4395790" y="4045279"/>
            <a:ext cx="3096025" cy="369332"/>
          </a:xfrm>
          <a:prstGeom prst="rect">
            <a:avLst/>
          </a:prstGeom>
          <a:noFill/>
        </p:spPr>
        <p:txBody>
          <a:bodyPr wrap="square" rtlCol="0">
            <a:spAutoFit/>
          </a:bodyPr>
          <a:lstStyle/>
          <a:p>
            <a:r>
              <a:rPr lang="en-US" dirty="0">
                <a:solidFill>
                  <a:schemeClr val="accent2">
                    <a:lumMod val="75000"/>
                  </a:schemeClr>
                </a:solidFill>
              </a:rPr>
              <a:t>Forgot password?</a:t>
            </a:r>
          </a:p>
        </p:txBody>
      </p:sp>
    </p:spTree>
    <p:extLst>
      <p:ext uri="{BB962C8B-B14F-4D97-AF65-F5344CB8AC3E}">
        <p14:creationId xmlns:p14="http://schemas.microsoft.com/office/powerpoint/2010/main" val="415739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0EE3279-4E31-4125-BA66-0DEAC1C3B7F2}"/>
              </a:ext>
            </a:extLst>
          </p:cNvPr>
          <p:cNvSpPr/>
          <p:nvPr/>
        </p:nvSpPr>
        <p:spPr>
          <a:xfrm>
            <a:off x="2831608" y="1182848"/>
            <a:ext cx="6056851"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ctr">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04558"/>
            <a:ext cx="1451552" cy="369335"/>
          </a:xfrm>
          <a:prstGeom prst="rect">
            <a:avLst/>
          </a:prstGeom>
          <a:noFill/>
        </p:spPr>
        <p:txBody>
          <a:bodyPr wrap="square" rtlCol="0" anchor="ctr">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3393672" y="1526736"/>
            <a:ext cx="4932726" cy="769441"/>
          </a:xfrm>
          <a:prstGeom prst="rect">
            <a:avLst/>
          </a:prstGeom>
          <a:noFill/>
        </p:spPr>
        <p:txBody>
          <a:bodyPr wrap="square" rtlCol="0">
            <a:spAutoFit/>
          </a:bodyPr>
          <a:lstStyle/>
          <a:p>
            <a:pPr algn="ctr"/>
            <a:r>
              <a:rPr lang="en-US" sz="4400" dirty="0"/>
              <a:t>Create New Account</a:t>
            </a:r>
          </a:p>
        </p:txBody>
      </p:sp>
      <p:sp>
        <p:nvSpPr>
          <p:cNvPr id="3" name="TextBox 2">
            <a:extLst>
              <a:ext uri="{FF2B5EF4-FFF2-40B4-BE49-F238E27FC236}">
                <a16:creationId xmlns:a16="http://schemas.microsoft.com/office/drawing/2014/main" id="{C262CDD3-37C7-4C7E-A80A-1086613796D8}"/>
              </a:ext>
            </a:extLst>
          </p:cNvPr>
          <p:cNvSpPr txBox="1"/>
          <p:nvPr/>
        </p:nvSpPr>
        <p:spPr>
          <a:xfrm>
            <a:off x="1460921" y="2296177"/>
            <a:ext cx="4194820" cy="2251065"/>
          </a:xfrm>
          <a:prstGeom prst="rect">
            <a:avLst/>
          </a:prstGeom>
          <a:noFill/>
        </p:spPr>
        <p:txBody>
          <a:bodyPr wrap="square" rtlCol="0">
            <a:spAutoFit/>
          </a:bodyPr>
          <a:lstStyle/>
          <a:p>
            <a:pPr algn="r">
              <a:lnSpc>
                <a:spcPct val="150000"/>
              </a:lnSpc>
            </a:pPr>
            <a:r>
              <a:rPr lang="en-US" sz="2400" dirty="0"/>
              <a:t>Email:</a:t>
            </a:r>
          </a:p>
          <a:p>
            <a:pPr algn="r">
              <a:lnSpc>
                <a:spcPct val="150000"/>
              </a:lnSpc>
            </a:pPr>
            <a:r>
              <a:rPr lang="en-US" sz="2400" dirty="0"/>
              <a:t>Username:</a:t>
            </a:r>
          </a:p>
          <a:p>
            <a:pPr algn="r">
              <a:lnSpc>
                <a:spcPct val="150000"/>
              </a:lnSpc>
            </a:pPr>
            <a:r>
              <a:rPr lang="en-US" sz="2400" dirty="0"/>
              <a:t>Password:</a:t>
            </a:r>
          </a:p>
          <a:p>
            <a:pPr algn="r">
              <a:lnSpc>
                <a:spcPct val="150000"/>
              </a:lnSpc>
            </a:pPr>
            <a:r>
              <a:rPr lang="en-US" sz="2400" dirty="0"/>
              <a:t>Repeat password:</a:t>
            </a:r>
          </a:p>
        </p:txBody>
      </p:sp>
      <p:sp>
        <p:nvSpPr>
          <p:cNvPr id="26" name="Rectangle 25">
            <a:extLst>
              <a:ext uri="{FF2B5EF4-FFF2-40B4-BE49-F238E27FC236}">
                <a16:creationId xmlns:a16="http://schemas.microsoft.com/office/drawing/2014/main" id="{9333CEE5-6A1E-48A6-B129-2D43BB19242C}"/>
              </a:ext>
            </a:extLst>
          </p:cNvPr>
          <p:cNvSpPr/>
          <p:nvPr/>
        </p:nvSpPr>
        <p:spPr>
          <a:xfrm>
            <a:off x="5655904" y="2538022"/>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FE0150-241A-414C-8761-38202E042C06}"/>
              </a:ext>
            </a:extLst>
          </p:cNvPr>
          <p:cNvSpPr/>
          <p:nvPr/>
        </p:nvSpPr>
        <p:spPr>
          <a:xfrm>
            <a:off x="5655903" y="3070418"/>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6868E88-CF2B-4CCA-8540-7ADA2EAA6B4D}"/>
              </a:ext>
            </a:extLst>
          </p:cNvPr>
          <p:cNvSpPr txBox="1"/>
          <p:nvPr/>
        </p:nvSpPr>
        <p:spPr>
          <a:xfrm>
            <a:off x="5105978" y="4707552"/>
            <a:ext cx="1099525" cy="461665"/>
          </a:xfrm>
          <a:prstGeom prst="rect">
            <a:avLst/>
          </a:prstGeom>
          <a:solidFill>
            <a:schemeClr val="accent4">
              <a:lumMod val="20000"/>
              <a:lumOff val="80000"/>
            </a:schemeClr>
          </a:solidFill>
        </p:spPr>
        <p:txBody>
          <a:bodyPr wrap="square" rtlCol="0">
            <a:spAutoFit/>
          </a:bodyPr>
          <a:lstStyle/>
          <a:p>
            <a:pPr algn="ctr"/>
            <a:r>
              <a:rPr lang="en-US" sz="2400" dirty="0"/>
              <a:t>Sign up</a:t>
            </a:r>
          </a:p>
        </p:txBody>
      </p:sp>
      <p:sp>
        <p:nvSpPr>
          <p:cNvPr id="12" name="Rectangle 11">
            <a:extLst>
              <a:ext uri="{FF2B5EF4-FFF2-40B4-BE49-F238E27FC236}">
                <a16:creationId xmlns:a16="http://schemas.microsoft.com/office/drawing/2014/main" id="{13868B1C-1919-457B-99E4-5BCE192BAA0C}"/>
              </a:ext>
            </a:extLst>
          </p:cNvPr>
          <p:cNvSpPr/>
          <p:nvPr/>
        </p:nvSpPr>
        <p:spPr>
          <a:xfrm>
            <a:off x="5655903" y="3624781"/>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B178E5-39EC-4EAB-8C9F-8CF23F43ACBF}"/>
              </a:ext>
            </a:extLst>
          </p:cNvPr>
          <p:cNvSpPr/>
          <p:nvPr/>
        </p:nvSpPr>
        <p:spPr>
          <a:xfrm>
            <a:off x="5655903" y="4144359"/>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Home">
            <a:extLst>
              <a:ext uri="{FF2B5EF4-FFF2-40B4-BE49-F238E27FC236}">
                <a16:creationId xmlns:a16="http://schemas.microsoft.com/office/drawing/2014/main" id="{F1561369-BCDE-4629-86B1-919CE628AE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363463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2831608" y="1182848"/>
            <a:ext cx="6056851"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3624205" y="1693595"/>
            <a:ext cx="4471656" cy="769441"/>
          </a:xfrm>
          <a:prstGeom prst="rect">
            <a:avLst/>
          </a:prstGeom>
          <a:noFill/>
        </p:spPr>
        <p:txBody>
          <a:bodyPr wrap="square" rtlCol="0">
            <a:spAutoFit/>
          </a:bodyPr>
          <a:lstStyle/>
          <a:p>
            <a:pPr algn="ctr"/>
            <a:r>
              <a:rPr lang="en-US" sz="4400" dirty="0"/>
              <a:t>Retrieve Password</a:t>
            </a:r>
          </a:p>
        </p:txBody>
      </p:sp>
      <p:sp>
        <p:nvSpPr>
          <p:cNvPr id="3" name="TextBox 2">
            <a:extLst>
              <a:ext uri="{FF2B5EF4-FFF2-40B4-BE49-F238E27FC236}">
                <a16:creationId xmlns:a16="http://schemas.microsoft.com/office/drawing/2014/main" id="{C262CDD3-37C7-4C7E-A80A-1086613796D8}"/>
              </a:ext>
            </a:extLst>
          </p:cNvPr>
          <p:cNvSpPr txBox="1"/>
          <p:nvPr/>
        </p:nvSpPr>
        <p:spPr>
          <a:xfrm>
            <a:off x="3901044" y="2810497"/>
            <a:ext cx="1569978" cy="589072"/>
          </a:xfrm>
          <a:prstGeom prst="rect">
            <a:avLst/>
          </a:prstGeom>
          <a:noFill/>
        </p:spPr>
        <p:txBody>
          <a:bodyPr wrap="square" rtlCol="0">
            <a:spAutoFit/>
          </a:bodyPr>
          <a:lstStyle/>
          <a:p>
            <a:pPr algn="r">
              <a:lnSpc>
                <a:spcPct val="150000"/>
              </a:lnSpc>
            </a:pPr>
            <a:r>
              <a:rPr lang="en-US" sz="2400" dirty="0"/>
              <a:t>Email:</a:t>
            </a:r>
          </a:p>
        </p:txBody>
      </p:sp>
      <p:sp>
        <p:nvSpPr>
          <p:cNvPr id="26" name="Rectangle 25">
            <a:extLst>
              <a:ext uri="{FF2B5EF4-FFF2-40B4-BE49-F238E27FC236}">
                <a16:creationId xmlns:a16="http://schemas.microsoft.com/office/drawing/2014/main" id="{9333CEE5-6A1E-48A6-B129-2D43BB19242C}"/>
              </a:ext>
            </a:extLst>
          </p:cNvPr>
          <p:cNvSpPr/>
          <p:nvPr/>
        </p:nvSpPr>
        <p:spPr>
          <a:xfrm>
            <a:off x="5471022" y="3025575"/>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6868E88-CF2B-4CCA-8540-7ADA2EAA6B4D}"/>
              </a:ext>
            </a:extLst>
          </p:cNvPr>
          <p:cNvSpPr txBox="1"/>
          <p:nvPr/>
        </p:nvSpPr>
        <p:spPr>
          <a:xfrm>
            <a:off x="4513600" y="3961419"/>
            <a:ext cx="2692866" cy="461665"/>
          </a:xfrm>
          <a:prstGeom prst="rect">
            <a:avLst/>
          </a:prstGeom>
          <a:solidFill>
            <a:schemeClr val="accent4">
              <a:lumMod val="20000"/>
              <a:lumOff val="80000"/>
            </a:schemeClr>
          </a:solidFill>
        </p:spPr>
        <p:txBody>
          <a:bodyPr wrap="square" rtlCol="0">
            <a:spAutoFit/>
          </a:bodyPr>
          <a:lstStyle/>
          <a:p>
            <a:pPr algn="ctr"/>
            <a:r>
              <a:rPr lang="en-US" sz="2400" dirty="0"/>
              <a:t>Find My Password!</a:t>
            </a:r>
          </a:p>
        </p:txBody>
      </p:sp>
      <p:pic>
        <p:nvPicPr>
          <p:cNvPr id="32" name="Graphic 31" descr="Home">
            <a:extLst>
              <a:ext uri="{FF2B5EF4-FFF2-40B4-BE49-F238E27FC236}">
                <a16:creationId xmlns:a16="http://schemas.microsoft.com/office/drawing/2014/main" id="{E36EBDE5-EFA7-47B8-B16D-6905674E5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2809235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1158</Words>
  <Application>Microsoft Office PowerPoint</Application>
  <PresentationFormat>Widescreen</PresentationFormat>
  <Paragraphs>308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HGSKyokashotai</vt:lpstr>
      <vt:lpstr>Noto Sans</vt:lpstr>
      <vt:lpstr>游ゴシック</vt:lpstr>
      <vt:lpstr>Arial</vt:lpstr>
      <vt:lpstr>Calibri</vt:lpstr>
      <vt:lpstr>Calibri Light</vt:lpstr>
      <vt:lpstr>Office Theme</vt:lpstr>
      <vt:lpstr>PowerPoint Presentation</vt:lpstr>
      <vt:lpstr>APPNAME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APPNAME</dc:title>
  <dc:creator>Wu Yue</dc:creator>
  <cp:lastModifiedBy>Wu Yue</cp:lastModifiedBy>
  <cp:revision>12</cp:revision>
  <dcterms:created xsi:type="dcterms:W3CDTF">2018-04-17T18:30:30Z</dcterms:created>
  <dcterms:modified xsi:type="dcterms:W3CDTF">2018-04-18T04:58:15Z</dcterms:modified>
</cp:coreProperties>
</file>