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856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221875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-firmament-772.appspot.com/index.php/api/calendar/courses" TargetMode="External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3303094"/>
            <a:ext cx="10464800" cy="1303033"/>
          </a:xfrm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19">
                <a:solidFill>
                  <a:srgbClr val="FFFFFF"/>
                </a:solidFill>
              </a:rPr>
              <a:t>Group 10 iCalendar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5651701"/>
            <a:ext cx="10464800" cy="182839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Hongyi Guo, Jiawei Li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Shihao Zhao, Zhonghao Liu, Manke Luo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Chuan-Keng Chou, Chidinma Nwaka</a:t>
            </a:r>
          </a:p>
        </p:txBody>
      </p:sp>
      <p:pic>
        <p:nvPicPr>
          <p:cNvPr id="34" name="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345" y="3361785"/>
            <a:ext cx="1185651" cy="1185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Technical Challenges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Github-Merge (Version Control)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Not every one have Android phone (emulator on CDF is SLOW and is not support Android 5)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Different people have different skills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952500" y="1945494"/>
            <a:ext cx="5334000" cy="1646212"/>
          </a:xfrm>
          <a:prstGeom prst="rect">
            <a:avLst/>
          </a:prstGeom>
        </p:spPr>
        <p:txBody>
          <a:bodyPr/>
          <a:lstStyle>
            <a:lvl1pPr defTabSz="479044">
              <a:defRPr sz="492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920">
                <a:solidFill>
                  <a:srgbClr val="FFFFFF"/>
                </a:solidFill>
              </a:rPr>
              <a:t>Time management tool for students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952500" y="4368800"/>
            <a:ext cx="5334000" cy="20672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You can add/modify Courses, Assignments and Tests.</a:t>
            </a:r>
          </a:p>
        </p:txBody>
      </p:sp>
      <p:sp>
        <p:nvSpPr>
          <p:cNvPr id="38" name="Shape 38"/>
          <p:cNvSpPr/>
          <p:nvPr/>
        </p:nvSpPr>
        <p:spPr>
          <a:xfrm>
            <a:off x="808937" y="6235699"/>
            <a:ext cx="5849726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Tell you how many hours you left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(Assignments/Tests)</a:t>
            </a:r>
          </a:p>
        </p:txBody>
      </p:sp>
      <p:pic>
        <p:nvPicPr>
          <p:cNvPr id="39" name="MainP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5122" y="412750"/>
            <a:ext cx="5054601" cy="892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countDown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5122" y="419100"/>
            <a:ext cx="5054601" cy="891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 advAuto="0"/>
      <p:bldP spid="37" grpId="2" animBg="1" advAuto="0"/>
      <p:bldP spid="38" grpId="3" animBg="1" advAuto="0"/>
      <p:bldP spid="40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93004" y="667967"/>
            <a:ext cx="7471592" cy="1187709"/>
          </a:xfrm>
          <a:prstGeom prst="rect">
            <a:avLst/>
          </a:prstGeom>
        </p:spPr>
        <p:txBody>
          <a:bodyPr/>
          <a:lstStyle>
            <a:lvl1pPr algn="l"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Work Distribution:</a:t>
            </a:r>
          </a:p>
        </p:txBody>
      </p:sp>
      <p:sp>
        <p:nvSpPr>
          <p:cNvPr id="43" name="Shape 43"/>
          <p:cNvSpPr/>
          <p:nvPr/>
        </p:nvSpPr>
        <p:spPr>
          <a:xfrm>
            <a:off x="568808" y="2258649"/>
            <a:ext cx="7319984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0096FF"/>
                </a:solidFill>
              </a:rPr>
              <a:t>Android UI:</a:t>
            </a:r>
            <a:r>
              <a:rPr sz="4500">
                <a:solidFill>
                  <a:srgbClr val="FFFFFF"/>
                </a:solidFill>
              </a:rPr>
              <a:t> Jiawei Li, Shihao Zhao, Zhonghao Liu</a:t>
            </a:r>
          </a:p>
        </p:txBody>
      </p:sp>
      <p:sp>
        <p:nvSpPr>
          <p:cNvPr id="44" name="Shape 44"/>
          <p:cNvSpPr/>
          <p:nvPr/>
        </p:nvSpPr>
        <p:spPr>
          <a:xfrm>
            <a:off x="574057" y="4134823"/>
            <a:ext cx="10616184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0096FF"/>
                </a:solidFill>
              </a:rPr>
              <a:t>Android backend class</a:t>
            </a:r>
            <a:r>
              <a:rPr sz="4500">
                <a:solidFill>
                  <a:srgbClr val="FFFFFF"/>
                </a:solidFill>
              </a:rPr>
              <a:t>: Manke Luo, Chuan-Keng Chou, Chidinma Nwaka</a:t>
            </a:r>
          </a:p>
        </p:txBody>
      </p:sp>
      <p:sp>
        <p:nvSpPr>
          <p:cNvPr id="45" name="Shape 45"/>
          <p:cNvSpPr/>
          <p:nvPr/>
        </p:nvSpPr>
        <p:spPr>
          <a:xfrm>
            <a:off x="600641" y="7454534"/>
            <a:ext cx="10944226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0096FF"/>
                </a:solidFill>
              </a:rPr>
              <a:t>Presentations&amp;Reports:</a:t>
            </a:r>
            <a:r>
              <a:rPr sz="4500" dirty="0">
                <a:solidFill>
                  <a:srgbClr val="FFFFFF"/>
                </a:solidFill>
              </a:rPr>
              <a:t> Chidinma Nwaka, </a:t>
            </a:r>
            <a:endParaRPr lang="en-US" sz="4500" dirty="0" smtClean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500" dirty="0" smtClean="0">
                <a:solidFill>
                  <a:srgbClr val="FFFFFF"/>
                </a:solidFill>
              </a:rPr>
              <a:t>Zhonghao </a:t>
            </a:r>
            <a:r>
              <a:rPr sz="4500" dirty="0">
                <a:solidFill>
                  <a:srgbClr val="FFFFFF"/>
                </a:solidFill>
              </a:rPr>
              <a:t>Liu</a:t>
            </a:r>
          </a:p>
        </p:txBody>
      </p:sp>
      <p:sp>
        <p:nvSpPr>
          <p:cNvPr id="46" name="Shape 46"/>
          <p:cNvSpPr/>
          <p:nvPr/>
        </p:nvSpPr>
        <p:spPr>
          <a:xfrm>
            <a:off x="516310" y="6137579"/>
            <a:ext cx="799071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0096FF"/>
                </a:solidFill>
              </a:rPr>
              <a:t>Server&amp;Database:</a:t>
            </a:r>
            <a:r>
              <a:rPr sz="4500">
                <a:solidFill>
                  <a:srgbClr val="FFFFFF"/>
                </a:solidFill>
              </a:rPr>
              <a:t> Hongyi Guo</a:t>
            </a:r>
          </a:p>
        </p:txBody>
      </p:sp>
      <p:pic>
        <p:nvPicPr>
          <p:cNvPr id="47" name="301Team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901347"/>
            <a:ext cx="13004800" cy="8026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2" animBg="1" advAuto="0"/>
      <p:bldP spid="44" grpId="3" animBg="1" advAuto="0"/>
      <p:bldP spid="45" grpId="5" animBg="1" advAuto="0"/>
      <p:bldP spid="46" grpId="4" animBg="1" advAuto="0"/>
      <p:bldP spid="47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Main Components 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457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Backend Classes (Assignment.java, Course.java, Student.java and Test.java)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UI (Android L)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Server&amp;Database (PHP, MySQL)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Backend Classes</a:t>
            </a:r>
          </a:p>
        </p:txBody>
      </p:sp>
      <p:pic>
        <p:nvPicPr>
          <p:cNvPr id="53" name="EER Diagr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2983" y="2184400"/>
            <a:ext cx="6311901" cy="71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505375" y="2781300"/>
            <a:ext cx="3815360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Student.java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Course.java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Assignment.java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Test.java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5388469" y="2250531"/>
            <a:ext cx="177734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57" name="Shape 57"/>
          <p:cNvSpPr/>
          <p:nvPr/>
        </p:nvSpPr>
        <p:spPr>
          <a:xfrm>
            <a:off x="6277139" y="2971389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160923" y="3692248"/>
            <a:ext cx="43505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Course(s)[CSC108]</a:t>
            </a:r>
          </a:p>
        </p:txBody>
      </p:sp>
      <p:sp>
        <p:nvSpPr>
          <p:cNvPr id="59" name="Shape 59"/>
          <p:cNvSpPr/>
          <p:nvPr/>
        </p:nvSpPr>
        <p:spPr>
          <a:xfrm flipH="1">
            <a:off x="4240547" y="4418759"/>
            <a:ext cx="1767155" cy="2436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6561985" y="4459114"/>
            <a:ext cx="1767094" cy="23555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70414" y="7170318"/>
            <a:ext cx="5363059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Assignment(s)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[A1, Nov. 27 due 15:00]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[A2, Dec.1 due 15:00]</a:t>
            </a:r>
          </a:p>
        </p:txBody>
      </p:sp>
      <p:sp>
        <p:nvSpPr>
          <p:cNvPr id="62" name="Shape 62"/>
          <p:cNvSpPr/>
          <p:nvPr/>
        </p:nvSpPr>
        <p:spPr>
          <a:xfrm>
            <a:off x="7403534" y="7170318"/>
            <a:ext cx="4782008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Test(s)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[Final, Dec 11,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09:00 - 12:00, EX200]</a:t>
            </a:r>
          </a:p>
        </p:txBody>
      </p:sp>
      <p:sp>
        <p:nvSpPr>
          <p:cNvPr id="63" name="Shape 63"/>
          <p:cNvSpPr/>
          <p:nvPr/>
        </p:nvSpPr>
        <p:spPr>
          <a:xfrm>
            <a:off x="9928567" y="3692248"/>
            <a:ext cx="1749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FDFF">
                    <a:alpha val="57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00FDFF">
                    <a:alpha val="57000"/>
                  </a:srgbClr>
                </a:solidFill>
              </a:rPr>
              <a:t>Unique</a:t>
            </a:r>
          </a:p>
        </p:txBody>
      </p:sp>
      <p:sp>
        <p:nvSpPr>
          <p:cNvPr id="64" name="Shape 64"/>
          <p:cNvSpPr/>
          <p:nvPr/>
        </p:nvSpPr>
        <p:spPr>
          <a:xfrm>
            <a:off x="1136592" y="3692248"/>
            <a:ext cx="22063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65" name="Shape 65"/>
          <p:cNvSpPr/>
          <p:nvPr/>
        </p:nvSpPr>
        <p:spPr>
          <a:xfrm flipH="1">
            <a:off x="3760044" y="4035148"/>
            <a:ext cx="965839" cy="1"/>
          </a:xfrm>
          <a:prstGeom prst="line">
            <a:avLst/>
          </a:prstGeom>
          <a:ln w="25400" cap="rnd">
            <a:solidFill>
              <a:srgbClr val="A6AAA8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 animBg="1" advAuto="0"/>
      <p:bldP spid="57" grpId="2" animBg="1" advAuto="0"/>
      <p:bldP spid="58" grpId="3" animBg="1" advAuto="0"/>
      <p:bldP spid="59" grpId="4" animBg="1" advAuto="0"/>
      <p:bldP spid="60" grpId="6" animBg="1" advAuto="0"/>
      <p:bldP spid="61" grpId="5" animBg="1" advAuto="0"/>
      <p:bldP spid="62" grpId="7" animBg="1" advAuto="0"/>
      <p:bldP spid="63" grpId="8" animBg="1" advAuto="0"/>
      <p:bldP spid="64" grpId="10" animBg="1" advAuto="0"/>
      <p:bldP spid="65" grpId="9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MainP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758" y="533917"/>
            <a:ext cx="4662524" cy="8235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countDown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0288" y="708033"/>
            <a:ext cx="5054601" cy="891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addEven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5715" y="412750"/>
            <a:ext cx="4866244" cy="8531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courseList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41480" y="419100"/>
            <a:ext cx="4669166" cy="8235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 advAuto="0"/>
      <p:bldP spid="68" grpId="2" animBg="1" advAuto="0"/>
      <p:bldP spid="69" grpId="3" animBg="1" advAuto="0"/>
      <p:bldP spid="70" grpId="4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952500" y="61896"/>
            <a:ext cx="11099800" cy="15748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Design Pattern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1004483" y="1706546"/>
            <a:ext cx="6475395" cy="82467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DAO (Data Access Object)</a:t>
            </a:r>
          </a:p>
        </p:txBody>
      </p:sp>
      <p:sp>
        <p:nvSpPr>
          <p:cNvPr id="74" name="Shape 74"/>
          <p:cNvSpPr/>
          <p:nvPr/>
        </p:nvSpPr>
        <p:spPr>
          <a:xfrm>
            <a:off x="1481408" y="2601073"/>
            <a:ext cx="498228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Two ways to save data</a:t>
            </a:r>
          </a:p>
        </p:txBody>
      </p:sp>
      <p:sp>
        <p:nvSpPr>
          <p:cNvPr id="75" name="Shape 75"/>
          <p:cNvSpPr/>
          <p:nvPr/>
        </p:nvSpPr>
        <p:spPr>
          <a:xfrm>
            <a:off x="1517208" y="3356979"/>
            <a:ext cx="757915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At Phase 2, we use temporary files</a:t>
            </a:r>
          </a:p>
        </p:txBody>
      </p:sp>
      <p:pic>
        <p:nvPicPr>
          <p:cNvPr id="76" name="temporaryFil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380" y="4251250"/>
            <a:ext cx="5181601" cy="157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1504670" y="5851926"/>
            <a:ext cx="760423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800" u="sng" dirty="0">
                <a:solidFill>
                  <a:srgbClr val="FFFFFF"/>
                </a:solidFill>
                <a:hlinkClick r:id="rId3"/>
              </a:rPr>
              <a:t>But now, our database is ONLINE!</a:t>
            </a:r>
            <a:endParaRPr sz="3800" u="sng" dirty="0">
              <a:solidFill>
                <a:srgbClr val="FFFFFF"/>
              </a:solidFill>
              <a:hlinkClick r:id="rId3"/>
            </a:endParaRPr>
          </a:p>
        </p:txBody>
      </p:sp>
      <p:pic>
        <p:nvPicPr>
          <p:cNvPr id="78" name="databas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6173" y="6565167"/>
            <a:ext cx="6979320" cy="2580033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7417314" y="4302050"/>
            <a:ext cx="388148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/src/com/calendarcardsample/backend/Student.java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1" animBg="1" advAuto="0"/>
      <p:bldP spid="76" grpId="3" animBg="1" advAuto="0"/>
      <p:bldP spid="77" grpId="4" animBg="1" advAuto="0"/>
      <p:bldP spid="78" grpId="5" animBg="1" advAuto="0"/>
      <p:bldP spid="79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061035" y="198467"/>
            <a:ext cx="10882730" cy="1272248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Tools we use</a:t>
            </a:r>
          </a:p>
        </p:txBody>
      </p:sp>
      <p:pic>
        <p:nvPicPr>
          <p:cNvPr id="82" name="eclipse-androi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351" y="1997247"/>
            <a:ext cx="3175001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github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379" y="6097725"/>
            <a:ext cx="3619181" cy="1394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Nexus 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5083" y="5192029"/>
            <a:ext cx="3619180" cy="3619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google cloud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32633" y="3044129"/>
            <a:ext cx="3915509" cy="212090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2240075" y="5175025"/>
            <a:ext cx="11335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87" name="Shape 87"/>
          <p:cNvSpPr/>
          <p:nvPr/>
        </p:nvSpPr>
        <p:spPr>
          <a:xfrm>
            <a:off x="118315" y="7915406"/>
            <a:ext cx="745416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Sharing Code and Version Control</a:t>
            </a:r>
          </a:p>
        </p:txBody>
      </p:sp>
      <p:sp>
        <p:nvSpPr>
          <p:cNvPr id="88" name="Shape 88"/>
          <p:cNvSpPr/>
          <p:nvPr/>
        </p:nvSpPr>
        <p:spPr>
          <a:xfrm>
            <a:off x="5645376" y="5105400"/>
            <a:ext cx="7221552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Storing our server and database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$600/year (Thank you, Hongyi)</a:t>
            </a:r>
          </a:p>
        </p:txBody>
      </p:sp>
      <p:sp>
        <p:nvSpPr>
          <p:cNvPr id="89" name="Shape 89"/>
          <p:cNvSpPr/>
          <p:nvPr/>
        </p:nvSpPr>
        <p:spPr>
          <a:xfrm>
            <a:off x="5038856" y="8421507"/>
            <a:ext cx="580077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Nexus 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Testing (Thank you, Kevin)</a:t>
            </a:r>
          </a:p>
        </p:txBody>
      </p:sp>
      <p:pic>
        <p:nvPicPr>
          <p:cNvPr id="90" name="facebook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02954" y="2694970"/>
            <a:ext cx="4547297" cy="171065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5329870" y="4350160"/>
            <a:ext cx="349346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Communication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 animBg="1" advAuto="0"/>
      <p:bldP spid="83" grpId="4" animBg="1" advAuto="0"/>
      <p:bldP spid="84" grpId="13" animBg="1" advAuto="0"/>
      <p:bldP spid="85" grpId="10" animBg="1" advAuto="0"/>
      <p:bldP spid="86" grpId="2" animBg="1" advAuto="0"/>
      <p:bldP spid="86" grpId="3" animBg="1" advAuto="0"/>
      <p:bldP spid="87" grpId="5" animBg="1" advAuto="0"/>
      <p:bldP spid="87" grpId="6" animBg="1" advAuto="0"/>
      <p:bldP spid="88" grpId="11" animBg="1" advAuto="0"/>
      <p:bldP spid="88" grpId="12" animBg="1" advAuto="0"/>
      <p:bldP spid="89" grpId="14" animBg="1" advAuto="0"/>
      <p:bldP spid="89" grpId="15" animBg="1" advAuto="0"/>
      <p:bldP spid="90" grpId="7" animBg="1" advAuto="0"/>
      <p:bldP spid="91" grpId="8" animBg="1" advAuto="0"/>
      <p:bldP spid="91" grpId="9" animBg="1" advAuto="0"/>
    </p:bld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Macintosh PowerPoint</Application>
  <PresentationFormat>自定义</PresentationFormat>
  <Paragraphs>54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Gradient</vt:lpstr>
      <vt:lpstr>Group 10 iCalendar</vt:lpstr>
      <vt:lpstr>Time management tool for students</vt:lpstr>
      <vt:lpstr>Work Distribution:</vt:lpstr>
      <vt:lpstr>Main Components </vt:lpstr>
      <vt:lpstr>Backend Classes</vt:lpstr>
      <vt:lpstr>PowerPoint 演示文稿</vt:lpstr>
      <vt:lpstr>PowerPoint 演示文稿</vt:lpstr>
      <vt:lpstr>Design Pattern</vt:lpstr>
      <vt:lpstr>Tools we use</vt:lpstr>
      <vt:lpstr>Technical 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 iCalendar</dc:title>
  <cp:lastModifiedBy>Liu</cp:lastModifiedBy>
  <cp:revision>1</cp:revision>
  <dcterms:modified xsi:type="dcterms:W3CDTF">2014-11-30T23:01:24Z</dcterms:modified>
</cp:coreProperties>
</file>