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notesMasterIdLst>
    <p:notesMasterId r:id="rId11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65" r:id="rId9"/>
    <p:sldId id="267" r:id="rId10"/>
  </p:sldIdLst>
  <p:sldSz cx="3600450" cy="2879725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roid Sans" panose="020B0606030804020204" pitchFamily="34" charset="0"/>
      <p:regular r:id="rId16"/>
      <p:bold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Droid Sans Bold" panose="020B0806030804020204" pitchFamily="34" charset="0"/>
      <p:bold r:id="rId20"/>
    </p:embeddedFont>
  </p:embeddedFontLst>
  <p:defaultTextStyle>
    <a:defPPr>
      <a:defRPr lang="es-CO"/>
    </a:defPPr>
    <a:lvl1pPr marL="0" algn="l" defTabSz="276418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1pPr>
    <a:lvl2pPr marL="138209" algn="l" defTabSz="276418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2pPr>
    <a:lvl3pPr marL="276418" algn="l" defTabSz="276418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3pPr>
    <a:lvl4pPr marL="414627" algn="l" defTabSz="276418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4pPr>
    <a:lvl5pPr marL="552836" algn="l" defTabSz="276418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5pPr>
    <a:lvl6pPr marL="691044" algn="l" defTabSz="276418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6pPr>
    <a:lvl7pPr marL="829253" algn="l" defTabSz="276418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7pPr>
    <a:lvl8pPr marL="967463" algn="l" defTabSz="276418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8pPr>
    <a:lvl9pPr marL="1105671" algn="l" defTabSz="276418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B7F"/>
    <a:srgbClr val="005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150" d="100"/>
          <a:sy n="150" d="100"/>
        </p:scale>
        <p:origin x="328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8E122-2285-4736-9023-ABA4A340B3BB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9323D-3954-4205-937F-51E5FA9231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3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263302"/>
            <a:ext cx="3600450" cy="224615"/>
          </a:xfrm>
        </p:spPr>
        <p:txBody>
          <a:bodyPr vert="horz" lIns="91440" tIns="45720" rIns="91440" bIns="45720" rtlCol="0" anchor="ctr">
            <a:noAutofit/>
          </a:bodyPr>
          <a:lstStyle>
            <a:lvl1pPr marL="90023" indent="-90023" algn="ctr">
              <a:buNone/>
              <a:defRPr lang="es-ES" sz="1400" smtClean="0">
                <a:solidFill>
                  <a:srgbClr val="5B6B7F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CO"/>
            </a:lvl5pPr>
          </a:lstStyle>
          <a:p>
            <a:pPr marL="0" lvl="0" indent="0" algn="ctr"/>
            <a:r>
              <a:rPr lang="es-ES" dirty="0" smtClean="0"/>
              <a:t>correo@aircarrrierzf.com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005150"/>
            <a:ext cx="3600450" cy="258152"/>
          </a:xfrm>
        </p:spPr>
        <p:txBody>
          <a:bodyPr vert="horz" lIns="91440" tIns="45720" rIns="91440" bIns="45720" rtlCol="0" anchor="ctr">
            <a:noAutofit/>
          </a:bodyPr>
          <a:lstStyle>
            <a:lvl1pPr marL="90023" indent="-90023" algn="ctr">
              <a:buNone/>
              <a:defRPr lang="es-ES" sz="1400" smtClean="0">
                <a:solidFill>
                  <a:srgbClr val="5B6B7F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CO"/>
            </a:lvl5pPr>
          </a:lstStyle>
          <a:p>
            <a:pPr marL="0" lvl="0" indent="0" algn="ctr"/>
            <a:r>
              <a:rPr lang="es-ES" dirty="0" smtClean="0"/>
              <a:t>Nombre</a:t>
            </a:r>
            <a:endParaRPr lang="es-CO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1" hasCustomPrompt="1"/>
          </p:nvPr>
        </p:nvSpPr>
        <p:spPr>
          <a:xfrm>
            <a:off x="1118235" y="178375"/>
            <a:ext cx="1368000" cy="1367999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s-CO" dirty="0" smtClean="0"/>
              <a:t>CLIC PARA AGREGAR IMAGEN</a:t>
            </a:r>
            <a:endParaRPr lang="es-CO" dirty="0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92509"/>
            <a:ext cx="3600450" cy="312642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s-ES" sz="1800" smtClean="0">
                <a:solidFill>
                  <a:srgbClr val="0058A8"/>
                </a:solidFill>
                <a:latin typeface="Droid Sans Bold" panose="020B0806030804020204" pitchFamily="34" charset="0"/>
                <a:ea typeface="Droid Sans Bold" panose="020B0806030804020204" pitchFamily="34" charset="0"/>
                <a:cs typeface="Droid Sans Bold" panose="020B0806030804020204" pitchFamily="34" charset="0"/>
              </a:defRPr>
            </a:lvl1pPr>
            <a:lvl2pPr marL="180045" indent="0">
              <a:buNone/>
              <a:defRPr lang="es-ES" smtClean="0"/>
            </a:lvl2pPr>
            <a:lvl3pPr marL="360090" indent="0">
              <a:buNone/>
              <a:defRPr lang="es-ES" smtClean="0"/>
            </a:lvl3pPr>
            <a:lvl4pPr marL="540136" indent="0">
              <a:buNone/>
              <a:defRPr lang="es-ES" smtClean="0"/>
            </a:lvl4pPr>
            <a:lvl5pPr marL="720181" indent="0">
              <a:buNone/>
              <a:defRPr lang="es-CO"/>
            </a:lvl5pPr>
          </a:lstStyle>
          <a:p>
            <a:pPr lvl="0" algn="ctr">
              <a:spcBef>
                <a:spcPct val="0"/>
              </a:spcBef>
            </a:pPr>
            <a:r>
              <a:rPr lang="es-ES" dirty="0" smtClean="0"/>
              <a:t>NOMBRE DEL CARGO</a:t>
            </a:r>
            <a:endParaRPr lang="es-CO" dirty="0"/>
          </a:p>
        </p:txBody>
      </p:sp>
      <p:sp>
        <p:nvSpPr>
          <p:cNvPr id="16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487917"/>
            <a:ext cx="3600450" cy="258151"/>
          </a:xfrm>
        </p:spPr>
        <p:txBody>
          <a:bodyPr vert="horz" lIns="91440" tIns="45720" rIns="91440" bIns="45720" rtlCol="0" anchor="ctr">
            <a:noAutofit/>
          </a:bodyPr>
          <a:lstStyle>
            <a:lvl1pPr marL="90023" indent="-90023" algn="ctr">
              <a:buNone/>
              <a:defRPr lang="es-ES" sz="1400" smtClean="0">
                <a:solidFill>
                  <a:srgbClr val="5B6B7F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CO"/>
            </a:lvl5pPr>
          </a:lstStyle>
          <a:p>
            <a:pPr marL="0" lvl="0" indent="0" algn="ctr"/>
            <a:r>
              <a:rPr lang="es-ES" dirty="0" smtClean="0"/>
              <a:t>Extensión</a:t>
            </a:r>
          </a:p>
        </p:txBody>
      </p:sp>
    </p:spTree>
    <p:extLst>
      <p:ext uri="{BB962C8B-B14F-4D97-AF65-F5344CB8AC3E}">
        <p14:creationId xmlns:p14="http://schemas.microsoft.com/office/powerpoint/2010/main" val="154947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414628"/>
            <a:ext cx="1822728" cy="2046471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8DE-F78F-4B5D-97E7-0BB19E5619C2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FCA1-DDCE-441C-A88F-AC7C5D1D8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07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414628"/>
            <a:ext cx="1822728" cy="2046471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8DE-F78F-4B5D-97E7-0BB19E5619C2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FCA1-DDCE-441C-A88F-AC7C5D1D8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8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8DE-F78F-4B5D-97E7-0BB19E5619C2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FCA1-DDCE-441C-A88F-AC7C5D1D8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88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53319"/>
            <a:ext cx="776347" cy="244043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53319"/>
            <a:ext cx="2284035" cy="24404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8DE-F78F-4B5D-97E7-0BB19E5619C2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FCA1-DDCE-441C-A88F-AC7C5D1D8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462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395072"/>
            <a:ext cx="3600450" cy="257866"/>
          </a:xfrm>
        </p:spPr>
        <p:txBody>
          <a:bodyPr vert="horz" lIns="91440" tIns="45720" rIns="91440" bIns="45720" rtlCol="0" anchor="ctr">
            <a:noAutofit/>
          </a:bodyPr>
          <a:lstStyle>
            <a:lvl1pPr marL="90023" indent="-90023" algn="ctr">
              <a:buNone/>
              <a:defRPr lang="es-ES" sz="1400" smtClean="0">
                <a:solidFill>
                  <a:srgbClr val="5B6B7F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CO"/>
            </a:lvl5pPr>
          </a:lstStyle>
          <a:p>
            <a:pPr marL="0" lvl="0" indent="0" algn="ctr"/>
            <a:r>
              <a:rPr lang="es-ES" dirty="0" smtClean="0"/>
              <a:t>correo@aircarrrierzf.com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135034"/>
            <a:ext cx="3600450" cy="257866"/>
          </a:xfrm>
        </p:spPr>
        <p:txBody>
          <a:bodyPr vert="horz" lIns="91440" tIns="45720" rIns="91440" bIns="45720" rtlCol="0" anchor="ctr">
            <a:noAutofit/>
          </a:bodyPr>
          <a:lstStyle>
            <a:lvl1pPr marL="90023" indent="-90023" algn="ctr">
              <a:buNone/>
              <a:defRPr lang="es-ES" sz="1400" smtClean="0">
                <a:solidFill>
                  <a:srgbClr val="5B6B7F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CO"/>
            </a:lvl5pPr>
          </a:lstStyle>
          <a:p>
            <a:pPr marL="0" lvl="0" indent="0" algn="ctr"/>
            <a:r>
              <a:rPr lang="es-ES" dirty="0" smtClean="0"/>
              <a:t>Nombre</a:t>
            </a:r>
            <a:endParaRPr lang="es-CO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1" hasCustomPrompt="1"/>
          </p:nvPr>
        </p:nvSpPr>
        <p:spPr>
          <a:xfrm>
            <a:off x="1118235" y="178375"/>
            <a:ext cx="1368000" cy="1367999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s-CO" dirty="0" smtClean="0"/>
              <a:t>CLIC PARA AGREGAR IMAGEN</a:t>
            </a:r>
            <a:endParaRPr lang="es-CO" dirty="0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593850"/>
            <a:ext cx="3600450" cy="54118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s-ES" sz="1800" smtClean="0">
                <a:solidFill>
                  <a:srgbClr val="0058A8"/>
                </a:solidFill>
                <a:latin typeface="Droid Sans Bold" panose="020B0806030804020204" pitchFamily="34" charset="0"/>
                <a:ea typeface="Droid Sans Bold" panose="020B0806030804020204" pitchFamily="34" charset="0"/>
                <a:cs typeface="Droid Sans Bold" panose="020B0806030804020204" pitchFamily="34" charset="0"/>
              </a:defRPr>
            </a:lvl1pPr>
            <a:lvl2pPr marL="180045" indent="0">
              <a:buNone/>
              <a:defRPr lang="es-ES" smtClean="0"/>
            </a:lvl2pPr>
            <a:lvl3pPr marL="360090" indent="0">
              <a:buNone/>
              <a:defRPr lang="es-ES" smtClean="0"/>
            </a:lvl3pPr>
            <a:lvl4pPr marL="540136" indent="0">
              <a:buNone/>
              <a:defRPr lang="es-ES" smtClean="0"/>
            </a:lvl4pPr>
            <a:lvl5pPr marL="720181" indent="0">
              <a:buNone/>
              <a:defRPr lang="es-CO"/>
            </a:lvl5pPr>
          </a:lstStyle>
          <a:p>
            <a:pPr lvl="0" algn="ctr">
              <a:spcBef>
                <a:spcPct val="0"/>
              </a:spcBef>
            </a:pPr>
            <a:r>
              <a:rPr lang="es-ES" dirty="0" smtClean="0"/>
              <a:t>NOMBRE DEL CARGO</a:t>
            </a:r>
            <a:endParaRPr lang="es-CO" dirty="0"/>
          </a:p>
        </p:txBody>
      </p:sp>
      <p:sp>
        <p:nvSpPr>
          <p:cNvPr id="16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25091"/>
            <a:ext cx="3600450" cy="257866"/>
          </a:xfrm>
        </p:spPr>
        <p:txBody>
          <a:bodyPr vert="horz" lIns="91440" tIns="45720" rIns="91440" bIns="45720" rtlCol="0" anchor="ctr">
            <a:noAutofit/>
          </a:bodyPr>
          <a:lstStyle>
            <a:lvl1pPr marL="90023" indent="-90023" algn="ctr">
              <a:buNone/>
              <a:defRPr lang="es-ES" sz="1400" smtClean="0">
                <a:solidFill>
                  <a:srgbClr val="5B6B7F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CO"/>
            </a:lvl5pPr>
          </a:lstStyle>
          <a:p>
            <a:pPr marL="0" lvl="0" indent="0" algn="ctr"/>
            <a:r>
              <a:rPr lang="es-ES" dirty="0" smtClean="0"/>
              <a:t>Extensión</a:t>
            </a:r>
          </a:p>
        </p:txBody>
      </p:sp>
    </p:spTree>
    <p:extLst>
      <p:ext uri="{BB962C8B-B14F-4D97-AF65-F5344CB8AC3E}">
        <p14:creationId xmlns:p14="http://schemas.microsoft.com/office/powerpoint/2010/main" val="15823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235" y="178375"/>
            <a:ext cx="1363980" cy="1367999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0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717932"/>
            <a:ext cx="3105388" cy="119788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927150"/>
            <a:ext cx="3105388" cy="629940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8DE-F78F-4B5D-97E7-0BB19E5619C2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FCA1-DDCE-441C-A88F-AC7C5D1D8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7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766593"/>
            <a:ext cx="1530191" cy="18271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766593"/>
            <a:ext cx="1530191" cy="18271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8DE-F78F-4B5D-97E7-0BB19E5619C2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FCA1-DDCE-441C-A88F-AC7C5D1D8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09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71289"/>
            <a:ext cx="3060383" cy="100257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512522"/>
            <a:ext cx="2700338" cy="6952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8DE-F78F-4B5D-97E7-0BB19E5619C2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FCA1-DDCE-441C-A88F-AC7C5D1D8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670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3319"/>
            <a:ext cx="3105388" cy="55661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705933"/>
            <a:ext cx="1523159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051899"/>
            <a:ext cx="1523159" cy="15471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705933"/>
            <a:ext cx="1530660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051899"/>
            <a:ext cx="1530660" cy="15471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8DE-F78F-4B5D-97E7-0BB19E5619C2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FCA1-DDCE-441C-A88F-AC7C5D1D8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4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8DE-F78F-4B5D-97E7-0BB19E5619C2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FCA1-DDCE-441C-A88F-AC7C5D1D8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5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8DE-F78F-4B5D-97E7-0BB19E5619C2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FCA1-DDCE-441C-A88F-AC7C5D1D8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22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53319"/>
            <a:ext cx="310538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766593"/>
            <a:ext cx="310538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08DE-F78F-4B5D-97E7-0BB19E5619C2}" type="datetimeFigureOut">
              <a:rPr lang="es-CO" smtClean="0"/>
              <a:t>15/05/2017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FCA1-DDCE-441C-A88F-AC7C5D1D8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07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698" r:id="rId3"/>
    <p:sldLayoutId id="2147483699" r:id="rId4"/>
    <p:sldLayoutId id="2147483700" r:id="rId5"/>
    <p:sldLayoutId id="2147483697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dirty="0" smtClean="0"/>
              <a:t>director.general@aircarrrierzf.com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Clara </a:t>
            </a:r>
            <a:r>
              <a:rPr lang="es-CO" dirty="0" smtClean="0"/>
              <a:t>Piñeros</a:t>
            </a:r>
            <a:endParaRPr lang="es-CO" dirty="0"/>
          </a:p>
        </p:txBody>
      </p:sp>
      <p:pic>
        <p:nvPicPr>
          <p:cNvPr id="9" name="Marcador de posición de imagen 8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/>
      </p:pic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DIRECTORA GENERAL</a:t>
            </a:r>
            <a:endParaRPr lang="es-CO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Ext. </a:t>
            </a:r>
            <a:r>
              <a:rPr lang="es-CO" dirty="0" smtClean="0"/>
              <a:t>104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229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dirty="0" smtClean="0"/>
              <a:t>director.financiero@aircarrrierzf.com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Carlos Díaz</a:t>
            </a:r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r="4618"/>
          <a:stretch>
            <a:fillRect/>
          </a:stretch>
        </p:blipFill>
        <p:spPr/>
      </p:pic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DIRECTOR ADMINISTRATIVO Y FINANCIERO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Ext. </a:t>
            </a:r>
            <a:r>
              <a:rPr lang="es-CO" dirty="0" smtClean="0"/>
              <a:t>112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307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dirty="0" smtClean="0"/>
              <a:t>coord.contable@aircarrrierzf.com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Clara Yaneth </a:t>
            </a:r>
            <a:r>
              <a:rPr lang="es-CO" dirty="0" smtClean="0"/>
              <a:t>Díaz</a:t>
            </a:r>
            <a:endParaRPr lang="es-CO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r="7340"/>
          <a:stretch>
            <a:fillRect/>
          </a:stretch>
        </p:blipFill>
        <p:spPr/>
      </p:pic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DIRECTORA CONTABLE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Ext. </a:t>
            </a:r>
            <a:r>
              <a:rPr lang="es-CO" dirty="0" smtClean="0"/>
              <a:t>108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806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dirty="0" smtClean="0"/>
              <a:t>cristian.pinzon@aircarrrierzf.com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Cristian </a:t>
            </a:r>
            <a:r>
              <a:rPr lang="es-CO" dirty="0" smtClean="0"/>
              <a:t>Pinzón</a:t>
            </a:r>
            <a:endParaRPr lang="es-CO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" r="5773"/>
          <a:stretch>
            <a:fillRect/>
          </a:stretch>
        </p:blipFill>
        <p:spPr/>
      </p:pic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O" dirty="0"/>
              <a:t>COORDINADOR DE COMERCIO EXTERIOR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Ext. </a:t>
            </a:r>
            <a:r>
              <a:rPr lang="es-CO" dirty="0" smtClean="0"/>
              <a:t>112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550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dirty="0" smtClean="0"/>
              <a:t>cristian.pinzon@aircarrrierzf.com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Cristian </a:t>
            </a:r>
            <a:r>
              <a:rPr lang="es-CO" dirty="0" smtClean="0"/>
              <a:t>Pinzón</a:t>
            </a:r>
            <a:endParaRPr lang="es-CO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" r="5773"/>
          <a:stretch>
            <a:fillRect/>
          </a:stretch>
        </p:blipFill>
        <p:spPr/>
      </p:pic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O" dirty="0"/>
              <a:t>COORDINADOR DE COMERCIO EXTERIOR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Ext. </a:t>
            </a:r>
            <a:r>
              <a:rPr lang="es-CO" dirty="0" smtClean="0"/>
              <a:t>112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753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dirty="0" smtClean="0"/>
              <a:t>norma.cordoba@aircarrrierzf.com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Norma </a:t>
            </a:r>
            <a:r>
              <a:rPr lang="es-CO" dirty="0" err="1" smtClean="0"/>
              <a:t>Cordoba</a:t>
            </a:r>
            <a:endParaRPr lang="es-CO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" r="267"/>
          <a:stretch>
            <a:fillRect/>
          </a:stretch>
        </p:blipFill>
        <p:spPr/>
      </p:pic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REVISOR DE ADUANA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Ext. </a:t>
            </a:r>
            <a:r>
              <a:rPr lang="es-CO" dirty="0" smtClean="0"/>
              <a:t>113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875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dirty="0" smtClean="0"/>
              <a:t>jefe.operaciones@aircarrrierzf.com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 err="1"/>
              <a:t>Willian</a:t>
            </a:r>
            <a:r>
              <a:rPr lang="es-CO" dirty="0"/>
              <a:t> </a:t>
            </a:r>
            <a:r>
              <a:rPr lang="es-CO" dirty="0" smtClean="0"/>
              <a:t>Godoy</a:t>
            </a:r>
            <a:endParaRPr lang="es-CO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r="9182"/>
          <a:stretch>
            <a:fillRect/>
          </a:stretch>
        </p:blipFill>
        <p:spPr/>
      </p:pic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JEFE OPERACIONES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Ext. </a:t>
            </a:r>
            <a:r>
              <a:rPr lang="es-CO" dirty="0" smtClean="0"/>
              <a:t>102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219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sz="1300" dirty="0" smtClean="0"/>
              <a:t>coordinador.operaciones@aircarrrierzf.com</a:t>
            </a:r>
            <a:endParaRPr lang="es-CO" sz="13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 err="1"/>
              <a:t>Yefer</a:t>
            </a:r>
            <a:r>
              <a:rPr lang="es-CO" dirty="0"/>
              <a:t> </a:t>
            </a:r>
            <a:r>
              <a:rPr lang="es-CO" dirty="0" err="1" smtClean="0"/>
              <a:t>Nuñez</a:t>
            </a:r>
            <a:endParaRPr lang="es-CO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r="5366"/>
          <a:stretch>
            <a:fillRect/>
          </a:stretch>
        </p:blipFill>
        <p:spPr/>
      </p:pic>
      <p:sp>
        <p:nvSpPr>
          <p:cNvPr id="18" name="Subtítulo 2"/>
          <p:cNvSpPr>
            <a:spLocks noGrp="1"/>
          </p:cNvSpPr>
          <p:nvPr>
            <p:ph type="body" sz="quarter" idx="12"/>
          </p:nvPr>
        </p:nvSpPr>
        <p:spPr>
          <a:xfrm>
            <a:off x="0" y="1587157"/>
            <a:ext cx="3600450" cy="51786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s-CO" dirty="0"/>
              <a:t>COORDINADOR DE OPERACIONES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0" y="2625091"/>
            <a:ext cx="3600450" cy="257866"/>
          </a:xfrm>
        </p:spPr>
        <p:txBody>
          <a:bodyPr/>
          <a:lstStyle/>
          <a:p>
            <a:r>
              <a:rPr lang="es-CO" dirty="0"/>
              <a:t>Ext. 120 - </a:t>
            </a:r>
            <a:r>
              <a:rPr lang="es-CO" dirty="0" smtClean="0"/>
              <a:t>130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0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dirty="0"/>
              <a:t>director.calidad@aircarrierzf.com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Andrea Jaramillo</a:t>
            </a:r>
          </a:p>
        </p:txBody>
      </p:sp>
      <p:pic>
        <p:nvPicPr>
          <p:cNvPr id="8" name="Marcador de posición de imagen 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" r="3109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O" dirty="0" smtClean="0"/>
              <a:t>DIRECTORA DE CALIDAD</a:t>
            </a:r>
            <a:endParaRPr lang="es-CO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1863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82</Words>
  <Application>Microsoft Office PowerPoint</Application>
  <PresentationFormat>Personalizado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Calibri</vt:lpstr>
      <vt:lpstr>Droid Sans</vt:lpstr>
      <vt:lpstr>Calibri Light</vt:lpstr>
      <vt:lpstr>Arial</vt:lpstr>
      <vt:lpstr>Droid Sans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DIRECTORA GENERAL</dc:title>
  <dc:creator>ASUS</dc:creator>
  <cp:lastModifiedBy>Edgar Gutiérrez</cp:lastModifiedBy>
  <cp:revision>12</cp:revision>
  <dcterms:created xsi:type="dcterms:W3CDTF">2017-04-13T22:19:54Z</dcterms:created>
  <dcterms:modified xsi:type="dcterms:W3CDTF">2017-05-16T02:06:48Z</dcterms:modified>
</cp:coreProperties>
</file>