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61" r:id="rId1"/>
  </p:sldMasterIdLst>
  <p:notesMasterIdLst>
    <p:notesMasterId r:id="rId13"/>
  </p:notesMasterIdLst>
  <p:sldIdLst>
    <p:sldId id="256" r:id="rId2"/>
    <p:sldId id="259" r:id="rId3"/>
    <p:sldId id="261" r:id="rId4"/>
    <p:sldId id="260" r:id="rId5"/>
    <p:sldId id="287" r:id="rId6"/>
    <p:sldId id="286" r:id="rId7"/>
    <p:sldId id="262" r:id="rId8"/>
    <p:sldId id="272" r:id="rId9"/>
    <p:sldId id="264" r:id="rId10"/>
    <p:sldId id="275" r:id="rId11"/>
    <p:sldId id="278" r:id="rId12"/>
  </p:sldIdLst>
  <p:sldSz cx="9144000" cy="5143500" type="screen16x9"/>
  <p:notesSz cx="6858000" cy="9144000"/>
  <p:embeddedFontLst>
    <p:embeddedFont>
      <p:font typeface="Amatic SC" pitchFamily="2" charset="-79"/>
      <p:regular r:id="rId14"/>
      <p:bold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Nunito" pitchFamily="2" charset="77"/>
      <p:regular r:id="rId20"/>
      <p:bold r:id="rId21"/>
      <p:italic r:id="rId22"/>
      <p:boldItalic r:id="rId23"/>
    </p:embeddedFont>
    <p:embeddedFont>
      <p:font typeface="Nunito SemiBold" pitchFamily="2" charset="77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5EAAC33-794D-4ED7-8730-546966D8D98C}">
  <a:tblStyle styleId="{95EAAC33-794D-4ED7-8730-546966D8D98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66"/>
    <p:restoredTop sz="94666"/>
  </p:normalViewPr>
  <p:slideViewPr>
    <p:cSldViewPr snapToGrid="0">
      <p:cViewPr varScale="1">
        <p:scale>
          <a:sx n="136" d="100"/>
          <a:sy n="136" d="100"/>
        </p:scale>
        <p:origin x="600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4311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8072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82225" y="778096"/>
            <a:ext cx="7579546" cy="3864638"/>
          </a:xfrm>
          <a:custGeom>
            <a:avLst/>
            <a:gdLst/>
            <a:ahLst/>
            <a:cxnLst/>
            <a:rect l="l" t="t" r="r" b="b"/>
            <a:pathLst>
              <a:path w="3592202" h="1831582" extrusionOk="0">
                <a:moveTo>
                  <a:pt x="3554475" y="588873"/>
                </a:moveTo>
                <a:cubicBezTo>
                  <a:pt x="3581881" y="-89254"/>
                  <a:pt x="2593478" y="24995"/>
                  <a:pt x="2107652" y="528"/>
                </a:cubicBezTo>
                <a:cubicBezTo>
                  <a:pt x="1659207" y="-4515"/>
                  <a:pt x="1181252" y="27319"/>
                  <a:pt x="750347" y="64701"/>
                </a:cubicBezTo>
                <a:cubicBezTo>
                  <a:pt x="-8045" y="130474"/>
                  <a:pt x="40101" y="825724"/>
                  <a:pt x="6973" y="1349129"/>
                </a:cubicBezTo>
                <a:cubicBezTo>
                  <a:pt x="-5853" y="1475480"/>
                  <a:pt x="-13088" y="1628228"/>
                  <a:pt x="99056" y="1715663"/>
                </a:cubicBezTo>
                <a:cubicBezTo>
                  <a:pt x="135341" y="1744165"/>
                  <a:pt x="181120" y="1758789"/>
                  <a:pt x="226394" y="1766090"/>
                </a:cubicBezTo>
                <a:cubicBezTo>
                  <a:pt x="547610" y="1798407"/>
                  <a:pt x="870976" y="1810947"/>
                  <a:pt x="1193749" y="1821405"/>
                </a:cubicBezTo>
                <a:cubicBezTo>
                  <a:pt x="1869266" y="1838945"/>
                  <a:pt x="2634630" y="1839954"/>
                  <a:pt x="3306903" y="1773939"/>
                </a:cubicBezTo>
                <a:cubicBezTo>
                  <a:pt x="3542965" y="1713230"/>
                  <a:pt x="3574777" y="1531804"/>
                  <a:pt x="3589730" y="1335448"/>
                </a:cubicBezTo>
                <a:cubicBezTo>
                  <a:pt x="3601744" y="1168470"/>
                  <a:pt x="3566731" y="755807"/>
                  <a:pt x="3554475" y="58887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794256" y="560052"/>
            <a:ext cx="7399177" cy="3910731"/>
          </a:xfrm>
          <a:custGeom>
            <a:avLst/>
            <a:gdLst/>
            <a:ahLst/>
            <a:cxnLst/>
            <a:rect l="l" t="t" r="r" b="b"/>
            <a:pathLst>
              <a:path w="3506719" h="1853427" extrusionOk="0">
                <a:moveTo>
                  <a:pt x="3499305" y="1166353"/>
                </a:moveTo>
                <a:cubicBezTo>
                  <a:pt x="3487751" y="941889"/>
                  <a:pt x="3482379" y="741016"/>
                  <a:pt x="3468150" y="516750"/>
                </a:cubicBezTo>
                <a:cubicBezTo>
                  <a:pt x="3459578" y="392635"/>
                  <a:pt x="3434540" y="262425"/>
                  <a:pt x="3343926" y="170342"/>
                </a:cubicBezTo>
                <a:cubicBezTo>
                  <a:pt x="3249760" y="74400"/>
                  <a:pt x="3105299" y="78500"/>
                  <a:pt x="2981184" y="57847"/>
                </a:cubicBezTo>
                <a:cubicBezTo>
                  <a:pt x="2181223" y="-47983"/>
                  <a:pt x="1370738" y="7114"/>
                  <a:pt x="571983" y="97465"/>
                </a:cubicBezTo>
                <a:cubicBezTo>
                  <a:pt x="583142" y="79706"/>
                  <a:pt x="597415" y="64118"/>
                  <a:pt x="614122" y="51423"/>
                </a:cubicBezTo>
                <a:cubicBezTo>
                  <a:pt x="621729" y="45657"/>
                  <a:pt x="614122" y="33314"/>
                  <a:pt x="606317" y="39277"/>
                </a:cubicBezTo>
                <a:cubicBezTo>
                  <a:pt x="584019" y="56115"/>
                  <a:pt x="565669" y="77601"/>
                  <a:pt x="552470" y="102223"/>
                </a:cubicBezTo>
                <a:cubicBezTo>
                  <a:pt x="551023" y="104503"/>
                  <a:pt x="551176" y="107419"/>
                  <a:pt x="552843" y="109545"/>
                </a:cubicBezTo>
                <a:cubicBezTo>
                  <a:pt x="552996" y="111124"/>
                  <a:pt x="553654" y="112615"/>
                  <a:pt x="554728" y="113799"/>
                </a:cubicBezTo>
                <a:cubicBezTo>
                  <a:pt x="574416" y="135921"/>
                  <a:pt x="597985" y="154271"/>
                  <a:pt x="624273" y="167908"/>
                </a:cubicBezTo>
                <a:cubicBezTo>
                  <a:pt x="632429" y="172162"/>
                  <a:pt x="639401" y="158700"/>
                  <a:pt x="631025" y="154315"/>
                </a:cubicBezTo>
                <a:cubicBezTo>
                  <a:pt x="609956" y="143265"/>
                  <a:pt x="590728" y="129014"/>
                  <a:pt x="574021" y="112067"/>
                </a:cubicBezTo>
                <a:cubicBezTo>
                  <a:pt x="1426426" y="15774"/>
                  <a:pt x="2294047" y="-40901"/>
                  <a:pt x="3145004" y="97048"/>
                </a:cubicBezTo>
                <a:cubicBezTo>
                  <a:pt x="3209331" y="107550"/>
                  <a:pt x="3269536" y="123884"/>
                  <a:pt x="3319414" y="167886"/>
                </a:cubicBezTo>
                <a:cubicBezTo>
                  <a:pt x="3474552" y="310265"/>
                  <a:pt x="3450632" y="540604"/>
                  <a:pt x="3463897" y="732531"/>
                </a:cubicBezTo>
                <a:cubicBezTo>
                  <a:pt x="3470474" y="878856"/>
                  <a:pt x="3477052" y="1001085"/>
                  <a:pt x="3483783" y="1147410"/>
                </a:cubicBezTo>
                <a:cubicBezTo>
                  <a:pt x="3501191" y="1385138"/>
                  <a:pt x="3525965" y="1744218"/>
                  <a:pt x="3230532" y="1813916"/>
                </a:cubicBezTo>
                <a:cubicBezTo>
                  <a:pt x="3161470" y="1826939"/>
                  <a:pt x="3088899" y="1823212"/>
                  <a:pt x="3018938" y="1824396"/>
                </a:cubicBezTo>
                <a:cubicBezTo>
                  <a:pt x="2066294" y="1838384"/>
                  <a:pt x="1110998" y="1858664"/>
                  <a:pt x="159779" y="1795412"/>
                </a:cubicBezTo>
                <a:cubicBezTo>
                  <a:pt x="96198" y="1786642"/>
                  <a:pt x="52897" y="1750883"/>
                  <a:pt x="37988" y="1686381"/>
                </a:cubicBezTo>
                <a:cubicBezTo>
                  <a:pt x="23014" y="1627185"/>
                  <a:pt x="28429" y="1563604"/>
                  <a:pt x="29218" y="1503201"/>
                </a:cubicBezTo>
                <a:cubicBezTo>
                  <a:pt x="32288" y="1285666"/>
                  <a:pt x="37769" y="1068196"/>
                  <a:pt x="45640" y="850771"/>
                </a:cubicBezTo>
                <a:cubicBezTo>
                  <a:pt x="67279" y="849039"/>
                  <a:pt x="84052" y="831170"/>
                  <a:pt x="84403" y="809465"/>
                </a:cubicBezTo>
                <a:cubicBezTo>
                  <a:pt x="84775" y="785085"/>
                  <a:pt x="61119" y="766449"/>
                  <a:pt x="37528" y="771382"/>
                </a:cubicBezTo>
                <a:cubicBezTo>
                  <a:pt x="-10202" y="773070"/>
                  <a:pt x="-12460" y="837024"/>
                  <a:pt x="31082" y="849280"/>
                </a:cubicBezTo>
                <a:cubicBezTo>
                  <a:pt x="22860" y="1075914"/>
                  <a:pt x="17248" y="1302614"/>
                  <a:pt x="14222" y="1529401"/>
                </a:cubicBezTo>
                <a:cubicBezTo>
                  <a:pt x="6724" y="1697563"/>
                  <a:pt x="25184" y="1816372"/>
                  <a:pt x="222900" y="1815955"/>
                </a:cubicBezTo>
                <a:cubicBezTo>
                  <a:pt x="1165853" y="1869451"/>
                  <a:pt x="2110823" y="1854630"/>
                  <a:pt x="3054653" y="1838559"/>
                </a:cubicBezTo>
                <a:cubicBezTo>
                  <a:pt x="3124352" y="1837376"/>
                  <a:pt x="3196834" y="1840752"/>
                  <a:pt x="3264427" y="1820822"/>
                </a:cubicBezTo>
                <a:cubicBezTo>
                  <a:pt x="3445173" y="1765222"/>
                  <a:pt x="3508426" y="1558539"/>
                  <a:pt x="3506606" y="1387089"/>
                </a:cubicBezTo>
                <a:cubicBezTo>
                  <a:pt x="3507527" y="1313642"/>
                  <a:pt x="3502637" y="1239910"/>
                  <a:pt x="3499305" y="1166353"/>
                </a:cubicBezTo>
                <a:close/>
                <a:moveTo>
                  <a:pt x="14683" y="811175"/>
                </a:moveTo>
                <a:cubicBezTo>
                  <a:pt x="12863" y="794424"/>
                  <a:pt x="28933" y="781270"/>
                  <a:pt x="44807" y="788066"/>
                </a:cubicBezTo>
                <a:cubicBezTo>
                  <a:pt x="47241" y="789162"/>
                  <a:pt x="50112" y="788768"/>
                  <a:pt x="52152" y="787036"/>
                </a:cubicBezTo>
                <a:cubicBezTo>
                  <a:pt x="78987" y="795301"/>
                  <a:pt x="73002" y="833713"/>
                  <a:pt x="45815" y="836191"/>
                </a:cubicBezTo>
                <a:cubicBezTo>
                  <a:pt x="30424" y="837594"/>
                  <a:pt x="16656" y="826588"/>
                  <a:pt x="14683" y="81124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7460343" y="542436"/>
            <a:ext cx="814257" cy="1022479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8121968" y="821005"/>
            <a:ext cx="185720" cy="335821"/>
          </a:xfrm>
          <a:custGeom>
            <a:avLst/>
            <a:gdLst/>
            <a:ahLst/>
            <a:cxnLst/>
            <a:rect l="l" t="t" r="r" b="b"/>
            <a:pathLst>
              <a:path w="88019" h="159157" extrusionOk="0">
                <a:moveTo>
                  <a:pt x="87774" y="149186"/>
                </a:moveTo>
                <a:cubicBezTo>
                  <a:pt x="74290" y="95537"/>
                  <a:pt x="49098" y="45526"/>
                  <a:pt x="14041" y="2730"/>
                </a:cubicBezTo>
                <a:cubicBezTo>
                  <a:pt x="8078" y="-4527"/>
                  <a:pt x="-4309" y="4199"/>
                  <a:pt x="1522" y="11302"/>
                </a:cubicBezTo>
                <a:cubicBezTo>
                  <a:pt x="35835" y="53069"/>
                  <a:pt x="60478" y="101916"/>
                  <a:pt x="73676" y="154338"/>
                </a:cubicBezTo>
                <a:cubicBezTo>
                  <a:pt x="76044" y="163678"/>
                  <a:pt x="90032" y="158065"/>
                  <a:pt x="87774" y="1491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2947917" y="505266"/>
            <a:ext cx="831121" cy="96144"/>
          </a:xfrm>
          <a:custGeom>
            <a:avLst/>
            <a:gdLst/>
            <a:ahLst/>
            <a:cxnLst/>
            <a:rect l="l" t="t" r="r" b="b"/>
            <a:pathLst>
              <a:path w="393896" h="45566" extrusionOk="0">
                <a:moveTo>
                  <a:pt x="386461" y="1"/>
                </a:moveTo>
                <a:cubicBezTo>
                  <a:pt x="259364" y="2172"/>
                  <a:pt x="132531" y="12432"/>
                  <a:pt x="6750" y="30696"/>
                </a:cubicBezTo>
                <a:cubicBezTo>
                  <a:pt x="-2393" y="32011"/>
                  <a:pt x="-2305" y="46876"/>
                  <a:pt x="7364" y="45473"/>
                </a:cubicBezTo>
                <a:cubicBezTo>
                  <a:pt x="133145" y="27210"/>
                  <a:pt x="259978" y="16949"/>
                  <a:pt x="387053" y="14778"/>
                </a:cubicBezTo>
                <a:cubicBezTo>
                  <a:pt x="396349" y="14647"/>
                  <a:pt x="396196" y="-152"/>
                  <a:pt x="38646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3868218" y="487291"/>
            <a:ext cx="278364" cy="43099"/>
          </a:xfrm>
          <a:custGeom>
            <a:avLst/>
            <a:gdLst/>
            <a:ahLst/>
            <a:cxnLst/>
            <a:rect l="l" t="t" r="r" b="b"/>
            <a:pathLst>
              <a:path w="131926" h="20426" extrusionOk="0">
                <a:moveTo>
                  <a:pt x="124504" y="198"/>
                </a:moveTo>
                <a:cubicBezTo>
                  <a:pt x="85193" y="-635"/>
                  <a:pt x="45860" y="1163"/>
                  <a:pt x="6791" y="5570"/>
                </a:cubicBezTo>
                <a:cubicBezTo>
                  <a:pt x="-2417" y="6622"/>
                  <a:pt x="-2308" y="21465"/>
                  <a:pt x="7405" y="20369"/>
                </a:cubicBezTo>
                <a:cubicBezTo>
                  <a:pt x="46474" y="15962"/>
                  <a:pt x="85807" y="14164"/>
                  <a:pt x="125118" y="14997"/>
                </a:cubicBezTo>
                <a:cubicBezTo>
                  <a:pt x="134392" y="15194"/>
                  <a:pt x="134195" y="417"/>
                  <a:pt x="124504" y="19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3549755" y="4514760"/>
            <a:ext cx="880619" cy="47277"/>
          </a:xfrm>
          <a:custGeom>
            <a:avLst/>
            <a:gdLst/>
            <a:ahLst/>
            <a:cxnLst/>
            <a:rect l="l" t="t" r="r" b="b"/>
            <a:pathLst>
              <a:path w="417355" h="22406" extrusionOk="0">
                <a:moveTo>
                  <a:pt x="409929" y="3189"/>
                </a:moveTo>
                <a:lnTo>
                  <a:pt x="209122" y="5951"/>
                </a:lnTo>
                <a:cubicBezTo>
                  <a:pt x="142580" y="6872"/>
                  <a:pt x="74658" y="11476"/>
                  <a:pt x="8775" y="119"/>
                </a:cubicBezTo>
                <a:cubicBezTo>
                  <a:pt x="-302" y="-1459"/>
                  <a:pt x="-3897" y="13142"/>
                  <a:pt x="5618" y="14787"/>
                </a:cubicBezTo>
                <a:cubicBezTo>
                  <a:pt x="71391" y="26122"/>
                  <a:pt x="139029" y="21715"/>
                  <a:pt x="205351" y="20794"/>
                </a:cubicBezTo>
                <a:lnTo>
                  <a:pt x="410521" y="17966"/>
                </a:lnTo>
                <a:cubicBezTo>
                  <a:pt x="419817" y="17747"/>
                  <a:pt x="419641" y="2969"/>
                  <a:pt x="409929" y="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3925109" y="4621068"/>
            <a:ext cx="285390" cy="35142"/>
          </a:xfrm>
          <a:custGeom>
            <a:avLst/>
            <a:gdLst/>
            <a:ahLst/>
            <a:cxnLst/>
            <a:rect l="l" t="t" r="r" b="b"/>
            <a:pathLst>
              <a:path w="135256" h="16655" extrusionOk="0">
                <a:moveTo>
                  <a:pt x="129610" y="810"/>
                </a:moveTo>
                <a:cubicBezTo>
                  <a:pt x="88677" y="-549"/>
                  <a:pt x="47766" y="-198"/>
                  <a:pt x="6832" y="1863"/>
                </a:cubicBezTo>
                <a:cubicBezTo>
                  <a:pt x="-2442" y="2345"/>
                  <a:pt x="-2310" y="17210"/>
                  <a:pt x="7446" y="16640"/>
                </a:cubicBezTo>
                <a:cubicBezTo>
                  <a:pt x="47130" y="14601"/>
                  <a:pt x="86835" y="14228"/>
                  <a:pt x="126562" y="15478"/>
                </a:cubicBezTo>
                <a:cubicBezTo>
                  <a:pt x="135507" y="15785"/>
                  <a:pt x="139191" y="1117"/>
                  <a:pt x="129610" y="8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867900" y="1731475"/>
            <a:ext cx="5408100" cy="168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9pPr>
          </a:lstStyle>
          <a:p>
            <a:endParaRPr/>
          </a:p>
        </p:txBody>
      </p:sp>
      <p:sp>
        <p:nvSpPr>
          <p:cNvPr id="19" name="Google Shape;19;p2"/>
          <p:cNvSpPr/>
          <p:nvPr/>
        </p:nvSpPr>
        <p:spPr>
          <a:xfrm rot="-871776">
            <a:off x="594544" y="662599"/>
            <a:ext cx="1234918" cy="1390637"/>
          </a:xfrm>
          <a:custGeom>
            <a:avLst/>
            <a:gdLst/>
            <a:ahLst/>
            <a:cxnLst/>
            <a:rect l="l" t="t" r="r" b="b"/>
            <a:pathLst>
              <a:path w="584559" h="658270" extrusionOk="0">
                <a:moveTo>
                  <a:pt x="400656" y="592594"/>
                </a:moveTo>
                <a:cubicBezTo>
                  <a:pt x="398705" y="592697"/>
                  <a:pt x="396842" y="593473"/>
                  <a:pt x="395395" y="594786"/>
                </a:cubicBezTo>
                <a:cubicBezTo>
                  <a:pt x="372790" y="614869"/>
                  <a:pt x="326968" y="608292"/>
                  <a:pt x="296493" y="605310"/>
                </a:cubicBezTo>
                <a:cubicBezTo>
                  <a:pt x="253302" y="602043"/>
                  <a:pt x="220963" y="596014"/>
                  <a:pt x="191671" y="585731"/>
                </a:cubicBezTo>
                <a:cubicBezTo>
                  <a:pt x="185292" y="583232"/>
                  <a:pt x="178517" y="589173"/>
                  <a:pt x="177552" y="595027"/>
                </a:cubicBezTo>
                <a:cubicBezTo>
                  <a:pt x="176719" y="598472"/>
                  <a:pt x="178846" y="601934"/>
                  <a:pt x="182288" y="602767"/>
                </a:cubicBezTo>
                <a:cubicBezTo>
                  <a:pt x="218069" y="615921"/>
                  <a:pt x="265294" y="622893"/>
                  <a:pt x="316028" y="625524"/>
                </a:cubicBezTo>
                <a:cubicBezTo>
                  <a:pt x="346152" y="628462"/>
                  <a:pt x="384498" y="628528"/>
                  <a:pt x="404515" y="610440"/>
                </a:cubicBezTo>
                <a:cubicBezTo>
                  <a:pt x="412320" y="604038"/>
                  <a:pt x="407585" y="592901"/>
                  <a:pt x="400656" y="592594"/>
                </a:cubicBezTo>
                <a:close/>
                <a:moveTo>
                  <a:pt x="310547" y="639710"/>
                </a:moveTo>
                <a:lnTo>
                  <a:pt x="268429" y="637692"/>
                </a:lnTo>
                <a:cubicBezTo>
                  <a:pt x="263694" y="637495"/>
                  <a:pt x="258191" y="639490"/>
                  <a:pt x="256788" y="645673"/>
                </a:cubicBezTo>
                <a:cubicBezTo>
                  <a:pt x="256042" y="649839"/>
                  <a:pt x="258191" y="655671"/>
                  <a:pt x="263365" y="656241"/>
                </a:cubicBezTo>
                <a:lnTo>
                  <a:pt x="305460" y="658258"/>
                </a:lnTo>
                <a:cubicBezTo>
                  <a:pt x="310218" y="658455"/>
                  <a:pt x="315699" y="656460"/>
                  <a:pt x="317124" y="650277"/>
                </a:cubicBezTo>
                <a:cubicBezTo>
                  <a:pt x="317847" y="646111"/>
                  <a:pt x="315699" y="640258"/>
                  <a:pt x="310547" y="639710"/>
                </a:cubicBezTo>
                <a:close/>
                <a:moveTo>
                  <a:pt x="85075" y="404459"/>
                </a:moveTo>
                <a:cubicBezTo>
                  <a:pt x="50631" y="383609"/>
                  <a:pt x="26799" y="349648"/>
                  <a:pt x="17985" y="308824"/>
                </a:cubicBezTo>
                <a:cubicBezTo>
                  <a:pt x="14894" y="296437"/>
                  <a:pt x="-2448" y="306303"/>
                  <a:pt x="292" y="316257"/>
                </a:cubicBezTo>
                <a:cubicBezTo>
                  <a:pt x="9829" y="360347"/>
                  <a:pt x="37038" y="397925"/>
                  <a:pt x="77028" y="422064"/>
                </a:cubicBezTo>
                <a:cubicBezTo>
                  <a:pt x="82224" y="425572"/>
                  <a:pt x="87991" y="421034"/>
                  <a:pt x="89262" y="415641"/>
                </a:cubicBezTo>
                <a:cubicBezTo>
                  <a:pt x="90643" y="411394"/>
                  <a:pt x="88911" y="406755"/>
                  <a:pt x="85075" y="404459"/>
                </a:cubicBezTo>
                <a:close/>
                <a:moveTo>
                  <a:pt x="329906" y="581522"/>
                </a:moveTo>
                <a:cubicBezTo>
                  <a:pt x="357816" y="581522"/>
                  <a:pt x="380332" y="577751"/>
                  <a:pt x="400656" y="569661"/>
                </a:cubicBezTo>
                <a:cubicBezTo>
                  <a:pt x="405261" y="567896"/>
                  <a:pt x="407870" y="563002"/>
                  <a:pt x="406752" y="558194"/>
                </a:cubicBezTo>
                <a:cubicBezTo>
                  <a:pt x="406357" y="554364"/>
                  <a:pt x="403243" y="551382"/>
                  <a:pt x="399407" y="551134"/>
                </a:cubicBezTo>
                <a:cubicBezTo>
                  <a:pt x="398135" y="551161"/>
                  <a:pt x="396885" y="551428"/>
                  <a:pt x="395701" y="551924"/>
                </a:cubicBezTo>
                <a:cubicBezTo>
                  <a:pt x="365511" y="565078"/>
                  <a:pt x="319887" y="564201"/>
                  <a:pt x="285399" y="560123"/>
                </a:cubicBezTo>
                <a:cubicBezTo>
                  <a:pt x="250079" y="556857"/>
                  <a:pt x="213553" y="549337"/>
                  <a:pt x="177004" y="540545"/>
                </a:cubicBezTo>
                <a:cubicBezTo>
                  <a:pt x="172137" y="540545"/>
                  <a:pt x="169352" y="544930"/>
                  <a:pt x="168826" y="549095"/>
                </a:cubicBezTo>
                <a:cubicBezTo>
                  <a:pt x="167884" y="553862"/>
                  <a:pt x="170887" y="558516"/>
                  <a:pt x="175623" y="559619"/>
                </a:cubicBezTo>
                <a:cubicBezTo>
                  <a:pt x="226663" y="572796"/>
                  <a:pt x="279633" y="581061"/>
                  <a:pt x="329906" y="581522"/>
                </a:cubicBezTo>
                <a:close/>
                <a:moveTo>
                  <a:pt x="216951" y="106307"/>
                </a:moveTo>
                <a:cubicBezTo>
                  <a:pt x="171238" y="119725"/>
                  <a:pt x="136444" y="158926"/>
                  <a:pt x="123991" y="204968"/>
                </a:cubicBezTo>
                <a:cubicBezTo>
                  <a:pt x="122237" y="210887"/>
                  <a:pt x="126183" y="214877"/>
                  <a:pt x="132081" y="214899"/>
                </a:cubicBezTo>
                <a:cubicBezTo>
                  <a:pt x="136860" y="215086"/>
                  <a:pt x="141114" y="211902"/>
                  <a:pt x="142276" y="207270"/>
                </a:cubicBezTo>
                <a:cubicBezTo>
                  <a:pt x="152602" y="168886"/>
                  <a:pt x="181104" y="138014"/>
                  <a:pt x="218551" y="124658"/>
                </a:cubicBezTo>
                <a:cubicBezTo>
                  <a:pt x="228198" y="121216"/>
                  <a:pt x="226334" y="106811"/>
                  <a:pt x="216951" y="106307"/>
                </a:cubicBezTo>
                <a:close/>
                <a:moveTo>
                  <a:pt x="259660" y="91574"/>
                </a:moveTo>
                <a:cubicBezTo>
                  <a:pt x="248325" y="91574"/>
                  <a:pt x="248127" y="110232"/>
                  <a:pt x="260690" y="110297"/>
                </a:cubicBezTo>
                <a:cubicBezTo>
                  <a:pt x="272025" y="110407"/>
                  <a:pt x="272201" y="91640"/>
                  <a:pt x="259660" y="91574"/>
                </a:cubicBezTo>
                <a:close/>
                <a:moveTo>
                  <a:pt x="557483" y="48689"/>
                </a:moveTo>
                <a:cubicBezTo>
                  <a:pt x="551256" y="39700"/>
                  <a:pt x="533760" y="49939"/>
                  <a:pt x="541193" y="59235"/>
                </a:cubicBezTo>
                <a:cubicBezTo>
                  <a:pt x="556321" y="77557"/>
                  <a:pt x="565003" y="100330"/>
                  <a:pt x="565946" y="124066"/>
                </a:cubicBezTo>
                <a:cubicBezTo>
                  <a:pt x="565770" y="128275"/>
                  <a:pt x="569059" y="131825"/>
                  <a:pt x="573268" y="131992"/>
                </a:cubicBezTo>
                <a:cubicBezTo>
                  <a:pt x="573532" y="132003"/>
                  <a:pt x="573817" y="131998"/>
                  <a:pt x="574080" y="131981"/>
                </a:cubicBezTo>
                <a:cubicBezTo>
                  <a:pt x="579561" y="132272"/>
                  <a:pt x="584253" y="128058"/>
                  <a:pt x="584538" y="122569"/>
                </a:cubicBezTo>
                <a:cubicBezTo>
                  <a:pt x="584560" y="122323"/>
                  <a:pt x="584560" y="122075"/>
                  <a:pt x="584560" y="121830"/>
                </a:cubicBezTo>
                <a:cubicBezTo>
                  <a:pt x="583639" y="95169"/>
                  <a:pt x="574146" y="69515"/>
                  <a:pt x="557483" y="48689"/>
                </a:cubicBezTo>
                <a:close/>
                <a:moveTo>
                  <a:pt x="403682" y="258"/>
                </a:moveTo>
                <a:cubicBezTo>
                  <a:pt x="392720" y="-2395"/>
                  <a:pt x="387765" y="16219"/>
                  <a:pt x="399780" y="18960"/>
                </a:cubicBezTo>
                <a:cubicBezTo>
                  <a:pt x="493595" y="37946"/>
                  <a:pt x="532160" y="149148"/>
                  <a:pt x="535120" y="227659"/>
                </a:cubicBezTo>
                <a:cubicBezTo>
                  <a:pt x="535076" y="232018"/>
                  <a:pt x="538562" y="235590"/>
                  <a:pt x="542925" y="235633"/>
                </a:cubicBezTo>
                <a:cubicBezTo>
                  <a:pt x="543122" y="235636"/>
                  <a:pt x="543320" y="235631"/>
                  <a:pt x="543517" y="235618"/>
                </a:cubicBezTo>
                <a:cubicBezTo>
                  <a:pt x="546499" y="235695"/>
                  <a:pt x="549371" y="234555"/>
                  <a:pt x="551497" y="232461"/>
                </a:cubicBezTo>
                <a:cubicBezTo>
                  <a:pt x="553208" y="230630"/>
                  <a:pt x="554062" y="228157"/>
                  <a:pt x="553822" y="225664"/>
                </a:cubicBezTo>
                <a:cubicBezTo>
                  <a:pt x="551629" y="188393"/>
                  <a:pt x="542859" y="133800"/>
                  <a:pt x="514993" y="85610"/>
                </a:cubicBezTo>
                <a:cubicBezTo>
                  <a:pt x="488442" y="39898"/>
                  <a:pt x="451017" y="11220"/>
                  <a:pt x="403682" y="258"/>
                </a:cubicBezTo>
                <a:close/>
                <a:moveTo>
                  <a:pt x="431548" y="75240"/>
                </a:moveTo>
                <a:cubicBezTo>
                  <a:pt x="312936" y="-26709"/>
                  <a:pt x="83934" y="43559"/>
                  <a:pt x="55323" y="204968"/>
                </a:cubicBezTo>
                <a:cubicBezTo>
                  <a:pt x="46553" y="255569"/>
                  <a:pt x="59708" y="304373"/>
                  <a:pt x="92134" y="342369"/>
                </a:cubicBezTo>
                <a:cubicBezTo>
                  <a:pt x="111406" y="364995"/>
                  <a:pt x="133352" y="384398"/>
                  <a:pt x="147757" y="411431"/>
                </a:cubicBezTo>
                <a:cubicBezTo>
                  <a:pt x="162161" y="438464"/>
                  <a:pt x="168498" y="469312"/>
                  <a:pt x="166524" y="502681"/>
                </a:cubicBezTo>
                <a:cubicBezTo>
                  <a:pt x="166480" y="503654"/>
                  <a:pt x="165998" y="504556"/>
                  <a:pt x="165209" y="505137"/>
                </a:cubicBezTo>
                <a:cubicBezTo>
                  <a:pt x="161986" y="507785"/>
                  <a:pt x="160495" y="512012"/>
                  <a:pt x="161350" y="516099"/>
                </a:cubicBezTo>
                <a:cubicBezTo>
                  <a:pt x="161964" y="519442"/>
                  <a:pt x="164573" y="522060"/>
                  <a:pt x="167928" y="522676"/>
                </a:cubicBezTo>
                <a:cubicBezTo>
                  <a:pt x="215043" y="533845"/>
                  <a:pt x="263124" y="540387"/>
                  <a:pt x="311511" y="542211"/>
                </a:cubicBezTo>
                <a:cubicBezTo>
                  <a:pt x="350011" y="543022"/>
                  <a:pt x="388510" y="548218"/>
                  <a:pt x="425651" y="525855"/>
                </a:cubicBezTo>
                <a:cubicBezTo>
                  <a:pt x="429180" y="523911"/>
                  <a:pt x="430847" y="519741"/>
                  <a:pt x="429619" y="515902"/>
                </a:cubicBezTo>
                <a:cubicBezTo>
                  <a:pt x="428610" y="511990"/>
                  <a:pt x="425190" y="509184"/>
                  <a:pt x="421156" y="508973"/>
                </a:cubicBezTo>
                <a:cubicBezTo>
                  <a:pt x="418656" y="508601"/>
                  <a:pt x="416004" y="511626"/>
                  <a:pt x="413526" y="510048"/>
                </a:cubicBezTo>
                <a:cubicBezTo>
                  <a:pt x="412518" y="509440"/>
                  <a:pt x="411926" y="508346"/>
                  <a:pt x="411948" y="507176"/>
                </a:cubicBezTo>
                <a:cubicBezTo>
                  <a:pt x="412452" y="477012"/>
                  <a:pt x="419906" y="447368"/>
                  <a:pt x="433719" y="420552"/>
                </a:cubicBezTo>
                <a:cubicBezTo>
                  <a:pt x="441458" y="405731"/>
                  <a:pt x="451697" y="392642"/>
                  <a:pt x="461607" y="379969"/>
                </a:cubicBezTo>
                <a:cubicBezTo>
                  <a:pt x="467856" y="371989"/>
                  <a:pt x="474323" y="363723"/>
                  <a:pt x="480045" y="355151"/>
                </a:cubicBezTo>
                <a:cubicBezTo>
                  <a:pt x="530231" y="279708"/>
                  <a:pt x="512033" y="136629"/>
                  <a:pt x="431548" y="75240"/>
                </a:cubicBezTo>
                <a:close/>
                <a:moveTo>
                  <a:pt x="334116" y="324171"/>
                </a:moveTo>
                <a:cubicBezTo>
                  <a:pt x="324644" y="390296"/>
                  <a:pt x="323548" y="458108"/>
                  <a:pt x="320961" y="523312"/>
                </a:cubicBezTo>
                <a:cubicBezTo>
                  <a:pt x="320303" y="523941"/>
                  <a:pt x="319404" y="524268"/>
                  <a:pt x="318483" y="524211"/>
                </a:cubicBezTo>
                <a:cubicBezTo>
                  <a:pt x="310788" y="523685"/>
                  <a:pt x="302873" y="523027"/>
                  <a:pt x="295419" y="522567"/>
                </a:cubicBezTo>
                <a:cubicBezTo>
                  <a:pt x="285224" y="521909"/>
                  <a:pt x="274832" y="520988"/>
                  <a:pt x="263694" y="519760"/>
                </a:cubicBezTo>
                <a:cubicBezTo>
                  <a:pt x="262006" y="519589"/>
                  <a:pt x="260734" y="518149"/>
                  <a:pt x="260756" y="516450"/>
                </a:cubicBezTo>
                <a:cubicBezTo>
                  <a:pt x="256108" y="449957"/>
                  <a:pt x="246001" y="383960"/>
                  <a:pt x="230522" y="319129"/>
                </a:cubicBezTo>
                <a:cubicBezTo>
                  <a:pt x="230127" y="317344"/>
                  <a:pt x="231245" y="315575"/>
                  <a:pt x="233021" y="315174"/>
                </a:cubicBezTo>
                <a:cubicBezTo>
                  <a:pt x="233263" y="315123"/>
                  <a:pt x="233482" y="315097"/>
                  <a:pt x="233723" y="315095"/>
                </a:cubicBezTo>
                <a:cubicBezTo>
                  <a:pt x="235170" y="315095"/>
                  <a:pt x="236639" y="315270"/>
                  <a:pt x="238108" y="315270"/>
                </a:cubicBezTo>
                <a:cubicBezTo>
                  <a:pt x="248654" y="315443"/>
                  <a:pt x="258914" y="311896"/>
                  <a:pt x="267114" y="305250"/>
                </a:cubicBezTo>
                <a:cubicBezTo>
                  <a:pt x="268342" y="304255"/>
                  <a:pt x="270074" y="304255"/>
                  <a:pt x="271302" y="305250"/>
                </a:cubicBezTo>
                <a:cubicBezTo>
                  <a:pt x="284128" y="315555"/>
                  <a:pt x="301338" y="320773"/>
                  <a:pt x="322452" y="320773"/>
                </a:cubicBezTo>
                <a:cubicBezTo>
                  <a:pt x="326003" y="321321"/>
                  <a:pt x="334291" y="318164"/>
                  <a:pt x="334116" y="324171"/>
                </a:cubicBezTo>
                <a:close/>
                <a:moveTo>
                  <a:pt x="269811" y="253245"/>
                </a:moveTo>
                <a:cubicBezTo>
                  <a:pt x="271214" y="252283"/>
                  <a:pt x="273100" y="252539"/>
                  <a:pt x="274196" y="253837"/>
                </a:cubicBezTo>
                <a:cubicBezTo>
                  <a:pt x="276783" y="256863"/>
                  <a:pt x="276892" y="261292"/>
                  <a:pt x="274481" y="266992"/>
                </a:cubicBezTo>
                <a:cubicBezTo>
                  <a:pt x="273779" y="268665"/>
                  <a:pt x="271850" y="269452"/>
                  <a:pt x="270183" y="268746"/>
                </a:cubicBezTo>
                <a:cubicBezTo>
                  <a:pt x="269504" y="268468"/>
                  <a:pt x="268956" y="267983"/>
                  <a:pt x="268605" y="267365"/>
                </a:cubicBezTo>
                <a:cubicBezTo>
                  <a:pt x="263694" y="259033"/>
                  <a:pt x="267268" y="254934"/>
                  <a:pt x="269811" y="253245"/>
                </a:cubicBezTo>
                <a:close/>
                <a:moveTo>
                  <a:pt x="478971" y="317945"/>
                </a:moveTo>
                <a:cubicBezTo>
                  <a:pt x="470201" y="344035"/>
                  <a:pt x="451127" y="362759"/>
                  <a:pt x="435539" y="384157"/>
                </a:cubicBezTo>
                <a:cubicBezTo>
                  <a:pt x="407300" y="422707"/>
                  <a:pt x="392523" y="469481"/>
                  <a:pt x="393487" y="517261"/>
                </a:cubicBezTo>
                <a:cubicBezTo>
                  <a:pt x="393750" y="518936"/>
                  <a:pt x="392698" y="520536"/>
                  <a:pt x="391054" y="520966"/>
                </a:cubicBezTo>
                <a:cubicBezTo>
                  <a:pt x="377241" y="524161"/>
                  <a:pt x="363100" y="525634"/>
                  <a:pt x="348937" y="525351"/>
                </a:cubicBezTo>
                <a:cubicBezTo>
                  <a:pt x="345473" y="525351"/>
                  <a:pt x="339641" y="526338"/>
                  <a:pt x="340561" y="520966"/>
                </a:cubicBezTo>
                <a:cubicBezTo>
                  <a:pt x="340145" y="453831"/>
                  <a:pt x="344332" y="386744"/>
                  <a:pt x="353102" y="320181"/>
                </a:cubicBezTo>
                <a:cubicBezTo>
                  <a:pt x="353431" y="315796"/>
                  <a:pt x="359942" y="316695"/>
                  <a:pt x="363056" y="315423"/>
                </a:cubicBezTo>
                <a:cubicBezTo>
                  <a:pt x="374566" y="312310"/>
                  <a:pt x="368669" y="297182"/>
                  <a:pt x="359855" y="297643"/>
                </a:cubicBezTo>
                <a:cubicBezTo>
                  <a:pt x="341175" y="301567"/>
                  <a:pt x="314603" y="306675"/>
                  <a:pt x="295068" y="297029"/>
                </a:cubicBezTo>
                <a:cubicBezTo>
                  <a:pt x="291100" y="295229"/>
                  <a:pt x="287372" y="292953"/>
                  <a:pt x="283952" y="290254"/>
                </a:cubicBezTo>
                <a:cubicBezTo>
                  <a:pt x="282593" y="289206"/>
                  <a:pt x="282286" y="287294"/>
                  <a:pt x="283228" y="285869"/>
                </a:cubicBezTo>
                <a:cubicBezTo>
                  <a:pt x="293402" y="269864"/>
                  <a:pt x="297633" y="254144"/>
                  <a:pt x="294586" y="243818"/>
                </a:cubicBezTo>
                <a:cubicBezTo>
                  <a:pt x="292393" y="235662"/>
                  <a:pt x="283623" y="229698"/>
                  <a:pt x="275029" y="229720"/>
                </a:cubicBezTo>
                <a:cubicBezTo>
                  <a:pt x="265733" y="229720"/>
                  <a:pt x="256590" y="235991"/>
                  <a:pt x="252249" y="245331"/>
                </a:cubicBezTo>
                <a:cubicBezTo>
                  <a:pt x="245672" y="259560"/>
                  <a:pt x="249859" y="276288"/>
                  <a:pt x="256020" y="287206"/>
                </a:cubicBezTo>
                <a:cubicBezTo>
                  <a:pt x="256810" y="288616"/>
                  <a:pt x="256459" y="290392"/>
                  <a:pt x="255187" y="291394"/>
                </a:cubicBezTo>
                <a:cubicBezTo>
                  <a:pt x="250539" y="294950"/>
                  <a:pt x="244817" y="296785"/>
                  <a:pt x="238963" y="296590"/>
                </a:cubicBezTo>
                <a:cubicBezTo>
                  <a:pt x="226707" y="296912"/>
                  <a:pt x="215723" y="289024"/>
                  <a:pt x="212127" y="277297"/>
                </a:cubicBezTo>
                <a:cubicBezTo>
                  <a:pt x="211491" y="273854"/>
                  <a:pt x="208444" y="271397"/>
                  <a:pt x="204936" y="271509"/>
                </a:cubicBezTo>
                <a:cubicBezTo>
                  <a:pt x="201341" y="271592"/>
                  <a:pt x="197986" y="273302"/>
                  <a:pt x="195815" y="276157"/>
                </a:cubicBezTo>
                <a:cubicBezTo>
                  <a:pt x="189764" y="284093"/>
                  <a:pt x="200858" y="298914"/>
                  <a:pt x="207458" y="304351"/>
                </a:cubicBezTo>
                <a:cubicBezTo>
                  <a:pt x="209277" y="305689"/>
                  <a:pt x="208268" y="308364"/>
                  <a:pt x="208860" y="310096"/>
                </a:cubicBezTo>
                <a:cubicBezTo>
                  <a:pt x="224471" y="376768"/>
                  <a:pt x="239270" y="447015"/>
                  <a:pt x="240717" y="515573"/>
                </a:cubicBezTo>
                <a:cubicBezTo>
                  <a:pt x="239993" y="516254"/>
                  <a:pt x="238985" y="516561"/>
                  <a:pt x="237998" y="516406"/>
                </a:cubicBezTo>
                <a:cubicBezTo>
                  <a:pt x="221051" y="513950"/>
                  <a:pt x="203971" y="510881"/>
                  <a:pt x="187243" y="507263"/>
                </a:cubicBezTo>
                <a:cubicBezTo>
                  <a:pt x="185445" y="506853"/>
                  <a:pt x="184327" y="505064"/>
                  <a:pt x="184743" y="503271"/>
                </a:cubicBezTo>
                <a:cubicBezTo>
                  <a:pt x="184743" y="503264"/>
                  <a:pt x="184743" y="503258"/>
                  <a:pt x="184743" y="503251"/>
                </a:cubicBezTo>
                <a:cubicBezTo>
                  <a:pt x="189128" y="453088"/>
                  <a:pt x="172027" y="403538"/>
                  <a:pt x="138351" y="364491"/>
                </a:cubicBezTo>
                <a:cubicBezTo>
                  <a:pt x="121272" y="344758"/>
                  <a:pt x="101847" y="327526"/>
                  <a:pt x="88583" y="304373"/>
                </a:cubicBezTo>
                <a:cubicBezTo>
                  <a:pt x="76480" y="282423"/>
                  <a:pt x="70473" y="257630"/>
                  <a:pt x="71174" y="232571"/>
                </a:cubicBezTo>
                <a:cubicBezTo>
                  <a:pt x="72928" y="120448"/>
                  <a:pt x="178451" y="56078"/>
                  <a:pt x="275073" y="47045"/>
                </a:cubicBezTo>
                <a:cubicBezTo>
                  <a:pt x="428588" y="33145"/>
                  <a:pt x="520649" y="175808"/>
                  <a:pt x="478971" y="31796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rot="-5400000">
            <a:off x="546000" y="3237680"/>
            <a:ext cx="540251" cy="264299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/>
          <p:nvPr/>
        </p:nvSpPr>
        <p:spPr>
          <a:xfrm rot="1737742">
            <a:off x="7950210" y="3938411"/>
            <a:ext cx="211749" cy="268162"/>
          </a:xfrm>
          <a:custGeom>
            <a:avLst/>
            <a:gdLst/>
            <a:ahLst/>
            <a:cxnLst/>
            <a:rect l="l" t="t" r="r" b="b"/>
            <a:pathLst>
              <a:path w="100280" h="126996" extrusionOk="0">
                <a:moveTo>
                  <a:pt x="96357" y="74864"/>
                </a:moveTo>
                <a:cubicBezTo>
                  <a:pt x="82786" y="68484"/>
                  <a:pt x="69679" y="61157"/>
                  <a:pt x="57134" y="52940"/>
                </a:cubicBezTo>
                <a:cubicBezTo>
                  <a:pt x="68090" y="38401"/>
                  <a:pt x="80061" y="24657"/>
                  <a:pt x="92959" y="11809"/>
                </a:cubicBezTo>
                <a:cubicBezTo>
                  <a:pt x="99865" y="4925"/>
                  <a:pt x="88969" y="-4459"/>
                  <a:pt x="81997" y="2382"/>
                </a:cubicBezTo>
                <a:cubicBezTo>
                  <a:pt x="68721" y="15624"/>
                  <a:pt x="56406" y="29794"/>
                  <a:pt x="45141" y="44784"/>
                </a:cubicBezTo>
                <a:cubicBezTo>
                  <a:pt x="33594" y="36487"/>
                  <a:pt x="22607" y="27435"/>
                  <a:pt x="12255" y="17685"/>
                </a:cubicBezTo>
                <a:cubicBezTo>
                  <a:pt x="5480" y="11305"/>
                  <a:pt x="-4518" y="22793"/>
                  <a:pt x="2257" y="29173"/>
                </a:cubicBezTo>
                <a:cubicBezTo>
                  <a:pt x="12947" y="39230"/>
                  <a:pt x="24293" y="48568"/>
                  <a:pt x="36218" y="57127"/>
                </a:cubicBezTo>
                <a:cubicBezTo>
                  <a:pt x="23171" y="75947"/>
                  <a:pt x="11779" y="95863"/>
                  <a:pt x="2169" y="116652"/>
                </a:cubicBezTo>
                <a:cubicBezTo>
                  <a:pt x="-1953" y="125554"/>
                  <a:pt x="11246" y="131429"/>
                  <a:pt x="15324" y="122703"/>
                </a:cubicBezTo>
                <a:cubicBezTo>
                  <a:pt x="24609" y="102651"/>
                  <a:pt x="35613" y="83439"/>
                  <a:pt x="48211" y="65283"/>
                </a:cubicBezTo>
                <a:cubicBezTo>
                  <a:pt x="61447" y="73978"/>
                  <a:pt x="75279" y="81731"/>
                  <a:pt x="89604" y="88479"/>
                </a:cubicBezTo>
                <a:cubicBezTo>
                  <a:pt x="97936" y="92360"/>
                  <a:pt x="104951" y="78898"/>
                  <a:pt x="96357" y="748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 rot="-898861">
            <a:off x="739797" y="433628"/>
            <a:ext cx="1461825" cy="1605908"/>
          </a:xfrm>
          <a:custGeom>
            <a:avLst/>
            <a:gdLst/>
            <a:ahLst/>
            <a:cxnLst/>
            <a:rect l="l" t="t" r="r" b="b"/>
            <a:pathLst>
              <a:path w="462239" h="507799" extrusionOk="0">
                <a:moveTo>
                  <a:pt x="459973" y="179541"/>
                </a:moveTo>
                <a:cubicBezTo>
                  <a:pt x="458636" y="122779"/>
                  <a:pt x="461727" y="55887"/>
                  <a:pt x="399242" y="30652"/>
                </a:cubicBezTo>
                <a:cubicBezTo>
                  <a:pt x="293347" y="-13921"/>
                  <a:pt x="170306" y="-1205"/>
                  <a:pt x="59171" y="14844"/>
                </a:cubicBezTo>
                <a:cubicBezTo>
                  <a:pt x="33585" y="19514"/>
                  <a:pt x="9512" y="39816"/>
                  <a:pt x="8569" y="67090"/>
                </a:cubicBezTo>
                <a:cubicBezTo>
                  <a:pt x="-7195" y="174126"/>
                  <a:pt x="2605" y="285590"/>
                  <a:pt x="7933" y="393766"/>
                </a:cubicBezTo>
                <a:cubicBezTo>
                  <a:pt x="10235" y="423781"/>
                  <a:pt x="16703" y="454453"/>
                  <a:pt x="42377" y="473550"/>
                </a:cubicBezTo>
                <a:cubicBezTo>
                  <a:pt x="111527" y="513693"/>
                  <a:pt x="199071" y="505691"/>
                  <a:pt x="276684" y="507664"/>
                </a:cubicBezTo>
                <a:cubicBezTo>
                  <a:pt x="477513" y="513540"/>
                  <a:pt x="465279" y="327137"/>
                  <a:pt x="459973" y="1795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3"/>
          <p:cNvSpPr txBox="1">
            <a:spLocks noGrp="1"/>
          </p:cNvSpPr>
          <p:nvPr>
            <p:ph type="ctrTitle"/>
          </p:nvPr>
        </p:nvSpPr>
        <p:spPr>
          <a:xfrm>
            <a:off x="1773500" y="1980025"/>
            <a:ext cx="5597100" cy="671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1773500" y="2664426"/>
            <a:ext cx="55971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algn="ctr" rtl="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794256" y="560052"/>
            <a:ext cx="7399177" cy="3910731"/>
          </a:xfrm>
          <a:custGeom>
            <a:avLst/>
            <a:gdLst/>
            <a:ahLst/>
            <a:cxnLst/>
            <a:rect l="l" t="t" r="r" b="b"/>
            <a:pathLst>
              <a:path w="3506719" h="1853427" extrusionOk="0">
                <a:moveTo>
                  <a:pt x="3499305" y="1166353"/>
                </a:moveTo>
                <a:cubicBezTo>
                  <a:pt x="3487751" y="941889"/>
                  <a:pt x="3482379" y="741016"/>
                  <a:pt x="3468150" y="516750"/>
                </a:cubicBezTo>
                <a:cubicBezTo>
                  <a:pt x="3459578" y="392635"/>
                  <a:pt x="3434540" y="262425"/>
                  <a:pt x="3343926" y="170342"/>
                </a:cubicBezTo>
                <a:cubicBezTo>
                  <a:pt x="3249760" y="74400"/>
                  <a:pt x="3105299" y="78500"/>
                  <a:pt x="2981184" y="57847"/>
                </a:cubicBezTo>
                <a:cubicBezTo>
                  <a:pt x="2181223" y="-47983"/>
                  <a:pt x="1370738" y="7114"/>
                  <a:pt x="571983" y="97465"/>
                </a:cubicBezTo>
                <a:cubicBezTo>
                  <a:pt x="583142" y="79706"/>
                  <a:pt x="597415" y="64118"/>
                  <a:pt x="614122" y="51423"/>
                </a:cubicBezTo>
                <a:cubicBezTo>
                  <a:pt x="621729" y="45657"/>
                  <a:pt x="614122" y="33314"/>
                  <a:pt x="606317" y="39277"/>
                </a:cubicBezTo>
                <a:cubicBezTo>
                  <a:pt x="584019" y="56115"/>
                  <a:pt x="565669" y="77601"/>
                  <a:pt x="552470" y="102223"/>
                </a:cubicBezTo>
                <a:cubicBezTo>
                  <a:pt x="551023" y="104503"/>
                  <a:pt x="551176" y="107419"/>
                  <a:pt x="552843" y="109545"/>
                </a:cubicBezTo>
                <a:cubicBezTo>
                  <a:pt x="552996" y="111124"/>
                  <a:pt x="553654" y="112615"/>
                  <a:pt x="554728" y="113799"/>
                </a:cubicBezTo>
                <a:cubicBezTo>
                  <a:pt x="574416" y="135921"/>
                  <a:pt x="597985" y="154271"/>
                  <a:pt x="624273" y="167908"/>
                </a:cubicBezTo>
                <a:cubicBezTo>
                  <a:pt x="632429" y="172162"/>
                  <a:pt x="639401" y="158700"/>
                  <a:pt x="631025" y="154315"/>
                </a:cubicBezTo>
                <a:cubicBezTo>
                  <a:pt x="609956" y="143265"/>
                  <a:pt x="590728" y="129014"/>
                  <a:pt x="574021" y="112067"/>
                </a:cubicBezTo>
                <a:cubicBezTo>
                  <a:pt x="1426426" y="15774"/>
                  <a:pt x="2294047" y="-40901"/>
                  <a:pt x="3145004" y="97048"/>
                </a:cubicBezTo>
                <a:cubicBezTo>
                  <a:pt x="3209331" y="107550"/>
                  <a:pt x="3269536" y="123884"/>
                  <a:pt x="3319414" y="167886"/>
                </a:cubicBezTo>
                <a:cubicBezTo>
                  <a:pt x="3474552" y="310265"/>
                  <a:pt x="3450632" y="540604"/>
                  <a:pt x="3463897" y="732531"/>
                </a:cubicBezTo>
                <a:cubicBezTo>
                  <a:pt x="3470474" y="878856"/>
                  <a:pt x="3477052" y="1001085"/>
                  <a:pt x="3483783" y="1147410"/>
                </a:cubicBezTo>
                <a:cubicBezTo>
                  <a:pt x="3501191" y="1385138"/>
                  <a:pt x="3525965" y="1744218"/>
                  <a:pt x="3230532" y="1813916"/>
                </a:cubicBezTo>
                <a:cubicBezTo>
                  <a:pt x="3161470" y="1826939"/>
                  <a:pt x="3088899" y="1823212"/>
                  <a:pt x="3018938" y="1824396"/>
                </a:cubicBezTo>
                <a:cubicBezTo>
                  <a:pt x="2066294" y="1838384"/>
                  <a:pt x="1110998" y="1858664"/>
                  <a:pt x="159779" y="1795412"/>
                </a:cubicBezTo>
                <a:cubicBezTo>
                  <a:pt x="96198" y="1786642"/>
                  <a:pt x="52897" y="1750883"/>
                  <a:pt x="37988" y="1686381"/>
                </a:cubicBezTo>
                <a:cubicBezTo>
                  <a:pt x="23014" y="1627185"/>
                  <a:pt x="28429" y="1563604"/>
                  <a:pt x="29218" y="1503201"/>
                </a:cubicBezTo>
                <a:cubicBezTo>
                  <a:pt x="32288" y="1285666"/>
                  <a:pt x="37769" y="1068196"/>
                  <a:pt x="45640" y="850771"/>
                </a:cubicBezTo>
                <a:cubicBezTo>
                  <a:pt x="67279" y="849039"/>
                  <a:pt x="84052" y="831170"/>
                  <a:pt x="84403" y="809465"/>
                </a:cubicBezTo>
                <a:cubicBezTo>
                  <a:pt x="84775" y="785085"/>
                  <a:pt x="61119" y="766449"/>
                  <a:pt x="37528" y="771382"/>
                </a:cubicBezTo>
                <a:cubicBezTo>
                  <a:pt x="-10202" y="773070"/>
                  <a:pt x="-12460" y="837024"/>
                  <a:pt x="31082" y="849280"/>
                </a:cubicBezTo>
                <a:cubicBezTo>
                  <a:pt x="22860" y="1075914"/>
                  <a:pt x="17248" y="1302614"/>
                  <a:pt x="14222" y="1529401"/>
                </a:cubicBezTo>
                <a:cubicBezTo>
                  <a:pt x="6724" y="1697563"/>
                  <a:pt x="25184" y="1816372"/>
                  <a:pt x="222900" y="1815955"/>
                </a:cubicBezTo>
                <a:cubicBezTo>
                  <a:pt x="1165853" y="1869451"/>
                  <a:pt x="2110823" y="1854630"/>
                  <a:pt x="3054653" y="1838559"/>
                </a:cubicBezTo>
                <a:cubicBezTo>
                  <a:pt x="3124352" y="1837376"/>
                  <a:pt x="3196834" y="1840752"/>
                  <a:pt x="3264427" y="1820822"/>
                </a:cubicBezTo>
                <a:cubicBezTo>
                  <a:pt x="3445173" y="1765222"/>
                  <a:pt x="3508426" y="1558539"/>
                  <a:pt x="3506606" y="1387089"/>
                </a:cubicBezTo>
                <a:cubicBezTo>
                  <a:pt x="3507527" y="1313642"/>
                  <a:pt x="3502637" y="1239910"/>
                  <a:pt x="3499305" y="1166353"/>
                </a:cubicBezTo>
                <a:close/>
                <a:moveTo>
                  <a:pt x="14683" y="811175"/>
                </a:moveTo>
                <a:cubicBezTo>
                  <a:pt x="12863" y="794424"/>
                  <a:pt x="28933" y="781270"/>
                  <a:pt x="44807" y="788066"/>
                </a:cubicBezTo>
                <a:cubicBezTo>
                  <a:pt x="47241" y="789162"/>
                  <a:pt x="50112" y="788768"/>
                  <a:pt x="52152" y="787036"/>
                </a:cubicBezTo>
                <a:cubicBezTo>
                  <a:pt x="78987" y="795301"/>
                  <a:pt x="73002" y="833713"/>
                  <a:pt x="45815" y="836191"/>
                </a:cubicBezTo>
                <a:cubicBezTo>
                  <a:pt x="30424" y="837594"/>
                  <a:pt x="16656" y="826588"/>
                  <a:pt x="14683" y="81124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 rot="4673461">
            <a:off x="7546626" y="3625444"/>
            <a:ext cx="814039" cy="1022204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 rot="4673461">
            <a:off x="7996900" y="4294821"/>
            <a:ext cx="185670" cy="335731"/>
          </a:xfrm>
          <a:custGeom>
            <a:avLst/>
            <a:gdLst/>
            <a:ahLst/>
            <a:cxnLst/>
            <a:rect l="l" t="t" r="r" b="b"/>
            <a:pathLst>
              <a:path w="88019" h="159157" extrusionOk="0">
                <a:moveTo>
                  <a:pt x="87774" y="149186"/>
                </a:moveTo>
                <a:cubicBezTo>
                  <a:pt x="74290" y="95537"/>
                  <a:pt x="49098" y="45526"/>
                  <a:pt x="14041" y="2730"/>
                </a:cubicBezTo>
                <a:cubicBezTo>
                  <a:pt x="8078" y="-4527"/>
                  <a:pt x="-4309" y="4199"/>
                  <a:pt x="1522" y="11302"/>
                </a:cubicBezTo>
                <a:cubicBezTo>
                  <a:pt x="35835" y="53069"/>
                  <a:pt x="60478" y="101916"/>
                  <a:pt x="73676" y="154338"/>
                </a:cubicBezTo>
                <a:cubicBezTo>
                  <a:pt x="76044" y="163678"/>
                  <a:pt x="90032" y="158065"/>
                  <a:pt x="87774" y="1491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 rot="-5167633">
            <a:off x="338201" y="3492220"/>
            <a:ext cx="831049" cy="96136"/>
          </a:xfrm>
          <a:custGeom>
            <a:avLst/>
            <a:gdLst/>
            <a:ahLst/>
            <a:cxnLst/>
            <a:rect l="l" t="t" r="r" b="b"/>
            <a:pathLst>
              <a:path w="393896" h="45566" extrusionOk="0">
                <a:moveTo>
                  <a:pt x="386461" y="1"/>
                </a:moveTo>
                <a:cubicBezTo>
                  <a:pt x="259364" y="2172"/>
                  <a:pt x="132531" y="12432"/>
                  <a:pt x="6750" y="30696"/>
                </a:cubicBezTo>
                <a:cubicBezTo>
                  <a:pt x="-2393" y="32011"/>
                  <a:pt x="-2305" y="46876"/>
                  <a:pt x="7364" y="45473"/>
                </a:cubicBezTo>
                <a:cubicBezTo>
                  <a:pt x="133145" y="27210"/>
                  <a:pt x="259978" y="16949"/>
                  <a:pt x="387053" y="14778"/>
                </a:cubicBezTo>
                <a:cubicBezTo>
                  <a:pt x="396349" y="14647"/>
                  <a:pt x="396196" y="-152"/>
                  <a:pt x="38646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 rot="-5167633">
            <a:off x="614037" y="2873277"/>
            <a:ext cx="278340" cy="43095"/>
          </a:xfrm>
          <a:custGeom>
            <a:avLst/>
            <a:gdLst/>
            <a:ahLst/>
            <a:cxnLst/>
            <a:rect l="l" t="t" r="r" b="b"/>
            <a:pathLst>
              <a:path w="131926" h="20426" extrusionOk="0">
                <a:moveTo>
                  <a:pt x="124504" y="198"/>
                </a:moveTo>
                <a:cubicBezTo>
                  <a:pt x="85193" y="-635"/>
                  <a:pt x="45860" y="1163"/>
                  <a:pt x="6791" y="5570"/>
                </a:cubicBezTo>
                <a:cubicBezTo>
                  <a:pt x="-2417" y="6622"/>
                  <a:pt x="-2308" y="21465"/>
                  <a:pt x="7405" y="20369"/>
                </a:cubicBezTo>
                <a:cubicBezTo>
                  <a:pt x="46474" y="15962"/>
                  <a:pt x="85807" y="14164"/>
                  <a:pt x="125118" y="14997"/>
                </a:cubicBezTo>
                <a:cubicBezTo>
                  <a:pt x="134392" y="15194"/>
                  <a:pt x="134195" y="417"/>
                  <a:pt x="124504" y="19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5262249" y="462245"/>
            <a:ext cx="681049" cy="214332"/>
          </a:xfrm>
          <a:custGeom>
            <a:avLst/>
            <a:gdLst/>
            <a:ahLst/>
            <a:cxnLst/>
            <a:rect l="l" t="t" r="r" b="b"/>
            <a:pathLst>
              <a:path w="322772" h="101579" extrusionOk="0">
                <a:moveTo>
                  <a:pt x="308867" y="12831"/>
                </a:moveTo>
                <a:cubicBezTo>
                  <a:pt x="298146" y="35457"/>
                  <a:pt x="274994" y="116227"/>
                  <a:pt x="241691" y="74877"/>
                </a:cubicBezTo>
                <a:cubicBezTo>
                  <a:pt x="226606" y="51615"/>
                  <a:pt x="229566" y="5595"/>
                  <a:pt x="194224" y="334"/>
                </a:cubicBezTo>
                <a:cubicBezTo>
                  <a:pt x="178877" y="-1990"/>
                  <a:pt x="165349" y="8161"/>
                  <a:pt x="157325" y="20460"/>
                </a:cubicBezTo>
                <a:cubicBezTo>
                  <a:pt x="146363" y="37211"/>
                  <a:pt x="147130" y="60538"/>
                  <a:pt x="133361" y="75425"/>
                </a:cubicBezTo>
                <a:cubicBezTo>
                  <a:pt x="125907" y="83493"/>
                  <a:pt x="113761" y="87221"/>
                  <a:pt x="105692" y="77925"/>
                </a:cubicBezTo>
                <a:cubicBezTo>
                  <a:pt x="91836" y="58697"/>
                  <a:pt x="101308" y="30480"/>
                  <a:pt x="85040" y="12019"/>
                </a:cubicBezTo>
                <a:cubicBezTo>
                  <a:pt x="56538" y="-22380"/>
                  <a:pt x="11110" y="29318"/>
                  <a:pt x="630" y="55386"/>
                </a:cubicBezTo>
                <a:cubicBezTo>
                  <a:pt x="-3009" y="64441"/>
                  <a:pt x="10145" y="70339"/>
                  <a:pt x="13785" y="61415"/>
                </a:cubicBezTo>
                <a:cubicBezTo>
                  <a:pt x="27992" y="24319"/>
                  <a:pt x="78221" y="-12668"/>
                  <a:pt x="82496" y="51571"/>
                </a:cubicBezTo>
                <a:cubicBezTo>
                  <a:pt x="84097" y="65734"/>
                  <a:pt x="86640" y="82003"/>
                  <a:pt x="98129" y="91803"/>
                </a:cubicBezTo>
                <a:cubicBezTo>
                  <a:pt x="110954" y="102765"/>
                  <a:pt x="128560" y="98863"/>
                  <a:pt x="140355" y="88558"/>
                </a:cubicBezTo>
                <a:cubicBezTo>
                  <a:pt x="155703" y="75184"/>
                  <a:pt x="157632" y="55079"/>
                  <a:pt x="164867" y="37255"/>
                </a:cubicBezTo>
                <a:cubicBezTo>
                  <a:pt x="172102" y="19430"/>
                  <a:pt x="191308" y="5464"/>
                  <a:pt x="205690" y="25086"/>
                </a:cubicBezTo>
                <a:cubicBezTo>
                  <a:pt x="222397" y="47844"/>
                  <a:pt x="217508" y="92066"/>
                  <a:pt x="250965" y="100880"/>
                </a:cubicBezTo>
                <a:cubicBezTo>
                  <a:pt x="294375" y="108729"/>
                  <a:pt x="307464" y="48633"/>
                  <a:pt x="322022" y="18904"/>
                </a:cubicBezTo>
                <a:cubicBezTo>
                  <a:pt x="326034" y="9915"/>
                  <a:pt x="312836" y="4039"/>
                  <a:pt x="308867" y="128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2829661" y="4511611"/>
            <a:ext cx="1377041" cy="66908"/>
          </a:xfrm>
          <a:custGeom>
            <a:avLst/>
            <a:gdLst/>
            <a:ahLst/>
            <a:cxnLst/>
            <a:rect l="l" t="t" r="r" b="b"/>
            <a:pathLst>
              <a:path w="652626" h="31710" extrusionOk="0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4309554" y="4544979"/>
            <a:ext cx="263959" cy="31226"/>
          </a:xfrm>
          <a:custGeom>
            <a:avLst/>
            <a:gdLst/>
            <a:ahLst/>
            <a:cxnLst/>
            <a:rect l="l" t="t" r="r" b="b"/>
            <a:pathLst>
              <a:path w="125099" h="14799" extrusionOk="0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7710737" y="667122"/>
            <a:ext cx="290374" cy="231224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3"/>
          <p:cNvSpPr/>
          <p:nvPr/>
        </p:nvSpPr>
        <p:spPr>
          <a:xfrm>
            <a:off x="7865454" y="617025"/>
            <a:ext cx="132428" cy="91243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/>
          <p:nvPr/>
        </p:nvSpPr>
        <p:spPr>
          <a:xfrm>
            <a:off x="1711339" y="1054787"/>
            <a:ext cx="2954" cy="1397"/>
          </a:xfrm>
          <a:custGeom>
            <a:avLst/>
            <a:gdLst/>
            <a:ahLst/>
            <a:cxnLst/>
            <a:rect l="l" t="t" r="r" b="b"/>
            <a:pathLst>
              <a:path w="1400" h="662" extrusionOk="0">
                <a:moveTo>
                  <a:pt x="0" y="663"/>
                </a:moveTo>
                <a:cubicBezTo>
                  <a:pt x="2192" y="-368"/>
                  <a:pt x="1513" y="-61"/>
                  <a:pt x="0" y="66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4"/>
          <p:cNvSpPr/>
          <p:nvPr/>
        </p:nvSpPr>
        <p:spPr>
          <a:xfrm>
            <a:off x="789941" y="506013"/>
            <a:ext cx="7919231" cy="4371184"/>
          </a:xfrm>
          <a:custGeom>
            <a:avLst/>
            <a:gdLst/>
            <a:ahLst/>
            <a:cxnLst/>
            <a:rect l="l" t="t" r="r" b="b"/>
            <a:pathLst>
              <a:path w="3753190" h="2071651" extrusionOk="0">
                <a:moveTo>
                  <a:pt x="3559557" y="312526"/>
                </a:moveTo>
                <a:cubicBezTo>
                  <a:pt x="3462673" y="190537"/>
                  <a:pt x="3320580" y="114262"/>
                  <a:pt x="3169958" y="80871"/>
                </a:cubicBezTo>
                <a:cubicBezTo>
                  <a:pt x="2666702" y="-4635"/>
                  <a:pt x="2149217" y="-1697"/>
                  <a:pt x="1639734" y="934"/>
                </a:cubicBezTo>
                <a:cubicBezTo>
                  <a:pt x="1246802" y="10932"/>
                  <a:pt x="855690" y="56206"/>
                  <a:pt x="467318" y="117923"/>
                </a:cubicBezTo>
                <a:cubicBezTo>
                  <a:pt x="174056" y="164557"/>
                  <a:pt x="89909" y="643718"/>
                  <a:pt x="35646" y="899687"/>
                </a:cubicBezTo>
                <a:cubicBezTo>
                  <a:pt x="-28637" y="1401979"/>
                  <a:pt x="-84588" y="1869849"/>
                  <a:pt x="614695" y="1936390"/>
                </a:cubicBezTo>
                <a:cubicBezTo>
                  <a:pt x="1341779" y="2005561"/>
                  <a:pt x="2076558" y="2008434"/>
                  <a:pt x="2804213" y="1931237"/>
                </a:cubicBezTo>
                <a:cubicBezTo>
                  <a:pt x="2974808" y="1913456"/>
                  <a:pt x="3089078" y="1906791"/>
                  <a:pt x="3089078" y="1906791"/>
                </a:cubicBezTo>
                <a:cubicBezTo>
                  <a:pt x="3099164" y="1977323"/>
                  <a:pt x="3363661" y="2103279"/>
                  <a:pt x="3459384" y="2064341"/>
                </a:cubicBezTo>
                <a:cubicBezTo>
                  <a:pt x="3373725" y="1984887"/>
                  <a:pt x="3328363" y="1836962"/>
                  <a:pt x="3328363" y="1836962"/>
                </a:cubicBezTo>
                <a:cubicBezTo>
                  <a:pt x="3697529" y="1838781"/>
                  <a:pt x="3736708" y="1487660"/>
                  <a:pt x="3747407" y="1232568"/>
                </a:cubicBezTo>
                <a:cubicBezTo>
                  <a:pt x="3760452" y="920406"/>
                  <a:pt x="3769770" y="568692"/>
                  <a:pt x="3559557" y="31252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4"/>
          <p:cNvSpPr/>
          <p:nvPr/>
        </p:nvSpPr>
        <p:spPr>
          <a:xfrm>
            <a:off x="529421" y="349800"/>
            <a:ext cx="8062595" cy="4512254"/>
          </a:xfrm>
          <a:custGeom>
            <a:avLst/>
            <a:gdLst/>
            <a:ahLst/>
            <a:cxnLst/>
            <a:rect l="l" t="t" r="r" b="b"/>
            <a:pathLst>
              <a:path w="3821135" h="2138509" extrusionOk="0">
                <a:moveTo>
                  <a:pt x="3819859" y="752034"/>
                </a:moveTo>
                <a:cubicBezTo>
                  <a:pt x="3812054" y="539103"/>
                  <a:pt x="3741062" y="308303"/>
                  <a:pt x="3556764" y="183793"/>
                </a:cubicBezTo>
                <a:cubicBezTo>
                  <a:pt x="3418070" y="94210"/>
                  <a:pt x="3245918" y="93267"/>
                  <a:pt x="3087294" y="70619"/>
                </a:cubicBezTo>
                <a:cubicBezTo>
                  <a:pt x="2233223" y="-29401"/>
                  <a:pt x="1371303" y="-1973"/>
                  <a:pt x="513768" y="25410"/>
                </a:cubicBezTo>
                <a:cubicBezTo>
                  <a:pt x="504472" y="25717"/>
                  <a:pt x="504626" y="40517"/>
                  <a:pt x="514360" y="40210"/>
                </a:cubicBezTo>
                <a:cubicBezTo>
                  <a:pt x="1396429" y="12037"/>
                  <a:pt x="2283672" y="-16268"/>
                  <a:pt x="3161333" y="94714"/>
                </a:cubicBezTo>
                <a:cubicBezTo>
                  <a:pt x="3242301" y="104953"/>
                  <a:pt x="3324781" y="113350"/>
                  <a:pt x="3403994" y="133740"/>
                </a:cubicBezTo>
                <a:cubicBezTo>
                  <a:pt x="3829331" y="245730"/>
                  <a:pt x="3826151" y="758590"/>
                  <a:pt x="3794098" y="1112320"/>
                </a:cubicBezTo>
                <a:cubicBezTo>
                  <a:pt x="3788682" y="1201882"/>
                  <a:pt x="3783289" y="1291422"/>
                  <a:pt x="3777873" y="1380984"/>
                </a:cubicBezTo>
                <a:cubicBezTo>
                  <a:pt x="3772919" y="1463047"/>
                  <a:pt x="3775440" y="1551052"/>
                  <a:pt x="3749985" y="1630069"/>
                </a:cubicBezTo>
                <a:cubicBezTo>
                  <a:pt x="3682304" y="1828398"/>
                  <a:pt x="3446681" y="1860474"/>
                  <a:pt x="3265453" y="1869353"/>
                </a:cubicBezTo>
                <a:cubicBezTo>
                  <a:pt x="3261550" y="1869572"/>
                  <a:pt x="3258525" y="1872861"/>
                  <a:pt x="3258634" y="1876786"/>
                </a:cubicBezTo>
                <a:cubicBezTo>
                  <a:pt x="3253372" y="1875865"/>
                  <a:pt x="3247256" y="1880315"/>
                  <a:pt x="3249865" y="1886191"/>
                </a:cubicBezTo>
                <a:cubicBezTo>
                  <a:pt x="3272885" y="1936245"/>
                  <a:pt x="3299743" y="1984457"/>
                  <a:pt x="3330196" y="2030367"/>
                </a:cubicBezTo>
                <a:cubicBezTo>
                  <a:pt x="3349928" y="2060119"/>
                  <a:pt x="3371305" y="2094321"/>
                  <a:pt x="3399850" y="2118065"/>
                </a:cubicBezTo>
                <a:cubicBezTo>
                  <a:pt x="3244186" y="2098991"/>
                  <a:pt x="3086110" y="2032976"/>
                  <a:pt x="3003959" y="1892242"/>
                </a:cubicBezTo>
                <a:cubicBezTo>
                  <a:pt x="2999859" y="1885183"/>
                  <a:pt x="2990103" y="1890752"/>
                  <a:pt x="2990453" y="1897526"/>
                </a:cubicBezTo>
                <a:cubicBezTo>
                  <a:pt x="2129739" y="1952338"/>
                  <a:pt x="1256221" y="2013003"/>
                  <a:pt x="401887" y="1860956"/>
                </a:cubicBezTo>
                <a:cubicBezTo>
                  <a:pt x="297351" y="1841224"/>
                  <a:pt x="184352" y="1811078"/>
                  <a:pt x="108098" y="1731974"/>
                </a:cubicBezTo>
                <a:cubicBezTo>
                  <a:pt x="16212" y="1636602"/>
                  <a:pt x="18953" y="1494092"/>
                  <a:pt x="16147" y="1370482"/>
                </a:cubicBezTo>
                <a:cubicBezTo>
                  <a:pt x="9487" y="1077504"/>
                  <a:pt x="25437" y="784439"/>
                  <a:pt x="63854" y="493916"/>
                </a:cubicBezTo>
                <a:cubicBezTo>
                  <a:pt x="68605" y="458026"/>
                  <a:pt x="73720" y="422223"/>
                  <a:pt x="79202" y="386486"/>
                </a:cubicBezTo>
                <a:cubicBezTo>
                  <a:pt x="80649" y="376795"/>
                  <a:pt x="66200" y="374800"/>
                  <a:pt x="64775" y="384140"/>
                </a:cubicBezTo>
                <a:cubicBezTo>
                  <a:pt x="20408" y="677030"/>
                  <a:pt x="-1230" y="972902"/>
                  <a:pt x="54" y="1269125"/>
                </a:cubicBezTo>
                <a:cubicBezTo>
                  <a:pt x="3869" y="1541932"/>
                  <a:pt x="-19854" y="1759752"/>
                  <a:pt x="293580" y="1850871"/>
                </a:cubicBezTo>
                <a:cubicBezTo>
                  <a:pt x="349290" y="1867336"/>
                  <a:pt x="406579" y="1877421"/>
                  <a:pt x="463868" y="1886739"/>
                </a:cubicBezTo>
                <a:cubicBezTo>
                  <a:pt x="1302153" y="2022671"/>
                  <a:pt x="2155128" y="1967049"/>
                  <a:pt x="2998127" y="1911755"/>
                </a:cubicBezTo>
                <a:cubicBezTo>
                  <a:pt x="3084838" y="2049463"/>
                  <a:pt x="3246971" y="2117276"/>
                  <a:pt x="3404016" y="2133610"/>
                </a:cubicBezTo>
                <a:cubicBezTo>
                  <a:pt x="3407984" y="2133961"/>
                  <a:pt x="3411624" y="2131330"/>
                  <a:pt x="3412501" y="2127427"/>
                </a:cubicBezTo>
                <a:cubicBezTo>
                  <a:pt x="3418552" y="2131461"/>
                  <a:pt x="3424954" y="2134969"/>
                  <a:pt x="3431619" y="2137885"/>
                </a:cubicBezTo>
                <a:cubicBezTo>
                  <a:pt x="3440060" y="2141546"/>
                  <a:pt x="3446966" y="2128063"/>
                  <a:pt x="3438372" y="2124292"/>
                </a:cubicBezTo>
                <a:cubicBezTo>
                  <a:pt x="3394128" y="2105152"/>
                  <a:pt x="3366021" y="2057137"/>
                  <a:pt x="3340479" y="2018506"/>
                </a:cubicBezTo>
                <a:cubicBezTo>
                  <a:pt x="3312196" y="1975643"/>
                  <a:pt x="3287092" y="1930742"/>
                  <a:pt x="3265409" y="1884174"/>
                </a:cubicBezTo>
                <a:cubicBezTo>
                  <a:pt x="3490267" y="1876413"/>
                  <a:pt x="3757769" y="1818401"/>
                  <a:pt x="3780987" y="1549825"/>
                </a:cubicBezTo>
                <a:cubicBezTo>
                  <a:pt x="3790809" y="1463069"/>
                  <a:pt x="3792848" y="1374976"/>
                  <a:pt x="3798132" y="1287826"/>
                </a:cubicBezTo>
                <a:cubicBezTo>
                  <a:pt x="3806945" y="1109339"/>
                  <a:pt x="3826261" y="930851"/>
                  <a:pt x="3819859" y="75203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" name="Google Shape;40;p4"/>
          <p:cNvGrpSpPr/>
          <p:nvPr/>
        </p:nvGrpSpPr>
        <p:grpSpPr>
          <a:xfrm>
            <a:off x="550224" y="368620"/>
            <a:ext cx="878229" cy="627539"/>
            <a:chOff x="550224" y="368620"/>
            <a:chExt cx="878229" cy="627539"/>
          </a:xfrm>
        </p:grpSpPr>
        <p:sp>
          <p:nvSpPr>
            <p:cNvPr id="41" name="Google Shape;41;p4"/>
            <p:cNvSpPr/>
            <p:nvPr/>
          </p:nvSpPr>
          <p:spPr>
            <a:xfrm>
              <a:off x="550224" y="368620"/>
              <a:ext cx="430805" cy="627539"/>
            </a:xfrm>
            <a:custGeom>
              <a:avLst/>
              <a:gdLst/>
              <a:ahLst/>
              <a:cxnLst/>
              <a:rect l="l" t="t" r="r" b="b"/>
              <a:pathLst>
                <a:path w="204173" h="297412" extrusionOk="0">
                  <a:moveTo>
                    <a:pt x="139600" y="3918"/>
                  </a:moveTo>
                  <a:cubicBezTo>
                    <a:pt x="98338" y="-8491"/>
                    <a:pt x="54708" y="9706"/>
                    <a:pt x="28442" y="42571"/>
                  </a:cubicBezTo>
                  <a:cubicBezTo>
                    <a:pt x="-1200" y="79689"/>
                    <a:pt x="-6483" y="131738"/>
                    <a:pt x="7088" y="176311"/>
                  </a:cubicBezTo>
                  <a:cubicBezTo>
                    <a:pt x="15375" y="203497"/>
                    <a:pt x="33244" y="222045"/>
                    <a:pt x="55322" y="238993"/>
                  </a:cubicBezTo>
                  <a:cubicBezTo>
                    <a:pt x="80842" y="258550"/>
                    <a:pt x="107305" y="276835"/>
                    <a:pt x="134360" y="294199"/>
                  </a:cubicBezTo>
                  <a:cubicBezTo>
                    <a:pt x="135671" y="295098"/>
                    <a:pt x="137291" y="295449"/>
                    <a:pt x="138855" y="295142"/>
                  </a:cubicBezTo>
                  <a:cubicBezTo>
                    <a:pt x="140391" y="296326"/>
                    <a:pt x="142213" y="297093"/>
                    <a:pt x="144138" y="297334"/>
                  </a:cubicBezTo>
                  <a:cubicBezTo>
                    <a:pt x="153237" y="298606"/>
                    <a:pt x="156855" y="283982"/>
                    <a:pt x="147295" y="282667"/>
                  </a:cubicBezTo>
                  <a:cubicBezTo>
                    <a:pt x="145827" y="282448"/>
                    <a:pt x="140981" y="260479"/>
                    <a:pt x="140148" y="257081"/>
                  </a:cubicBezTo>
                  <a:cubicBezTo>
                    <a:pt x="133825" y="231100"/>
                    <a:pt x="132067" y="204221"/>
                    <a:pt x="134952" y="177648"/>
                  </a:cubicBezTo>
                  <a:cubicBezTo>
                    <a:pt x="176609" y="182954"/>
                    <a:pt x="202633" y="143665"/>
                    <a:pt x="203883" y="105670"/>
                  </a:cubicBezTo>
                  <a:cubicBezTo>
                    <a:pt x="206974" y="59694"/>
                    <a:pt x="185444" y="17687"/>
                    <a:pt x="139600" y="3918"/>
                  </a:cubicBezTo>
                  <a:close/>
                  <a:moveTo>
                    <a:pt x="183054" y="133777"/>
                  </a:moveTo>
                  <a:cubicBezTo>
                    <a:pt x="174767" y="153268"/>
                    <a:pt x="153741" y="169383"/>
                    <a:pt x="131882" y="161709"/>
                  </a:cubicBezTo>
                  <a:cubicBezTo>
                    <a:pt x="129346" y="160810"/>
                    <a:pt x="126524" y="161336"/>
                    <a:pt x="124472" y="163068"/>
                  </a:cubicBezTo>
                  <a:cubicBezTo>
                    <a:pt x="123380" y="163770"/>
                    <a:pt x="122532" y="164800"/>
                    <a:pt x="122038" y="166006"/>
                  </a:cubicBezTo>
                  <a:cubicBezTo>
                    <a:pt x="121199" y="167475"/>
                    <a:pt x="120874" y="169185"/>
                    <a:pt x="121118" y="170852"/>
                  </a:cubicBezTo>
                  <a:cubicBezTo>
                    <a:pt x="116602" y="204944"/>
                    <a:pt x="119253" y="239629"/>
                    <a:pt x="128901" y="272647"/>
                  </a:cubicBezTo>
                  <a:cubicBezTo>
                    <a:pt x="113583" y="262540"/>
                    <a:pt x="98506" y="252082"/>
                    <a:pt x="83670" y="241229"/>
                  </a:cubicBezTo>
                  <a:cubicBezTo>
                    <a:pt x="67008" y="229039"/>
                    <a:pt x="48460" y="216783"/>
                    <a:pt x="35699" y="200274"/>
                  </a:cubicBezTo>
                  <a:cubicBezTo>
                    <a:pt x="-9706" y="138886"/>
                    <a:pt x="18840" y="27553"/>
                    <a:pt x="100223" y="15450"/>
                  </a:cubicBezTo>
                  <a:cubicBezTo>
                    <a:pt x="169505" y="7667"/>
                    <a:pt x="206601" y="72783"/>
                    <a:pt x="183054" y="1337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1007307" y="372376"/>
              <a:ext cx="421145" cy="613504"/>
            </a:xfrm>
            <a:custGeom>
              <a:avLst/>
              <a:gdLst/>
              <a:ahLst/>
              <a:cxnLst/>
              <a:rect l="l" t="t" r="r" b="b"/>
              <a:pathLst>
                <a:path w="199595" h="290760" extrusionOk="0">
                  <a:moveTo>
                    <a:pt x="136439" y="3825"/>
                  </a:moveTo>
                  <a:cubicBezTo>
                    <a:pt x="96098" y="-8299"/>
                    <a:pt x="53476" y="9504"/>
                    <a:pt x="27803" y="41623"/>
                  </a:cubicBezTo>
                  <a:cubicBezTo>
                    <a:pt x="-1182" y="77908"/>
                    <a:pt x="-6334" y="128751"/>
                    <a:pt x="6930" y="172359"/>
                  </a:cubicBezTo>
                  <a:cubicBezTo>
                    <a:pt x="15021" y="198932"/>
                    <a:pt x="32494" y="217063"/>
                    <a:pt x="54090" y="233616"/>
                  </a:cubicBezTo>
                  <a:cubicBezTo>
                    <a:pt x="79040" y="252735"/>
                    <a:pt x="104911" y="270603"/>
                    <a:pt x="131352" y="287573"/>
                  </a:cubicBezTo>
                  <a:cubicBezTo>
                    <a:pt x="132626" y="288472"/>
                    <a:pt x="134211" y="288801"/>
                    <a:pt x="135737" y="288494"/>
                  </a:cubicBezTo>
                  <a:cubicBezTo>
                    <a:pt x="137241" y="289678"/>
                    <a:pt x="139037" y="290423"/>
                    <a:pt x="140933" y="290686"/>
                  </a:cubicBezTo>
                  <a:cubicBezTo>
                    <a:pt x="149813" y="291914"/>
                    <a:pt x="153343" y="277641"/>
                    <a:pt x="144003" y="276347"/>
                  </a:cubicBezTo>
                  <a:cubicBezTo>
                    <a:pt x="142556" y="276150"/>
                    <a:pt x="137842" y="254664"/>
                    <a:pt x="137009" y="251332"/>
                  </a:cubicBezTo>
                  <a:cubicBezTo>
                    <a:pt x="130839" y="225943"/>
                    <a:pt x="129125" y="199677"/>
                    <a:pt x="131944" y="173697"/>
                  </a:cubicBezTo>
                  <a:cubicBezTo>
                    <a:pt x="172768" y="178893"/>
                    <a:pt x="198091" y="140481"/>
                    <a:pt x="199318" y="103341"/>
                  </a:cubicBezTo>
                  <a:cubicBezTo>
                    <a:pt x="202300" y="58352"/>
                    <a:pt x="181253" y="17287"/>
                    <a:pt x="136439" y="3825"/>
                  </a:cubicBezTo>
                  <a:close/>
                  <a:moveTo>
                    <a:pt x="178907" y="130768"/>
                  </a:moveTo>
                  <a:cubicBezTo>
                    <a:pt x="170794" y="149799"/>
                    <a:pt x="150251" y="165541"/>
                    <a:pt x="128897" y="158042"/>
                  </a:cubicBezTo>
                  <a:cubicBezTo>
                    <a:pt x="126417" y="157187"/>
                    <a:pt x="123670" y="157692"/>
                    <a:pt x="121662" y="159380"/>
                  </a:cubicBezTo>
                  <a:cubicBezTo>
                    <a:pt x="120592" y="160082"/>
                    <a:pt x="119756" y="161068"/>
                    <a:pt x="119272" y="162252"/>
                  </a:cubicBezTo>
                  <a:cubicBezTo>
                    <a:pt x="118458" y="163699"/>
                    <a:pt x="118143" y="165343"/>
                    <a:pt x="118373" y="166988"/>
                  </a:cubicBezTo>
                  <a:cubicBezTo>
                    <a:pt x="113973" y="200335"/>
                    <a:pt x="116571" y="234230"/>
                    <a:pt x="126003" y="266503"/>
                  </a:cubicBezTo>
                  <a:cubicBezTo>
                    <a:pt x="111006" y="256615"/>
                    <a:pt x="96266" y="246399"/>
                    <a:pt x="81781" y="235809"/>
                  </a:cubicBezTo>
                  <a:cubicBezTo>
                    <a:pt x="65491" y="223882"/>
                    <a:pt x="47359" y="211911"/>
                    <a:pt x="34884" y="195775"/>
                  </a:cubicBezTo>
                  <a:cubicBezTo>
                    <a:pt x="-9491" y="135855"/>
                    <a:pt x="18419" y="26955"/>
                    <a:pt x="97961" y="15116"/>
                  </a:cubicBezTo>
                  <a:cubicBezTo>
                    <a:pt x="165664" y="7508"/>
                    <a:pt x="202015" y="71133"/>
                    <a:pt x="178907" y="1307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1305031" y="475050"/>
              <a:ext cx="59409" cy="175613"/>
            </a:xfrm>
            <a:custGeom>
              <a:avLst/>
              <a:gdLst/>
              <a:ahLst/>
              <a:cxnLst/>
              <a:rect l="l" t="t" r="r" b="b"/>
              <a:pathLst>
                <a:path w="28156" h="83229" extrusionOk="0">
                  <a:moveTo>
                    <a:pt x="12001" y="2074"/>
                  </a:moveTo>
                  <a:cubicBezTo>
                    <a:pt x="5687" y="-4723"/>
                    <a:pt x="-4289" y="6788"/>
                    <a:pt x="2004" y="13584"/>
                  </a:cubicBezTo>
                  <a:cubicBezTo>
                    <a:pt x="17298" y="29699"/>
                    <a:pt x="17395" y="54956"/>
                    <a:pt x="2223" y="71180"/>
                  </a:cubicBezTo>
                  <a:cubicBezTo>
                    <a:pt x="-4354" y="78459"/>
                    <a:pt x="6608" y="87887"/>
                    <a:pt x="13054" y="80608"/>
                  </a:cubicBezTo>
                  <a:cubicBezTo>
                    <a:pt x="33750" y="57455"/>
                    <a:pt x="32961" y="24678"/>
                    <a:pt x="12001" y="20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1260832" y="642594"/>
              <a:ext cx="30076" cy="31226"/>
            </a:xfrm>
            <a:custGeom>
              <a:avLst/>
              <a:gdLst/>
              <a:ahLst/>
              <a:cxnLst/>
              <a:rect l="l" t="t" r="r" b="b"/>
              <a:pathLst>
                <a:path w="14254" h="14799" extrusionOk="0">
                  <a:moveTo>
                    <a:pt x="6816" y="0"/>
                  </a:moveTo>
                  <a:cubicBezTo>
                    <a:pt x="-2458" y="0"/>
                    <a:pt x="-2283" y="14799"/>
                    <a:pt x="7430" y="14799"/>
                  </a:cubicBezTo>
                  <a:cubicBezTo>
                    <a:pt x="16726" y="14799"/>
                    <a:pt x="16529" y="0"/>
                    <a:pt x="6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611671" y="601479"/>
              <a:ext cx="103968" cy="202921"/>
            </a:xfrm>
            <a:custGeom>
              <a:avLst/>
              <a:gdLst/>
              <a:ahLst/>
              <a:cxnLst/>
              <a:rect l="l" t="t" r="r" b="b"/>
              <a:pathLst>
                <a:path w="49274" h="96171" extrusionOk="0">
                  <a:moveTo>
                    <a:pt x="46778" y="83022"/>
                  </a:moveTo>
                  <a:cubicBezTo>
                    <a:pt x="27791" y="67456"/>
                    <a:pt x="9199" y="33057"/>
                    <a:pt x="16281" y="8194"/>
                  </a:cubicBezTo>
                  <a:cubicBezTo>
                    <a:pt x="18978" y="-1277"/>
                    <a:pt x="4442" y="-3163"/>
                    <a:pt x="1877" y="5848"/>
                  </a:cubicBezTo>
                  <a:cubicBezTo>
                    <a:pt x="-2947" y="22796"/>
                    <a:pt x="2271" y="39436"/>
                    <a:pt x="9112" y="55091"/>
                  </a:cubicBezTo>
                  <a:cubicBezTo>
                    <a:pt x="15689" y="70153"/>
                    <a:pt x="23933" y="83965"/>
                    <a:pt x="36802" y="94555"/>
                  </a:cubicBezTo>
                  <a:cubicBezTo>
                    <a:pt x="43994" y="100409"/>
                    <a:pt x="53991" y="88920"/>
                    <a:pt x="46778" y="830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714300" y="1186825"/>
            <a:ext cx="5715300" cy="276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406400" algn="ctr" rtl="0">
              <a:spcBef>
                <a:spcPts val="0"/>
              </a:spcBef>
              <a:spcAft>
                <a:spcPts val="0"/>
              </a:spcAft>
              <a:buSzPts val="2800"/>
              <a:buFont typeface="Nunito SemiBold"/>
              <a:buChar char="✗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marL="914400" lvl="1" indent="-406400" algn="ctr" rtl="0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✗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marL="1371600" lvl="2" indent="-406400" algn="ctr" rtl="0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■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marL="1828800" lvl="3" indent="-406400" algn="ctr" rtl="0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●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marL="2286000" lvl="4" indent="-406400" algn="ctr" rtl="0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○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marL="2743200" lvl="5" indent="-406400" algn="ctr" rtl="0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■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marL="3200400" lvl="6" indent="-406400" algn="ctr" rtl="0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●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marL="3657600" lvl="7" indent="-406400" algn="ctr" rtl="0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○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marL="4114800" lvl="8" indent="-406400" algn="ctr" rtl="0">
              <a:spcBef>
                <a:spcPts val="1000"/>
              </a:spcBef>
              <a:spcAft>
                <a:spcPts val="1000"/>
              </a:spcAft>
              <a:buSzPts val="2800"/>
              <a:buFont typeface="Nunito SemiBold"/>
              <a:buChar char="■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4"/>
          <p:cNvSpPr/>
          <p:nvPr/>
        </p:nvSpPr>
        <p:spPr>
          <a:xfrm rot="-10653455">
            <a:off x="308904" y="3412015"/>
            <a:ext cx="814998" cy="1023408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4"/>
          <p:cNvSpPr/>
          <p:nvPr/>
        </p:nvSpPr>
        <p:spPr>
          <a:xfrm rot="5624237">
            <a:off x="8289671" y="2866841"/>
            <a:ext cx="540119" cy="264234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4"/>
          <p:cNvSpPr/>
          <p:nvPr/>
        </p:nvSpPr>
        <p:spPr>
          <a:xfrm rot="5400000">
            <a:off x="6259143" y="-119213"/>
            <a:ext cx="113330" cy="954049"/>
          </a:xfrm>
          <a:custGeom>
            <a:avLst/>
            <a:gdLst/>
            <a:ahLst/>
            <a:cxnLst/>
            <a:rect l="l" t="t" r="r" b="b"/>
            <a:pathLst>
              <a:path w="53711" h="452156" extrusionOk="0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4"/>
          <p:cNvSpPr/>
          <p:nvPr/>
        </p:nvSpPr>
        <p:spPr>
          <a:xfrm rot="5400000">
            <a:off x="6459663" y="73310"/>
            <a:ext cx="80437" cy="399039"/>
          </a:xfrm>
          <a:custGeom>
            <a:avLst/>
            <a:gdLst/>
            <a:ahLst/>
            <a:cxnLst/>
            <a:rect l="l" t="t" r="r" b="b"/>
            <a:pathLst>
              <a:path w="38122" h="189118" extrusionOk="0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4"/>
          <p:cNvSpPr/>
          <p:nvPr/>
        </p:nvSpPr>
        <p:spPr>
          <a:xfrm flipH="1">
            <a:off x="486100" y="253760"/>
            <a:ext cx="290374" cy="231224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4"/>
          <p:cNvSpPr/>
          <p:nvPr/>
        </p:nvSpPr>
        <p:spPr>
          <a:xfrm flipH="1">
            <a:off x="509560" y="230637"/>
            <a:ext cx="132428" cy="91243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"/>
          <p:cNvSpPr/>
          <p:nvPr/>
        </p:nvSpPr>
        <p:spPr>
          <a:xfrm rot="-884877">
            <a:off x="7997294" y="3564834"/>
            <a:ext cx="912816" cy="928284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5"/>
          <p:cNvSpPr/>
          <p:nvPr/>
        </p:nvSpPr>
        <p:spPr>
          <a:xfrm>
            <a:off x="642525" y="331773"/>
            <a:ext cx="6943343" cy="927756"/>
          </a:xfrm>
          <a:custGeom>
            <a:avLst/>
            <a:gdLst/>
            <a:ahLst/>
            <a:cxnLst/>
            <a:rect l="l" t="t" r="r" b="b"/>
            <a:pathLst>
              <a:path w="3290684" h="399035" extrusionOk="0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5"/>
          <p:cNvSpPr/>
          <p:nvPr/>
        </p:nvSpPr>
        <p:spPr>
          <a:xfrm>
            <a:off x="368194" y="422127"/>
            <a:ext cx="8379859" cy="4302579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5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6426300" cy="284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✗"/>
              <a:defRPr/>
            </a:lvl1pPr>
            <a:lvl2pPr marL="914400" lvl="1" indent="-368300" rtl="0">
              <a:spcBef>
                <a:spcPts val="1000"/>
              </a:spcBef>
              <a:spcAft>
                <a:spcPts val="0"/>
              </a:spcAft>
              <a:buSzPts val="2200"/>
              <a:buChar char="✗"/>
              <a:defRPr/>
            </a:lvl2pPr>
            <a:lvl3pPr marL="1371600" lvl="2" indent="-368300" rtl="0">
              <a:spcBef>
                <a:spcPts val="100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 rtl="0">
              <a:spcBef>
                <a:spcPts val="100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 rtl="0">
              <a:spcBef>
                <a:spcPts val="100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100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100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100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1000"/>
              </a:spcBef>
              <a:spcAft>
                <a:spcPts val="100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5"/>
          <p:cNvSpPr/>
          <p:nvPr/>
        </p:nvSpPr>
        <p:spPr>
          <a:xfrm>
            <a:off x="3215361" y="371192"/>
            <a:ext cx="1377041" cy="66908"/>
          </a:xfrm>
          <a:custGeom>
            <a:avLst/>
            <a:gdLst/>
            <a:ahLst/>
            <a:cxnLst/>
            <a:rect l="l" t="t" r="r" b="b"/>
            <a:pathLst>
              <a:path w="652626" h="31710" extrusionOk="0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5"/>
          <p:cNvSpPr/>
          <p:nvPr/>
        </p:nvSpPr>
        <p:spPr>
          <a:xfrm>
            <a:off x="4695254" y="404559"/>
            <a:ext cx="263959" cy="31226"/>
          </a:xfrm>
          <a:custGeom>
            <a:avLst/>
            <a:gdLst/>
            <a:ahLst/>
            <a:cxnLst/>
            <a:rect l="l" t="t" r="r" b="b"/>
            <a:pathLst>
              <a:path w="125099" h="14799" extrusionOk="0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5"/>
          <p:cNvSpPr/>
          <p:nvPr/>
        </p:nvSpPr>
        <p:spPr>
          <a:xfrm>
            <a:off x="8371587" y="397372"/>
            <a:ext cx="290374" cy="231224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5"/>
          <p:cNvSpPr/>
          <p:nvPr/>
        </p:nvSpPr>
        <p:spPr>
          <a:xfrm>
            <a:off x="244743" y="4094361"/>
            <a:ext cx="746254" cy="775710"/>
          </a:xfrm>
          <a:custGeom>
            <a:avLst/>
            <a:gdLst/>
            <a:ahLst/>
            <a:cxnLst/>
            <a:rect l="l" t="t" r="r" b="b"/>
            <a:pathLst>
              <a:path w="353675" h="367635" extrusionOk="0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5"/>
          <p:cNvSpPr/>
          <p:nvPr/>
        </p:nvSpPr>
        <p:spPr>
          <a:xfrm>
            <a:off x="8578274" y="2957429"/>
            <a:ext cx="200902" cy="172792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5"/>
          <p:cNvSpPr/>
          <p:nvPr/>
        </p:nvSpPr>
        <p:spPr>
          <a:xfrm>
            <a:off x="4853896" y="4607301"/>
            <a:ext cx="851649" cy="155161"/>
          </a:xfrm>
          <a:custGeom>
            <a:avLst/>
            <a:gdLst/>
            <a:ahLst/>
            <a:cxnLst/>
            <a:rect l="l" t="t" r="r" b="b"/>
            <a:pathLst>
              <a:path w="403625" h="73536" extrusionOk="0">
                <a:moveTo>
                  <a:pt x="402034" y="57995"/>
                </a:moveTo>
                <a:cubicBezTo>
                  <a:pt x="349920" y="-4643"/>
                  <a:pt x="347223" y="-12273"/>
                  <a:pt x="293815" y="54948"/>
                </a:cubicBezTo>
                <a:cubicBezTo>
                  <a:pt x="244682" y="-17404"/>
                  <a:pt x="251829" y="2986"/>
                  <a:pt x="191361" y="49225"/>
                </a:cubicBezTo>
                <a:cubicBezTo>
                  <a:pt x="145320" y="-15189"/>
                  <a:pt x="150911" y="-15343"/>
                  <a:pt x="96669" y="42648"/>
                </a:cubicBezTo>
                <a:cubicBezTo>
                  <a:pt x="86321" y="25893"/>
                  <a:pt x="71785" y="12113"/>
                  <a:pt x="54508" y="2657"/>
                </a:cubicBezTo>
                <a:cubicBezTo>
                  <a:pt x="43897" y="-1442"/>
                  <a:pt x="13290" y="41442"/>
                  <a:pt x="2152" y="49554"/>
                </a:cubicBezTo>
                <a:cubicBezTo>
                  <a:pt x="-4644" y="56548"/>
                  <a:pt x="6230" y="65932"/>
                  <a:pt x="12983" y="58982"/>
                </a:cubicBezTo>
                <a:lnTo>
                  <a:pt x="52009" y="18838"/>
                </a:lnTo>
                <a:cubicBezTo>
                  <a:pt x="82462" y="34426"/>
                  <a:pt x="86825" y="72531"/>
                  <a:pt x="100243" y="59552"/>
                </a:cubicBezTo>
                <a:lnTo>
                  <a:pt x="120852" y="38307"/>
                </a:lnTo>
                <a:cubicBezTo>
                  <a:pt x="130455" y="27871"/>
                  <a:pt x="145298" y="3447"/>
                  <a:pt x="155800" y="26621"/>
                </a:cubicBezTo>
                <a:cubicBezTo>
                  <a:pt x="197105" y="84085"/>
                  <a:pt x="181473" y="72663"/>
                  <a:pt x="233785" y="33330"/>
                </a:cubicBezTo>
                <a:cubicBezTo>
                  <a:pt x="249659" y="14036"/>
                  <a:pt x="257223" y="29405"/>
                  <a:pt x="267264" y="44731"/>
                </a:cubicBezTo>
                <a:lnTo>
                  <a:pt x="286843" y="71040"/>
                </a:lnTo>
                <a:cubicBezTo>
                  <a:pt x="300195" y="86058"/>
                  <a:pt x="326855" y="28594"/>
                  <a:pt x="341106" y="23990"/>
                </a:cubicBezTo>
                <a:cubicBezTo>
                  <a:pt x="357462" y="17522"/>
                  <a:pt x="377238" y="56614"/>
                  <a:pt x="389493" y="66611"/>
                </a:cubicBezTo>
                <a:cubicBezTo>
                  <a:pt x="395632" y="73671"/>
                  <a:pt x="408020" y="64945"/>
                  <a:pt x="402034" y="579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5"/>
          <p:cNvSpPr/>
          <p:nvPr/>
        </p:nvSpPr>
        <p:spPr>
          <a:xfrm>
            <a:off x="8526304" y="347275"/>
            <a:ext cx="132428" cy="91243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"/>
          <p:cNvSpPr/>
          <p:nvPr/>
        </p:nvSpPr>
        <p:spPr>
          <a:xfrm rot="-884877">
            <a:off x="7997294" y="3564834"/>
            <a:ext cx="912816" cy="928284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8"/>
          <p:cNvSpPr/>
          <p:nvPr/>
        </p:nvSpPr>
        <p:spPr>
          <a:xfrm>
            <a:off x="642525" y="331773"/>
            <a:ext cx="6943343" cy="927756"/>
          </a:xfrm>
          <a:custGeom>
            <a:avLst/>
            <a:gdLst/>
            <a:ahLst/>
            <a:cxnLst/>
            <a:rect l="l" t="t" r="r" b="b"/>
            <a:pathLst>
              <a:path w="3290684" h="399035" extrusionOk="0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8"/>
          <p:cNvSpPr/>
          <p:nvPr/>
        </p:nvSpPr>
        <p:spPr>
          <a:xfrm>
            <a:off x="368194" y="422127"/>
            <a:ext cx="8379859" cy="4302579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8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8"/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2001900" cy="278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✗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03" name="Google Shape;103;p8"/>
          <p:cNvSpPr txBox="1">
            <a:spLocks noGrp="1"/>
          </p:cNvSpPr>
          <p:nvPr>
            <p:ph type="body" idx="2"/>
          </p:nvPr>
        </p:nvSpPr>
        <p:spPr>
          <a:xfrm>
            <a:off x="3400388" y="1506350"/>
            <a:ext cx="2001900" cy="278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✗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04" name="Google Shape;104;p8"/>
          <p:cNvSpPr txBox="1">
            <a:spLocks noGrp="1"/>
          </p:cNvSpPr>
          <p:nvPr>
            <p:ph type="body" idx="3"/>
          </p:nvPr>
        </p:nvSpPr>
        <p:spPr>
          <a:xfrm>
            <a:off x="5612601" y="1506350"/>
            <a:ext cx="2001900" cy="278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✗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05" name="Google Shape;105;p8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8"/>
          <p:cNvSpPr/>
          <p:nvPr/>
        </p:nvSpPr>
        <p:spPr>
          <a:xfrm rot="10338673">
            <a:off x="8747978" y="1166276"/>
            <a:ext cx="113410" cy="954720"/>
          </a:xfrm>
          <a:custGeom>
            <a:avLst/>
            <a:gdLst/>
            <a:ahLst/>
            <a:cxnLst/>
            <a:rect l="l" t="t" r="r" b="b"/>
            <a:pathLst>
              <a:path w="53711" h="452156" extrusionOk="0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8"/>
          <p:cNvSpPr/>
          <p:nvPr/>
        </p:nvSpPr>
        <p:spPr>
          <a:xfrm rot="10338673">
            <a:off x="8873347" y="1615232"/>
            <a:ext cx="80494" cy="399320"/>
          </a:xfrm>
          <a:custGeom>
            <a:avLst/>
            <a:gdLst/>
            <a:ahLst/>
            <a:cxnLst/>
            <a:rect l="l" t="t" r="r" b="b"/>
            <a:pathLst>
              <a:path w="38122" h="189118" extrusionOk="0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8"/>
          <p:cNvSpPr/>
          <p:nvPr/>
        </p:nvSpPr>
        <p:spPr>
          <a:xfrm>
            <a:off x="3152266" y="381106"/>
            <a:ext cx="888148" cy="61490"/>
          </a:xfrm>
          <a:custGeom>
            <a:avLst/>
            <a:gdLst/>
            <a:ahLst/>
            <a:cxnLst/>
            <a:rect l="l" t="t" r="r" b="b"/>
            <a:pathLst>
              <a:path w="420923" h="29142" extrusionOk="0">
                <a:moveTo>
                  <a:pt x="413489" y="13189"/>
                </a:moveTo>
                <a:cubicBezTo>
                  <a:pt x="278455" y="16526"/>
                  <a:pt x="143334" y="12132"/>
                  <a:pt x="8805" y="34"/>
                </a:cubicBezTo>
                <a:cubicBezTo>
                  <a:pt x="-293" y="-799"/>
                  <a:pt x="-3933" y="13847"/>
                  <a:pt x="5670" y="14702"/>
                </a:cubicBezTo>
                <a:cubicBezTo>
                  <a:pt x="141449" y="26940"/>
                  <a:pt x="277798" y="31404"/>
                  <a:pt x="414081" y="28076"/>
                </a:cubicBezTo>
                <a:cubicBezTo>
                  <a:pt x="423377" y="27769"/>
                  <a:pt x="423223" y="12970"/>
                  <a:pt x="413489" y="1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8"/>
          <p:cNvSpPr/>
          <p:nvPr/>
        </p:nvSpPr>
        <p:spPr>
          <a:xfrm>
            <a:off x="4094271" y="411908"/>
            <a:ext cx="86890" cy="31179"/>
          </a:xfrm>
          <a:custGeom>
            <a:avLst/>
            <a:gdLst/>
            <a:ahLst/>
            <a:cxnLst/>
            <a:rect l="l" t="t" r="r" b="b"/>
            <a:pathLst>
              <a:path w="41180" h="14777" extrusionOk="0">
                <a:moveTo>
                  <a:pt x="33693" y="0"/>
                </a:moveTo>
                <a:lnTo>
                  <a:pt x="6835" y="0"/>
                </a:lnTo>
                <a:cubicBezTo>
                  <a:pt x="-2461" y="0"/>
                  <a:pt x="-2286" y="14777"/>
                  <a:pt x="7427" y="14777"/>
                </a:cubicBezTo>
                <a:lnTo>
                  <a:pt x="34307" y="14777"/>
                </a:lnTo>
                <a:cubicBezTo>
                  <a:pt x="43669" y="14777"/>
                  <a:pt x="43471" y="0"/>
                  <a:pt x="336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8"/>
          <p:cNvSpPr/>
          <p:nvPr/>
        </p:nvSpPr>
        <p:spPr>
          <a:xfrm>
            <a:off x="4264152" y="411573"/>
            <a:ext cx="299728" cy="40681"/>
          </a:xfrm>
          <a:custGeom>
            <a:avLst/>
            <a:gdLst/>
            <a:ahLst/>
            <a:cxnLst/>
            <a:rect l="l" t="t" r="r" b="b"/>
            <a:pathLst>
              <a:path w="142051" h="19280" extrusionOk="0">
                <a:moveTo>
                  <a:pt x="136384" y="4500"/>
                </a:moveTo>
                <a:lnTo>
                  <a:pt x="8783" y="5"/>
                </a:lnTo>
                <a:cubicBezTo>
                  <a:pt x="-272" y="-323"/>
                  <a:pt x="-3933" y="14344"/>
                  <a:pt x="5648" y="14695"/>
                </a:cubicBezTo>
                <a:lnTo>
                  <a:pt x="133227" y="19277"/>
                </a:lnTo>
                <a:cubicBezTo>
                  <a:pt x="142282" y="19518"/>
                  <a:pt x="146031" y="4851"/>
                  <a:pt x="136384" y="450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8"/>
          <p:cNvSpPr/>
          <p:nvPr/>
        </p:nvSpPr>
        <p:spPr>
          <a:xfrm rot="5534346">
            <a:off x="22341" y="3409311"/>
            <a:ext cx="681569" cy="214495"/>
          </a:xfrm>
          <a:custGeom>
            <a:avLst/>
            <a:gdLst/>
            <a:ahLst/>
            <a:cxnLst/>
            <a:rect l="l" t="t" r="r" b="b"/>
            <a:pathLst>
              <a:path w="322772" h="101579" extrusionOk="0">
                <a:moveTo>
                  <a:pt x="308867" y="12831"/>
                </a:moveTo>
                <a:cubicBezTo>
                  <a:pt x="298146" y="35457"/>
                  <a:pt x="274994" y="116227"/>
                  <a:pt x="241691" y="74877"/>
                </a:cubicBezTo>
                <a:cubicBezTo>
                  <a:pt x="226606" y="51615"/>
                  <a:pt x="229566" y="5595"/>
                  <a:pt x="194224" y="334"/>
                </a:cubicBezTo>
                <a:cubicBezTo>
                  <a:pt x="178877" y="-1990"/>
                  <a:pt x="165349" y="8161"/>
                  <a:pt x="157325" y="20460"/>
                </a:cubicBezTo>
                <a:cubicBezTo>
                  <a:pt x="146363" y="37211"/>
                  <a:pt x="147130" y="60538"/>
                  <a:pt x="133361" y="75425"/>
                </a:cubicBezTo>
                <a:cubicBezTo>
                  <a:pt x="125907" y="83493"/>
                  <a:pt x="113761" y="87221"/>
                  <a:pt x="105692" y="77925"/>
                </a:cubicBezTo>
                <a:cubicBezTo>
                  <a:pt x="91836" y="58697"/>
                  <a:pt x="101308" y="30480"/>
                  <a:pt x="85040" y="12019"/>
                </a:cubicBezTo>
                <a:cubicBezTo>
                  <a:pt x="56538" y="-22380"/>
                  <a:pt x="11110" y="29318"/>
                  <a:pt x="630" y="55386"/>
                </a:cubicBezTo>
                <a:cubicBezTo>
                  <a:pt x="-3009" y="64441"/>
                  <a:pt x="10145" y="70339"/>
                  <a:pt x="13785" y="61415"/>
                </a:cubicBezTo>
                <a:cubicBezTo>
                  <a:pt x="27992" y="24319"/>
                  <a:pt x="78221" y="-12668"/>
                  <a:pt x="82496" y="51571"/>
                </a:cubicBezTo>
                <a:cubicBezTo>
                  <a:pt x="84097" y="65734"/>
                  <a:pt x="86640" y="82003"/>
                  <a:pt x="98129" y="91803"/>
                </a:cubicBezTo>
                <a:cubicBezTo>
                  <a:pt x="110954" y="102765"/>
                  <a:pt x="128560" y="98863"/>
                  <a:pt x="140355" y="88558"/>
                </a:cubicBezTo>
                <a:cubicBezTo>
                  <a:pt x="155703" y="75184"/>
                  <a:pt x="157632" y="55079"/>
                  <a:pt x="164867" y="37255"/>
                </a:cubicBezTo>
                <a:cubicBezTo>
                  <a:pt x="172102" y="19430"/>
                  <a:pt x="191308" y="5464"/>
                  <a:pt x="205690" y="25086"/>
                </a:cubicBezTo>
                <a:cubicBezTo>
                  <a:pt x="222397" y="47844"/>
                  <a:pt x="217508" y="92066"/>
                  <a:pt x="250965" y="100880"/>
                </a:cubicBezTo>
                <a:cubicBezTo>
                  <a:pt x="294375" y="108729"/>
                  <a:pt x="307464" y="48633"/>
                  <a:pt x="322022" y="18904"/>
                </a:cubicBezTo>
                <a:cubicBezTo>
                  <a:pt x="326034" y="9915"/>
                  <a:pt x="312836" y="4039"/>
                  <a:pt x="308867" y="128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8"/>
          <p:cNvSpPr/>
          <p:nvPr/>
        </p:nvSpPr>
        <p:spPr>
          <a:xfrm>
            <a:off x="6092030" y="4766054"/>
            <a:ext cx="880619" cy="47277"/>
          </a:xfrm>
          <a:custGeom>
            <a:avLst/>
            <a:gdLst/>
            <a:ahLst/>
            <a:cxnLst/>
            <a:rect l="l" t="t" r="r" b="b"/>
            <a:pathLst>
              <a:path w="417355" h="22406" extrusionOk="0">
                <a:moveTo>
                  <a:pt x="409929" y="3189"/>
                </a:moveTo>
                <a:lnTo>
                  <a:pt x="209122" y="5951"/>
                </a:lnTo>
                <a:cubicBezTo>
                  <a:pt x="142580" y="6872"/>
                  <a:pt x="74658" y="11476"/>
                  <a:pt x="8775" y="119"/>
                </a:cubicBezTo>
                <a:cubicBezTo>
                  <a:pt x="-302" y="-1459"/>
                  <a:pt x="-3897" y="13142"/>
                  <a:pt x="5618" y="14787"/>
                </a:cubicBezTo>
                <a:cubicBezTo>
                  <a:pt x="71391" y="26122"/>
                  <a:pt x="139029" y="21715"/>
                  <a:pt x="205351" y="20794"/>
                </a:cubicBezTo>
                <a:lnTo>
                  <a:pt x="410521" y="17966"/>
                </a:lnTo>
                <a:cubicBezTo>
                  <a:pt x="419817" y="17747"/>
                  <a:pt x="419641" y="2969"/>
                  <a:pt x="409929" y="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8"/>
          <p:cNvSpPr/>
          <p:nvPr/>
        </p:nvSpPr>
        <p:spPr>
          <a:xfrm>
            <a:off x="6467384" y="4872362"/>
            <a:ext cx="285390" cy="35142"/>
          </a:xfrm>
          <a:custGeom>
            <a:avLst/>
            <a:gdLst/>
            <a:ahLst/>
            <a:cxnLst/>
            <a:rect l="l" t="t" r="r" b="b"/>
            <a:pathLst>
              <a:path w="135256" h="16655" extrusionOk="0">
                <a:moveTo>
                  <a:pt x="129610" y="810"/>
                </a:moveTo>
                <a:cubicBezTo>
                  <a:pt x="88677" y="-549"/>
                  <a:pt x="47766" y="-198"/>
                  <a:pt x="6832" y="1863"/>
                </a:cubicBezTo>
                <a:cubicBezTo>
                  <a:pt x="-2442" y="2345"/>
                  <a:pt x="-2310" y="17210"/>
                  <a:pt x="7446" y="16640"/>
                </a:cubicBezTo>
                <a:cubicBezTo>
                  <a:pt x="47130" y="14601"/>
                  <a:pt x="86835" y="14228"/>
                  <a:pt x="126562" y="15478"/>
                </a:cubicBezTo>
                <a:cubicBezTo>
                  <a:pt x="135507" y="15785"/>
                  <a:pt x="139191" y="1117"/>
                  <a:pt x="129610" y="8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/>
          <p:nvPr/>
        </p:nvSpPr>
        <p:spPr>
          <a:xfrm rot="-884877">
            <a:off x="7997294" y="3564834"/>
            <a:ext cx="912816" cy="928284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9"/>
          <p:cNvSpPr/>
          <p:nvPr/>
        </p:nvSpPr>
        <p:spPr>
          <a:xfrm>
            <a:off x="642525" y="331773"/>
            <a:ext cx="6943343" cy="927756"/>
          </a:xfrm>
          <a:custGeom>
            <a:avLst/>
            <a:gdLst/>
            <a:ahLst/>
            <a:cxnLst/>
            <a:rect l="l" t="t" r="r" b="b"/>
            <a:pathLst>
              <a:path w="3290684" h="399035" extrusionOk="0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9"/>
          <p:cNvSpPr/>
          <p:nvPr/>
        </p:nvSpPr>
        <p:spPr>
          <a:xfrm>
            <a:off x="368194" y="422127"/>
            <a:ext cx="8379859" cy="4302579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9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9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9"/>
          <p:cNvSpPr/>
          <p:nvPr/>
        </p:nvSpPr>
        <p:spPr>
          <a:xfrm>
            <a:off x="325536" y="1027644"/>
            <a:ext cx="113330" cy="954049"/>
          </a:xfrm>
          <a:custGeom>
            <a:avLst/>
            <a:gdLst/>
            <a:ahLst/>
            <a:cxnLst/>
            <a:rect l="l" t="t" r="r" b="b"/>
            <a:pathLst>
              <a:path w="53711" h="452156" extrusionOk="0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9"/>
          <p:cNvSpPr/>
          <p:nvPr/>
        </p:nvSpPr>
        <p:spPr>
          <a:xfrm>
            <a:off x="257001" y="1121076"/>
            <a:ext cx="80437" cy="399039"/>
          </a:xfrm>
          <a:custGeom>
            <a:avLst/>
            <a:gdLst/>
            <a:ahLst/>
            <a:cxnLst/>
            <a:rect l="l" t="t" r="r" b="b"/>
            <a:pathLst>
              <a:path w="38122" h="189118" extrusionOk="0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9"/>
          <p:cNvSpPr/>
          <p:nvPr/>
        </p:nvSpPr>
        <p:spPr>
          <a:xfrm>
            <a:off x="2910561" y="377935"/>
            <a:ext cx="1377041" cy="66908"/>
          </a:xfrm>
          <a:custGeom>
            <a:avLst/>
            <a:gdLst/>
            <a:ahLst/>
            <a:cxnLst/>
            <a:rect l="l" t="t" r="r" b="b"/>
            <a:pathLst>
              <a:path w="652626" h="31710" extrusionOk="0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9"/>
          <p:cNvSpPr/>
          <p:nvPr/>
        </p:nvSpPr>
        <p:spPr>
          <a:xfrm>
            <a:off x="4390454" y="411302"/>
            <a:ext cx="263959" cy="31226"/>
          </a:xfrm>
          <a:custGeom>
            <a:avLst/>
            <a:gdLst/>
            <a:ahLst/>
            <a:cxnLst/>
            <a:rect l="l" t="t" r="r" b="b"/>
            <a:pathLst>
              <a:path w="125099" h="14799" extrusionOk="0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9"/>
          <p:cNvSpPr/>
          <p:nvPr/>
        </p:nvSpPr>
        <p:spPr>
          <a:xfrm>
            <a:off x="8371587" y="397372"/>
            <a:ext cx="290374" cy="231224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9"/>
          <p:cNvSpPr/>
          <p:nvPr/>
        </p:nvSpPr>
        <p:spPr>
          <a:xfrm>
            <a:off x="8526304" y="347275"/>
            <a:ext cx="132428" cy="91243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9"/>
          <p:cNvSpPr/>
          <p:nvPr/>
        </p:nvSpPr>
        <p:spPr>
          <a:xfrm>
            <a:off x="244743" y="4094361"/>
            <a:ext cx="746254" cy="775710"/>
          </a:xfrm>
          <a:custGeom>
            <a:avLst/>
            <a:gdLst/>
            <a:ahLst/>
            <a:cxnLst/>
            <a:rect l="l" t="t" r="r" b="b"/>
            <a:pathLst>
              <a:path w="353675" h="367635" extrusionOk="0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9"/>
          <p:cNvSpPr/>
          <p:nvPr/>
        </p:nvSpPr>
        <p:spPr>
          <a:xfrm>
            <a:off x="8624662" y="1757104"/>
            <a:ext cx="200902" cy="172792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9"/>
          <p:cNvSpPr/>
          <p:nvPr/>
        </p:nvSpPr>
        <p:spPr>
          <a:xfrm>
            <a:off x="4654424" y="4555495"/>
            <a:ext cx="681049" cy="214332"/>
          </a:xfrm>
          <a:custGeom>
            <a:avLst/>
            <a:gdLst/>
            <a:ahLst/>
            <a:cxnLst/>
            <a:rect l="l" t="t" r="r" b="b"/>
            <a:pathLst>
              <a:path w="322772" h="101579" extrusionOk="0">
                <a:moveTo>
                  <a:pt x="308867" y="12831"/>
                </a:moveTo>
                <a:cubicBezTo>
                  <a:pt x="298146" y="35457"/>
                  <a:pt x="274994" y="116227"/>
                  <a:pt x="241691" y="74877"/>
                </a:cubicBezTo>
                <a:cubicBezTo>
                  <a:pt x="226606" y="51615"/>
                  <a:pt x="229566" y="5595"/>
                  <a:pt x="194224" y="334"/>
                </a:cubicBezTo>
                <a:cubicBezTo>
                  <a:pt x="178877" y="-1990"/>
                  <a:pt x="165349" y="8161"/>
                  <a:pt x="157325" y="20460"/>
                </a:cubicBezTo>
                <a:cubicBezTo>
                  <a:pt x="146363" y="37211"/>
                  <a:pt x="147130" y="60538"/>
                  <a:pt x="133361" y="75425"/>
                </a:cubicBezTo>
                <a:cubicBezTo>
                  <a:pt x="125907" y="83493"/>
                  <a:pt x="113761" y="87221"/>
                  <a:pt x="105692" y="77925"/>
                </a:cubicBezTo>
                <a:cubicBezTo>
                  <a:pt x="91836" y="58697"/>
                  <a:pt x="101308" y="30480"/>
                  <a:pt x="85040" y="12019"/>
                </a:cubicBezTo>
                <a:cubicBezTo>
                  <a:pt x="56538" y="-22380"/>
                  <a:pt x="11110" y="29318"/>
                  <a:pt x="630" y="55386"/>
                </a:cubicBezTo>
                <a:cubicBezTo>
                  <a:pt x="-3009" y="64441"/>
                  <a:pt x="10145" y="70339"/>
                  <a:pt x="13785" y="61415"/>
                </a:cubicBezTo>
                <a:cubicBezTo>
                  <a:pt x="27992" y="24319"/>
                  <a:pt x="78221" y="-12668"/>
                  <a:pt x="82496" y="51571"/>
                </a:cubicBezTo>
                <a:cubicBezTo>
                  <a:pt x="84097" y="65734"/>
                  <a:pt x="86640" y="82003"/>
                  <a:pt x="98129" y="91803"/>
                </a:cubicBezTo>
                <a:cubicBezTo>
                  <a:pt x="110954" y="102765"/>
                  <a:pt x="128560" y="98863"/>
                  <a:pt x="140355" y="88558"/>
                </a:cubicBezTo>
                <a:cubicBezTo>
                  <a:pt x="155703" y="75184"/>
                  <a:pt x="157632" y="55079"/>
                  <a:pt x="164867" y="37255"/>
                </a:cubicBezTo>
                <a:cubicBezTo>
                  <a:pt x="172102" y="19430"/>
                  <a:pt x="191308" y="5464"/>
                  <a:pt x="205690" y="25086"/>
                </a:cubicBezTo>
                <a:cubicBezTo>
                  <a:pt x="222397" y="47844"/>
                  <a:pt x="217508" y="92066"/>
                  <a:pt x="250965" y="100880"/>
                </a:cubicBezTo>
                <a:cubicBezTo>
                  <a:pt x="294375" y="108729"/>
                  <a:pt x="307464" y="48633"/>
                  <a:pt x="322022" y="18904"/>
                </a:cubicBezTo>
                <a:cubicBezTo>
                  <a:pt x="326034" y="9915"/>
                  <a:pt x="312836" y="4039"/>
                  <a:pt x="308867" y="128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ark">
  <p:cSld name="BLANK_1">
    <p:bg>
      <p:bgPr>
        <a:solidFill>
          <a:schemeClr val="dk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2"/>
                </a:solidFill>
              </a:defRPr>
            </a:lvl1pPr>
            <a:lvl2pPr lvl="1" rtl="0">
              <a:buNone/>
              <a:defRPr>
                <a:solidFill>
                  <a:schemeClr val="lt2"/>
                </a:solidFill>
              </a:defRPr>
            </a:lvl2pPr>
            <a:lvl3pPr lvl="2" rtl="0">
              <a:buNone/>
              <a:defRPr>
                <a:solidFill>
                  <a:schemeClr val="lt2"/>
                </a:solidFill>
              </a:defRPr>
            </a:lvl3pPr>
            <a:lvl4pPr lvl="3" rtl="0">
              <a:buNone/>
              <a:defRPr>
                <a:solidFill>
                  <a:schemeClr val="lt2"/>
                </a:solidFill>
              </a:defRPr>
            </a:lvl4pPr>
            <a:lvl5pPr lvl="4" rtl="0">
              <a:buNone/>
              <a:defRPr>
                <a:solidFill>
                  <a:schemeClr val="lt2"/>
                </a:solidFill>
              </a:defRPr>
            </a:lvl5pPr>
            <a:lvl6pPr lvl="5" rtl="0">
              <a:buNone/>
              <a:defRPr>
                <a:solidFill>
                  <a:schemeClr val="lt2"/>
                </a:solidFill>
              </a:defRPr>
            </a:lvl6pPr>
            <a:lvl7pPr lvl="6" rtl="0">
              <a:buNone/>
              <a:defRPr>
                <a:solidFill>
                  <a:schemeClr val="lt2"/>
                </a:solidFill>
              </a:defRPr>
            </a:lvl7pPr>
            <a:lvl8pPr lvl="7" rtl="0">
              <a:buNone/>
              <a:defRPr>
                <a:solidFill>
                  <a:schemeClr val="lt2"/>
                </a:solidFill>
              </a:defRPr>
            </a:lvl8pPr>
            <a:lvl9pPr lvl="8" rtl="0">
              <a:buNone/>
              <a:defRPr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12"/>
          <p:cNvSpPr/>
          <p:nvPr/>
        </p:nvSpPr>
        <p:spPr>
          <a:xfrm>
            <a:off x="368194" y="422127"/>
            <a:ext cx="8379859" cy="4302579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2"/>
          <p:cNvSpPr/>
          <p:nvPr/>
        </p:nvSpPr>
        <p:spPr>
          <a:xfrm rot="-5673298">
            <a:off x="2374092" y="4308014"/>
            <a:ext cx="113285" cy="953670"/>
          </a:xfrm>
          <a:custGeom>
            <a:avLst/>
            <a:gdLst/>
            <a:ahLst/>
            <a:cxnLst/>
            <a:rect l="l" t="t" r="r" b="b"/>
            <a:pathLst>
              <a:path w="53711" h="452156" extrusionOk="0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2"/>
          <p:cNvSpPr/>
          <p:nvPr/>
        </p:nvSpPr>
        <p:spPr>
          <a:xfrm rot="-5673298">
            <a:off x="2213926" y="4684679"/>
            <a:ext cx="80405" cy="398880"/>
          </a:xfrm>
          <a:custGeom>
            <a:avLst/>
            <a:gdLst/>
            <a:ahLst/>
            <a:cxnLst/>
            <a:rect l="l" t="t" r="r" b="b"/>
            <a:pathLst>
              <a:path w="38122" h="189118" extrusionOk="0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2"/>
          <p:cNvSpPr/>
          <p:nvPr/>
        </p:nvSpPr>
        <p:spPr>
          <a:xfrm>
            <a:off x="5590150" y="299125"/>
            <a:ext cx="540251" cy="264299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2"/>
          <p:cNvSpPr/>
          <p:nvPr/>
        </p:nvSpPr>
        <p:spPr>
          <a:xfrm>
            <a:off x="8371587" y="397372"/>
            <a:ext cx="290374" cy="231224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2"/>
          <p:cNvSpPr/>
          <p:nvPr/>
        </p:nvSpPr>
        <p:spPr>
          <a:xfrm>
            <a:off x="8526304" y="347275"/>
            <a:ext cx="132428" cy="91243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2"/>
          <p:cNvSpPr/>
          <p:nvPr/>
        </p:nvSpPr>
        <p:spPr>
          <a:xfrm>
            <a:off x="331162" y="1999469"/>
            <a:ext cx="211591" cy="267962"/>
          </a:xfrm>
          <a:custGeom>
            <a:avLst/>
            <a:gdLst/>
            <a:ahLst/>
            <a:cxnLst/>
            <a:rect l="l" t="t" r="r" b="b"/>
            <a:pathLst>
              <a:path w="100280" h="126996" extrusionOk="0">
                <a:moveTo>
                  <a:pt x="96357" y="74864"/>
                </a:moveTo>
                <a:cubicBezTo>
                  <a:pt x="82786" y="68484"/>
                  <a:pt x="69679" y="61157"/>
                  <a:pt x="57134" y="52940"/>
                </a:cubicBezTo>
                <a:cubicBezTo>
                  <a:pt x="68090" y="38401"/>
                  <a:pt x="80061" y="24657"/>
                  <a:pt x="92959" y="11809"/>
                </a:cubicBezTo>
                <a:cubicBezTo>
                  <a:pt x="99865" y="4925"/>
                  <a:pt x="88969" y="-4459"/>
                  <a:pt x="81997" y="2382"/>
                </a:cubicBezTo>
                <a:cubicBezTo>
                  <a:pt x="68721" y="15624"/>
                  <a:pt x="56406" y="29794"/>
                  <a:pt x="45141" y="44784"/>
                </a:cubicBezTo>
                <a:cubicBezTo>
                  <a:pt x="33594" y="36487"/>
                  <a:pt x="22607" y="27435"/>
                  <a:pt x="12255" y="17685"/>
                </a:cubicBezTo>
                <a:cubicBezTo>
                  <a:pt x="5480" y="11305"/>
                  <a:pt x="-4518" y="22793"/>
                  <a:pt x="2257" y="29173"/>
                </a:cubicBezTo>
                <a:cubicBezTo>
                  <a:pt x="12947" y="39230"/>
                  <a:pt x="24293" y="48568"/>
                  <a:pt x="36218" y="57127"/>
                </a:cubicBezTo>
                <a:cubicBezTo>
                  <a:pt x="23171" y="75947"/>
                  <a:pt x="11779" y="95863"/>
                  <a:pt x="2169" y="116652"/>
                </a:cubicBezTo>
                <a:cubicBezTo>
                  <a:pt x="-1953" y="125554"/>
                  <a:pt x="11246" y="131429"/>
                  <a:pt x="15324" y="122703"/>
                </a:cubicBezTo>
                <a:cubicBezTo>
                  <a:pt x="24609" y="102651"/>
                  <a:pt x="35613" y="83439"/>
                  <a:pt x="48211" y="65283"/>
                </a:cubicBezTo>
                <a:cubicBezTo>
                  <a:pt x="61447" y="73978"/>
                  <a:pt x="75279" y="81731"/>
                  <a:pt x="89604" y="88479"/>
                </a:cubicBezTo>
                <a:cubicBezTo>
                  <a:pt x="97936" y="92360"/>
                  <a:pt x="104951" y="78898"/>
                  <a:pt x="96357" y="7486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2"/>
          <p:cNvSpPr/>
          <p:nvPr/>
        </p:nvSpPr>
        <p:spPr>
          <a:xfrm>
            <a:off x="8564788" y="3584529"/>
            <a:ext cx="200902" cy="172792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2"/>
          <p:cNvSpPr/>
          <p:nvPr/>
        </p:nvSpPr>
        <p:spPr>
          <a:xfrm rot="5069525">
            <a:off x="7853134" y="3741816"/>
            <a:ext cx="814157" cy="1022353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2"/>
          <p:cNvSpPr/>
          <p:nvPr/>
        </p:nvSpPr>
        <p:spPr>
          <a:xfrm rot="5400000">
            <a:off x="305418" y="304611"/>
            <a:ext cx="746254" cy="775710"/>
          </a:xfrm>
          <a:custGeom>
            <a:avLst/>
            <a:gdLst/>
            <a:ahLst/>
            <a:cxnLst/>
            <a:rect l="l" t="t" r="r" b="b"/>
            <a:pathLst>
              <a:path w="353675" h="367635" extrusionOk="0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Half">
  <p:cSld name="BLANK_1_1">
    <p:bg>
      <p:bgPr>
        <a:solidFill>
          <a:schemeClr val="lt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/>
          <p:nvPr/>
        </p:nvSpPr>
        <p:spPr>
          <a:xfrm rot="-1760302">
            <a:off x="4588400" y="637136"/>
            <a:ext cx="4206636" cy="4111947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3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9" name="Google Shape;169;p13"/>
          <p:cNvGrpSpPr/>
          <p:nvPr/>
        </p:nvGrpSpPr>
        <p:grpSpPr>
          <a:xfrm>
            <a:off x="4377287" y="431563"/>
            <a:ext cx="4360802" cy="4280374"/>
            <a:chOff x="576654" y="555403"/>
            <a:chExt cx="3865959" cy="3794658"/>
          </a:xfrm>
        </p:grpSpPr>
        <p:sp>
          <p:nvSpPr>
            <p:cNvPr id="170" name="Google Shape;170;p13"/>
            <p:cNvSpPr/>
            <p:nvPr/>
          </p:nvSpPr>
          <p:spPr>
            <a:xfrm>
              <a:off x="619289" y="555403"/>
              <a:ext cx="3823324" cy="3794658"/>
            </a:xfrm>
            <a:custGeom>
              <a:avLst/>
              <a:gdLst/>
              <a:ahLst/>
              <a:cxnLst/>
              <a:rect l="l" t="t" r="r" b="b"/>
              <a:pathLst>
                <a:path w="1812002" h="1798416" extrusionOk="0">
                  <a:moveTo>
                    <a:pt x="1803580" y="754533"/>
                  </a:moveTo>
                  <a:cubicBezTo>
                    <a:pt x="1755126" y="365965"/>
                    <a:pt x="1420404" y="43389"/>
                    <a:pt x="1031243" y="5415"/>
                  </a:cubicBezTo>
                  <a:cubicBezTo>
                    <a:pt x="982060" y="-66"/>
                    <a:pt x="932504" y="-1381"/>
                    <a:pt x="883099" y="1447"/>
                  </a:cubicBezTo>
                  <a:cubicBezTo>
                    <a:pt x="873803" y="1973"/>
                    <a:pt x="873957" y="16794"/>
                    <a:pt x="883691" y="16246"/>
                  </a:cubicBezTo>
                  <a:cubicBezTo>
                    <a:pt x="1757494" y="-18263"/>
                    <a:pt x="2121442" y="1058868"/>
                    <a:pt x="1445508" y="1590605"/>
                  </a:cubicBezTo>
                  <a:cubicBezTo>
                    <a:pt x="1154174" y="1812547"/>
                    <a:pt x="730088" y="1849314"/>
                    <a:pt x="411765" y="1663262"/>
                  </a:cubicBezTo>
                  <a:cubicBezTo>
                    <a:pt x="67769" y="1470874"/>
                    <a:pt x="-50821" y="1022824"/>
                    <a:pt x="50843" y="658548"/>
                  </a:cubicBezTo>
                  <a:cubicBezTo>
                    <a:pt x="145996" y="257328"/>
                    <a:pt x="571617" y="-46393"/>
                    <a:pt x="981233" y="77876"/>
                  </a:cubicBezTo>
                  <a:cubicBezTo>
                    <a:pt x="990003" y="80529"/>
                    <a:pt x="993533" y="65949"/>
                    <a:pt x="984391" y="63186"/>
                  </a:cubicBezTo>
                  <a:cubicBezTo>
                    <a:pt x="621232" y="-46436"/>
                    <a:pt x="223477" y="180680"/>
                    <a:pt x="83292" y="523010"/>
                  </a:cubicBezTo>
                  <a:cubicBezTo>
                    <a:pt x="-163184" y="1097697"/>
                    <a:pt x="154152" y="1768368"/>
                    <a:pt x="813533" y="1796542"/>
                  </a:cubicBezTo>
                  <a:cubicBezTo>
                    <a:pt x="1393503" y="1832827"/>
                    <a:pt x="1882662" y="1337310"/>
                    <a:pt x="1803580" y="7545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576654" y="3067330"/>
              <a:ext cx="620488" cy="986037"/>
            </a:xfrm>
            <a:custGeom>
              <a:avLst/>
              <a:gdLst/>
              <a:ahLst/>
              <a:cxnLst/>
              <a:rect l="l" t="t" r="r" b="b"/>
              <a:pathLst>
                <a:path w="294070" h="467316" extrusionOk="0">
                  <a:moveTo>
                    <a:pt x="291610" y="454155"/>
                  </a:moveTo>
                  <a:cubicBezTo>
                    <a:pt x="153814" y="339512"/>
                    <a:pt x="54825" y="179550"/>
                    <a:pt x="14308" y="4834"/>
                  </a:cubicBezTo>
                  <a:cubicBezTo>
                    <a:pt x="12116" y="-4528"/>
                    <a:pt x="-1872" y="1084"/>
                    <a:pt x="211" y="10007"/>
                  </a:cubicBezTo>
                  <a:cubicBezTo>
                    <a:pt x="42374" y="188276"/>
                    <a:pt x="141091" y="348128"/>
                    <a:pt x="281612" y="465666"/>
                  </a:cubicBezTo>
                  <a:cubicBezTo>
                    <a:pt x="288760" y="471585"/>
                    <a:pt x="298757" y="460141"/>
                    <a:pt x="291610" y="4541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625052" y="3542878"/>
              <a:ext cx="246686" cy="335935"/>
            </a:xfrm>
            <a:custGeom>
              <a:avLst/>
              <a:gdLst/>
              <a:ahLst/>
              <a:cxnLst/>
              <a:rect l="l" t="t" r="r" b="b"/>
              <a:pathLst>
                <a:path w="116913" h="159211" extrusionOk="0">
                  <a:moveTo>
                    <a:pt x="114759" y="145770"/>
                  </a:moveTo>
                  <a:cubicBezTo>
                    <a:pt x="73155" y="104376"/>
                    <a:pt x="38848" y="56252"/>
                    <a:pt x="13292" y="3435"/>
                  </a:cubicBezTo>
                  <a:cubicBezTo>
                    <a:pt x="9193" y="-5027"/>
                    <a:pt x="-3195" y="3808"/>
                    <a:pt x="774" y="12030"/>
                  </a:cubicBezTo>
                  <a:cubicBezTo>
                    <a:pt x="27012" y="65964"/>
                    <a:pt x="62178" y="115053"/>
                    <a:pt x="104784" y="157258"/>
                  </a:cubicBezTo>
                  <a:cubicBezTo>
                    <a:pt x="111361" y="163814"/>
                    <a:pt x="121337" y="152303"/>
                    <a:pt x="114759" y="1457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3508732" y="703042"/>
              <a:ext cx="736985" cy="678722"/>
            </a:xfrm>
            <a:custGeom>
              <a:avLst/>
              <a:gdLst/>
              <a:ahLst/>
              <a:cxnLst/>
              <a:rect l="l" t="t" r="r" b="b"/>
              <a:pathLst>
                <a:path w="349282" h="321669" extrusionOk="0">
                  <a:moveTo>
                    <a:pt x="348469" y="309928"/>
                  </a:moveTo>
                  <a:cubicBezTo>
                    <a:pt x="278003" y="170664"/>
                    <a:pt x="156037" y="58585"/>
                    <a:pt x="11050" y="551"/>
                  </a:cubicBezTo>
                  <a:cubicBezTo>
                    <a:pt x="2543" y="-2847"/>
                    <a:pt x="-4823" y="10439"/>
                    <a:pt x="3968" y="13969"/>
                  </a:cubicBezTo>
                  <a:cubicBezTo>
                    <a:pt x="146478" y="70973"/>
                    <a:pt x="266844" y="180859"/>
                    <a:pt x="335709" y="318194"/>
                  </a:cubicBezTo>
                  <a:cubicBezTo>
                    <a:pt x="339918" y="326613"/>
                    <a:pt x="352591" y="318107"/>
                    <a:pt x="348469" y="3099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4237875" y="1405342"/>
              <a:ext cx="51220" cy="74504"/>
            </a:xfrm>
            <a:custGeom>
              <a:avLst/>
              <a:gdLst/>
              <a:ahLst/>
              <a:cxnLst/>
              <a:rect l="l" t="t" r="r" b="b"/>
              <a:pathLst>
                <a:path w="24275" h="35310" extrusionOk="0">
                  <a:moveTo>
                    <a:pt x="23295" y="23713"/>
                  </a:moveTo>
                  <a:lnTo>
                    <a:pt x="13692" y="3323"/>
                  </a:lnTo>
                  <a:cubicBezTo>
                    <a:pt x="8452" y="-4658"/>
                    <a:pt x="-3475" y="3191"/>
                    <a:pt x="975" y="11588"/>
                  </a:cubicBezTo>
                  <a:cubicBezTo>
                    <a:pt x="4176" y="18384"/>
                    <a:pt x="7371" y="25181"/>
                    <a:pt x="10556" y="31978"/>
                  </a:cubicBezTo>
                  <a:cubicBezTo>
                    <a:pt x="15906" y="39980"/>
                    <a:pt x="27745" y="32109"/>
                    <a:pt x="23295" y="237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5" name="Google Shape;175;p13"/>
          <p:cNvSpPr/>
          <p:nvPr/>
        </p:nvSpPr>
        <p:spPr>
          <a:xfrm rot="2700000">
            <a:off x="4969709" y="954676"/>
            <a:ext cx="200969" cy="172851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3"/>
          <p:cNvSpPr/>
          <p:nvPr/>
        </p:nvSpPr>
        <p:spPr>
          <a:xfrm rot="8434612">
            <a:off x="7810734" y="3959265"/>
            <a:ext cx="540275" cy="264310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USTOM_4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6426300" cy="28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unito"/>
              <a:buChar char="✗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✗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683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5" r:id="rId6"/>
    <p:sldLayoutId id="2147483658" r:id="rId7"/>
    <p:sldLayoutId id="2147483659" r:id="rId8"/>
    <p:sldLayoutId id="2147483660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finance-dollar-financial-world-634901/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"/>
          <p:cNvSpPr txBox="1">
            <a:spLocks noGrp="1"/>
          </p:cNvSpPr>
          <p:nvPr>
            <p:ph type="ctrTitle"/>
          </p:nvPr>
        </p:nvSpPr>
        <p:spPr>
          <a:xfrm>
            <a:off x="1637853" y="1289019"/>
            <a:ext cx="5868294" cy="256546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pitch</a:t>
            </a:r>
            <a:br>
              <a:rPr lang="en" dirty="0"/>
            </a:br>
            <a:r>
              <a:rPr lang="en" sz="2000" dirty="0"/>
              <a:t>by:</a:t>
            </a:r>
            <a:br>
              <a:rPr lang="en" sz="2000" dirty="0"/>
            </a:br>
            <a:r>
              <a:rPr lang="en" sz="2000" dirty="0"/>
              <a:t>Daniela Gomez</a:t>
            </a:r>
            <a:br>
              <a:rPr lang="en" sz="2000" dirty="0"/>
            </a:br>
            <a:r>
              <a:rPr lang="en" sz="2000" dirty="0"/>
              <a:t>George Vinueza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10</a:t>
            </a:fld>
            <a:endParaRPr>
              <a:solidFill>
                <a:schemeClr val="lt2"/>
              </a:solidFill>
            </a:endParaRPr>
          </a:p>
        </p:txBody>
      </p:sp>
      <p:sp>
        <p:nvSpPr>
          <p:cNvPr id="374" name="Google Shape;374;p34"/>
          <p:cNvSpPr txBox="1">
            <a:spLocks noGrp="1"/>
          </p:cNvSpPr>
          <p:nvPr>
            <p:ph type="body" idx="4294967295"/>
          </p:nvPr>
        </p:nvSpPr>
        <p:spPr>
          <a:xfrm>
            <a:off x="1227024" y="715634"/>
            <a:ext cx="3849874" cy="373944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000" b="1" dirty="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Permission is important…..</a:t>
            </a:r>
            <a:endParaRPr sz="4000" b="1" dirty="0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ctr" rtl="0"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z="1700" dirty="0">
                <a:solidFill>
                  <a:schemeClr val="lt1"/>
                </a:solidFill>
              </a:rPr>
              <a:t>NAME integrates directly with banks via a third party company that provides real time updates of users financial data. Consent is explicitly captured through every step in order to protect the privacy of our clients.</a:t>
            </a:r>
            <a:endParaRPr sz="1700" dirty="0">
              <a:solidFill>
                <a:schemeClr val="lt1"/>
              </a:solidFill>
            </a:endParaRPr>
          </a:p>
        </p:txBody>
      </p:sp>
      <p:grpSp>
        <p:nvGrpSpPr>
          <p:cNvPr id="376" name="Google Shape;376;p34"/>
          <p:cNvGrpSpPr/>
          <p:nvPr/>
        </p:nvGrpSpPr>
        <p:grpSpPr>
          <a:xfrm>
            <a:off x="5696189" y="698239"/>
            <a:ext cx="1806363" cy="3746754"/>
            <a:chOff x="2547151" y="238125"/>
            <a:chExt cx="2525675" cy="5238751"/>
          </a:xfrm>
        </p:grpSpPr>
        <p:sp>
          <p:nvSpPr>
            <p:cNvPr id="377" name="Google Shape;377;p34"/>
            <p:cNvSpPr/>
            <p:nvPr/>
          </p:nvSpPr>
          <p:spPr>
            <a:xfrm>
              <a:off x="2547151" y="238125"/>
              <a:ext cx="2525675" cy="5238751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8" name="Google Shape;378;p34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4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4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C1DF035-0615-427D-9CD6-2AFFFA7D6C08}"/>
              </a:ext>
            </a:extLst>
          </p:cNvPr>
          <p:cNvSpPr/>
          <p:nvPr/>
        </p:nvSpPr>
        <p:spPr>
          <a:xfrm>
            <a:off x="5762487" y="1055171"/>
            <a:ext cx="1672423" cy="3021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Google Shape;508;p41">
            <a:extLst>
              <a:ext uri="{FF2B5EF4-FFF2-40B4-BE49-F238E27FC236}">
                <a16:creationId xmlns:a16="http://schemas.microsoft.com/office/drawing/2014/main" id="{9495BA1F-E3AF-4961-B697-1082832112C2}"/>
              </a:ext>
            </a:extLst>
          </p:cNvPr>
          <p:cNvSpPr/>
          <p:nvPr/>
        </p:nvSpPr>
        <p:spPr>
          <a:xfrm>
            <a:off x="5869667" y="3154680"/>
            <a:ext cx="747760" cy="604519"/>
          </a:xfrm>
          <a:custGeom>
            <a:avLst/>
            <a:gdLst/>
            <a:ahLst/>
            <a:cxnLst/>
            <a:rect l="l" t="t" r="r" b="b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D7D0C8-FB24-4A70-920F-63AD408A3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345" y="1247141"/>
            <a:ext cx="375202" cy="3835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A17A31-F74F-4C90-B3A9-4342F74E83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9919" y="1278890"/>
            <a:ext cx="305875" cy="320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07E62A-C180-4927-8CC0-CA1F76A5D2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4095" y="1247141"/>
            <a:ext cx="378182" cy="3835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EA5046-C410-458C-8416-AE258C301B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6675" y="1703517"/>
            <a:ext cx="459119" cy="674849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4223D345-0B4F-4486-B968-573E5EE2B8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082396" y="2168662"/>
            <a:ext cx="986476" cy="98647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410" name="Google Shape;410;p37"/>
          <p:cNvSpPr txBox="1">
            <a:spLocks noGrp="1"/>
          </p:cNvSpPr>
          <p:nvPr>
            <p:ph type="ctrTitle" idx="4294967295"/>
          </p:nvPr>
        </p:nvSpPr>
        <p:spPr>
          <a:xfrm>
            <a:off x="914400" y="1356425"/>
            <a:ext cx="3157538" cy="93821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Thanks!</a:t>
            </a:r>
            <a:endParaRPr sz="7200" dirty="0"/>
          </a:p>
        </p:txBody>
      </p:sp>
      <p:sp>
        <p:nvSpPr>
          <p:cNvPr id="411" name="Google Shape;411;p37"/>
          <p:cNvSpPr txBox="1">
            <a:spLocks noGrp="1"/>
          </p:cNvSpPr>
          <p:nvPr>
            <p:ph type="body" idx="4294967295"/>
          </p:nvPr>
        </p:nvSpPr>
        <p:spPr>
          <a:xfrm>
            <a:off x="0" y="2294637"/>
            <a:ext cx="3157538" cy="176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highlight>
                  <a:schemeClr val="accent1"/>
                </a:highlight>
              </a:rPr>
              <a:t>	Any questions?</a:t>
            </a:r>
            <a:endParaRPr dirty="0"/>
          </a:p>
        </p:txBody>
      </p:sp>
      <p:sp>
        <p:nvSpPr>
          <p:cNvPr id="413" name="Google Shape;413;p37"/>
          <p:cNvSpPr/>
          <p:nvPr/>
        </p:nvSpPr>
        <p:spPr>
          <a:xfrm>
            <a:off x="5698675" y="1712225"/>
            <a:ext cx="1861301" cy="1719020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"/>
          <p:cNvSpPr txBox="1">
            <a:spLocks noGrp="1"/>
          </p:cNvSpPr>
          <p:nvPr>
            <p:ph type="ctrTitle"/>
          </p:nvPr>
        </p:nvSpPr>
        <p:spPr>
          <a:xfrm>
            <a:off x="1773500" y="1651163"/>
            <a:ext cx="5597100" cy="671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</a:t>
            </a:r>
            <a:r>
              <a:rPr lang="en" dirty="0"/>
              <a:t>he problem</a:t>
            </a:r>
            <a:endParaRPr dirty="0"/>
          </a:p>
        </p:txBody>
      </p:sp>
      <p:sp>
        <p:nvSpPr>
          <p:cNvPr id="213" name="Google Shape;213;p18"/>
          <p:cNvSpPr txBox="1">
            <a:spLocks noGrp="1"/>
          </p:cNvSpPr>
          <p:nvPr>
            <p:ph type="subTitle" idx="1"/>
          </p:nvPr>
        </p:nvSpPr>
        <p:spPr>
          <a:xfrm>
            <a:off x="1773500" y="2683279"/>
            <a:ext cx="55971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dirty="0"/>
              <a:t>How efficient is your debt management plan?</a:t>
            </a:r>
          </a:p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500" dirty="0"/>
              <a:t>*Let’s take a look at some common monthly bills*</a:t>
            </a:r>
            <a:endParaRPr sz="1500" dirty="0"/>
          </a:p>
        </p:txBody>
      </p:sp>
      <p:sp>
        <p:nvSpPr>
          <p:cNvPr id="214" name="Google Shape;214;p18"/>
          <p:cNvSpPr txBox="1"/>
          <p:nvPr/>
        </p:nvSpPr>
        <p:spPr>
          <a:xfrm>
            <a:off x="686100" y="491800"/>
            <a:ext cx="1493700" cy="14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1.</a:t>
            </a:r>
            <a:endParaRPr sz="7200" b="1" dirty="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list goes on…… </a:t>
            </a:r>
            <a:endParaRPr lang="en-US" dirty="0"/>
          </a:p>
        </p:txBody>
      </p:sp>
      <p:sp>
        <p:nvSpPr>
          <p:cNvPr id="226" name="Google Shape;226;p20"/>
          <p:cNvSpPr txBox="1">
            <a:spLocks noGrp="1"/>
          </p:cNvSpPr>
          <p:nvPr>
            <p:ph type="body" idx="1"/>
          </p:nvPr>
        </p:nvSpPr>
        <p:spPr>
          <a:xfrm>
            <a:off x="1112257" y="1417940"/>
            <a:ext cx="3153677" cy="284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200"/>
              <a:buChar char="✗"/>
            </a:pPr>
            <a:r>
              <a:rPr lang="en" sz="2100" dirty="0"/>
              <a:t>Credit Cards</a:t>
            </a:r>
            <a:endParaRPr sz="2100" dirty="0"/>
          </a:p>
          <a:p>
            <a:pPr marL="457200" lvl="0" indent="-3683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200"/>
              <a:buChar char="✗"/>
            </a:pPr>
            <a:r>
              <a:rPr lang="en" sz="2100" dirty="0"/>
              <a:t>Auto Loans </a:t>
            </a:r>
            <a:endParaRPr sz="2100" dirty="0"/>
          </a:p>
          <a:p>
            <a:pPr marL="457200" lvl="0" indent="-3683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200"/>
              <a:buChar char="✗"/>
            </a:pPr>
            <a:r>
              <a:rPr lang="en-US" sz="2100" dirty="0"/>
              <a:t>Mortgage Loans</a:t>
            </a:r>
          </a:p>
          <a:p>
            <a:pPr>
              <a:lnSpc>
                <a:spcPct val="150000"/>
              </a:lnSpc>
              <a:spcBef>
                <a:spcPts val="400"/>
              </a:spcBef>
            </a:pPr>
            <a:r>
              <a:rPr lang="en-US" sz="2100" dirty="0"/>
              <a:t>Home Equity Loans</a:t>
            </a:r>
          </a:p>
        </p:txBody>
      </p:sp>
      <p:sp>
        <p:nvSpPr>
          <p:cNvPr id="227" name="Google Shape;227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28" name="Google Shape;228;p20"/>
          <p:cNvSpPr/>
          <p:nvPr/>
        </p:nvSpPr>
        <p:spPr>
          <a:xfrm>
            <a:off x="7648493" y="3814898"/>
            <a:ext cx="937597" cy="835429"/>
          </a:xfrm>
          <a:custGeom>
            <a:avLst/>
            <a:gdLst/>
            <a:ahLst/>
            <a:cxnLst/>
            <a:rect l="l" t="t" r="r" b="b"/>
            <a:pathLst>
              <a:path w="444359" h="395938" extrusionOk="0">
                <a:moveTo>
                  <a:pt x="135136" y="205311"/>
                </a:moveTo>
                <a:lnTo>
                  <a:pt x="101482" y="200356"/>
                </a:lnTo>
                <a:cubicBezTo>
                  <a:pt x="92405" y="199041"/>
                  <a:pt x="88788" y="213642"/>
                  <a:pt x="98347" y="215046"/>
                </a:cubicBezTo>
                <a:lnTo>
                  <a:pt x="132067" y="220001"/>
                </a:lnTo>
                <a:cubicBezTo>
                  <a:pt x="141056" y="221316"/>
                  <a:pt x="144673" y="206714"/>
                  <a:pt x="135136" y="205311"/>
                </a:cubicBezTo>
                <a:close/>
                <a:moveTo>
                  <a:pt x="293388" y="291650"/>
                </a:moveTo>
                <a:cubicBezTo>
                  <a:pt x="292554" y="295482"/>
                  <a:pt x="294966" y="299271"/>
                  <a:pt x="298803" y="300115"/>
                </a:cubicBezTo>
                <a:cubicBezTo>
                  <a:pt x="298869" y="300130"/>
                  <a:pt x="298935" y="300144"/>
                  <a:pt x="299001" y="300157"/>
                </a:cubicBezTo>
                <a:cubicBezTo>
                  <a:pt x="299373" y="300157"/>
                  <a:pt x="300711" y="300157"/>
                  <a:pt x="300930" y="300551"/>
                </a:cubicBezTo>
                <a:cubicBezTo>
                  <a:pt x="299921" y="300222"/>
                  <a:pt x="299790" y="300201"/>
                  <a:pt x="300535" y="300551"/>
                </a:cubicBezTo>
                <a:cubicBezTo>
                  <a:pt x="301280" y="300902"/>
                  <a:pt x="301456" y="300924"/>
                  <a:pt x="302267" y="301297"/>
                </a:cubicBezTo>
                <a:lnTo>
                  <a:pt x="302377" y="301297"/>
                </a:lnTo>
                <a:cubicBezTo>
                  <a:pt x="309919" y="308335"/>
                  <a:pt x="320267" y="297416"/>
                  <a:pt x="313142" y="290335"/>
                </a:cubicBezTo>
                <a:cubicBezTo>
                  <a:pt x="307573" y="285621"/>
                  <a:pt x="295756" y="281894"/>
                  <a:pt x="293388" y="291650"/>
                </a:cubicBezTo>
                <a:close/>
                <a:moveTo>
                  <a:pt x="285999" y="274110"/>
                </a:moveTo>
                <a:cubicBezTo>
                  <a:pt x="269973" y="263589"/>
                  <a:pt x="253310" y="254069"/>
                  <a:pt x="236099" y="245608"/>
                </a:cubicBezTo>
                <a:cubicBezTo>
                  <a:pt x="227833" y="241530"/>
                  <a:pt x="220752" y="255014"/>
                  <a:pt x="229346" y="259180"/>
                </a:cubicBezTo>
                <a:cubicBezTo>
                  <a:pt x="245439" y="267053"/>
                  <a:pt x="261027" y="275919"/>
                  <a:pt x="276002" y="285730"/>
                </a:cubicBezTo>
                <a:cubicBezTo>
                  <a:pt x="283697" y="290576"/>
                  <a:pt x="293738" y="279109"/>
                  <a:pt x="285999" y="274023"/>
                </a:cubicBezTo>
                <a:close/>
                <a:moveTo>
                  <a:pt x="433354" y="1544"/>
                </a:moveTo>
                <a:cubicBezTo>
                  <a:pt x="431162" y="3057"/>
                  <a:pt x="428970" y="4482"/>
                  <a:pt x="426908" y="5929"/>
                </a:cubicBezTo>
                <a:cubicBezTo>
                  <a:pt x="425220" y="5833"/>
                  <a:pt x="423554" y="6381"/>
                  <a:pt x="422239" y="7464"/>
                </a:cubicBezTo>
                <a:cubicBezTo>
                  <a:pt x="417854" y="10840"/>
                  <a:pt x="413469" y="14261"/>
                  <a:pt x="408952" y="17659"/>
                </a:cubicBezTo>
                <a:cubicBezTo>
                  <a:pt x="315904" y="75803"/>
                  <a:pt x="209197" y="106563"/>
                  <a:pt x="111195" y="154928"/>
                </a:cubicBezTo>
                <a:cubicBezTo>
                  <a:pt x="93853" y="163501"/>
                  <a:pt x="76773" y="172622"/>
                  <a:pt x="60089" y="182400"/>
                </a:cubicBezTo>
                <a:cubicBezTo>
                  <a:pt x="42549" y="192748"/>
                  <a:pt x="25141" y="203184"/>
                  <a:pt x="5146" y="208249"/>
                </a:cubicBezTo>
                <a:cubicBezTo>
                  <a:pt x="-1804" y="210003"/>
                  <a:pt x="-1147" y="218532"/>
                  <a:pt x="3743" y="221404"/>
                </a:cubicBezTo>
                <a:cubicBezTo>
                  <a:pt x="4707" y="222430"/>
                  <a:pt x="5979" y="223140"/>
                  <a:pt x="7360" y="223443"/>
                </a:cubicBezTo>
                <a:cubicBezTo>
                  <a:pt x="52371" y="234230"/>
                  <a:pt x="97777" y="242999"/>
                  <a:pt x="143621" y="249752"/>
                </a:cubicBezTo>
                <a:lnTo>
                  <a:pt x="143117" y="384961"/>
                </a:lnTo>
                <a:cubicBezTo>
                  <a:pt x="142854" y="387829"/>
                  <a:pt x="144717" y="390464"/>
                  <a:pt x="147502" y="391166"/>
                </a:cubicBezTo>
                <a:cubicBezTo>
                  <a:pt x="148620" y="393251"/>
                  <a:pt x="150615" y="394717"/>
                  <a:pt x="152939" y="395156"/>
                </a:cubicBezTo>
                <a:cubicBezTo>
                  <a:pt x="155855" y="396721"/>
                  <a:pt x="159473" y="395875"/>
                  <a:pt x="161402" y="393183"/>
                </a:cubicBezTo>
                <a:cubicBezTo>
                  <a:pt x="187777" y="361278"/>
                  <a:pt x="215797" y="330777"/>
                  <a:pt x="245351" y="301801"/>
                </a:cubicBezTo>
                <a:cubicBezTo>
                  <a:pt x="266464" y="313914"/>
                  <a:pt x="286394" y="328001"/>
                  <a:pt x="304854" y="343874"/>
                </a:cubicBezTo>
                <a:cubicBezTo>
                  <a:pt x="316496" y="353850"/>
                  <a:pt x="331712" y="356854"/>
                  <a:pt x="343266" y="366413"/>
                </a:cubicBezTo>
                <a:cubicBezTo>
                  <a:pt x="346533" y="371170"/>
                  <a:pt x="355500" y="370798"/>
                  <a:pt x="356553" y="363519"/>
                </a:cubicBezTo>
                <a:cubicBezTo>
                  <a:pt x="373083" y="243175"/>
                  <a:pt x="405510" y="125528"/>
                  <a:pt x="443593" y="10753"/>
                </a:cubicBezTo>
                <a:cubicBezTo>
                  <a:pt x="446618" y="4679"/>
                  <a:pt x="440173" y="-3323"/>
                  <a:pt x="433354" y="1457"/>
                </a:cubicBezTo>
                <a:close/>
                <a:moveTo>
                  <a:pt x="144959" y="232695"/>
                </a:moveTo>
                <a:cubicBezTo>
                  <a:pt x="144345" y="233234"/>
                  <a:pt x="143819" y="233863"/>
                  <a:pt x="143380" y="234558"/>
                </a:cubicBezTo>
                <a:cubicBezTo>
                  <a:pt x="106218" y="229033"/>
                  <a:pt x="69319" y="222164"/>
                  <a:pt x="32639" y="213949"/>
                </a:cubicBezTo>
                <a:cubicBezTo>
                  <a:pt x="52744" y="204895"/>
                  <a:pt x="71358" y="192134"/>
                  <a:pt x="90652" y="181720"/>
                </a:cubicBezTo>
                <a:cubicBezTo>
                  <a:pt x="170610" y="138682"/>
                  <a:pt x="257497" y="110816"/>
                  <a:pt x="339320" y="71856"/>
                </a:cubicBezTo>
                <a:cubicBezTo>
                  <a:pt x="273370" y="123978"/>
                  <a:pt x="208584" y="177592"/>
                  <a:pt x="144959" y="232695"/>
                </a:cubicBezTo>
                <a:close/>
                <a:moveTo>
                  <a:pt x="157938" y="358827"/>
                </a:moveTo>
                <a:lnTo>
                  <a:pt x="158376" y="242429"/>
                </a:lnTo>
                <a:cubicBezTo>
                  <a:pt x="158376" y="241688"/>
                  <a:pt x="158267" y="240949"/>
                  <a:pt x="158070" y="240237"/>
                </a:cubicBezTo>
                <a:cubicBezTo>
                  <a:pt x="232788" y="175691"/>
                  <a:pt x="309152" y="113147"/>
                  <a:pt x="387181" y="52607"/>
                </a:cubicBezTo>
                <a:lnTo>
                  <a:pt x="297159" y="137213"/>
                </a:lnTo>
                <a:cubicBezTo>
                  <a:pt x="259098" y="172972"/>
                  <a:pt x="217024" y="207372"/>
                  <a:pt x="189531" y="252405"/>
                </a:cubicBezTo>
                <a:cubicBezTo>
                  <a:pt x="188216" y="254240"/>
                  <a:pt x="188018" y="256658"/>
                  <a:pt x="189049" y="258675"/>
                </a:cubicBezTo>
                <a:cubicBezTo>
                  <a:pt x="189356" y="259691"/>
                  <a:pt x="189882" y="260620"/>
                  <a:pt x="190605" y="261394"/>
                </a:cubicBezTo>
                <a:cubicBezTo>
                  <a:pt x="181222" y="294369"/>
                  <a:pt x="170325" y="326817"/>
                  <a:pt x="157938" y="358739"/>
                </a:cubicBezTo>
                <a:close/>
                <a:moveTo>
                  <a:pt x="174535" y="355801"/>
                </a:moveTo>
                <a:cubicBezTo>
                  <a:pt x="184927" y="328323"/>
                  <a:pt x="194267" y="300479"/>
                  <a:pt x="202533" y="272269"/>
                </a:cubicBezTo>
                <a:cubicBezTo>
                  <a:pt x="212223" y="280124"/>
                  <a:pt x="222396" y="287379"/>
                  <a:pt x="232964" y="293996"/>
                </a:cubicBezTo>
                <a:cubicBezTo>
                  <a:pt x="212749" y="313844"/>
                  <a:pt x="193281" y="334418"/>
                  <a:pt x="174535" y="355713"/>
                </a:cubicBezTo>
                <a:close/>
                <a:moveTo>
                  <a:pt x="344143" y="348807"/>
                </a:moveTo>
                <a:cubicBezTo>
                  <a:pt x="334847" y="343743"/>
                  <a:pt x="324608" y="340432"/>
                  <a:pt x="316255" y="333460"/>
                </a:cubicBezTo>
                <a:cubicBezTo>
                  <a:pt x="304394" y="323193"/>
                  <a:pt x="291962" y="313631"/>
                  <a:pt x="278983" y="304827"/>
                </a:cubicBezTo>
                <a:cubicBezTo>
                  <a:pt x="253946" y="288581"/>
                  <a:pt x="227351" y="274637"/>
                  <a:pt x="205273" y="254400"/>
                </a:cubicBezTo>
                <a:cubicBezTo>
                  <a:pt x="232701" y="211538"/>
                  <a:pt x="274533" y="178125"/>
                  <a:pt x="311212" y="143637"/>
                </a:cubicBezTo>
                <a:cubicBezTo>
                  <a:pt x="346993" y="110020"/>
                  <a:pt x="382796" y="76401"/>
                  <a:pt x="418643" y="42784"/>
                </a:cubicBezTo>
                <a:cubicBezTo>
                  <a:pt x="385098" y="142442"/>
                  <a:pt x="360170" y="244797"/>
                  <a:pt x="344143" y="348720"/>
                </a:cubicBezTo>
                <a:close/>
                <a:moveTo>
                  <a:pt x="55923" y="163172"/>
                </a:moveTo>
                <a:cubicBezTo>
                  <a:pt x="76620" y="147430"/>
                  <a:pt x="101087" y="137608"/>
                  <a:pt x="124481" y="126668"/>
                </a:cubicBezTo>
                <a:lnTo>
                  <a:pt x="197797" y="92378"/>
                </a:lnTo>
                <a:cubicBezTo>
                  <a:pt x="206238" y="88431"/>
                  <a:pt x="202379" y="74268"/>
                  <a:pt x="193412" y="78434"/>
                </a:cubicBezTo>
                <a:lnTo>
                  <a:pt x="116237" y="114478"/>
                </a:lnTo>
                <a:cubicBezTo>
                  <a:pt x="92954" y="125440"/>
                  <a:pt x="68661" y="135306"/>
                  <a:pt x="48052" y="150960"/>
                </a:cubicBezTo>
                <a:cubicBezTo>
                  <a:pt x="40532" y="156704"/>
                  <a:pt x="48096" y="169114"/>
                  <a:pt x="55923" y="163084"/>
                </a:cubicBezTo>
                <a:close/>
                <a:moveTo>
                  <a:pt x="41760" y="133684"/>
                </a:moveTo>
                <a:cubicBezTo>
                  <a:pt x="60198" y="122794"/>
                  <a:pt x="79119" y="112805"/>
                  <a:pt x="98479" y="103713"/>
                </a:cubicBezTo>
                <a:cubicBezTo>
                  <a:pt x="106919" y="99766"/>
                  <a:pt x="103061" y="85603"/>
                  <a:pt x="94094" y="89791"/>
                </a:cubicBezTo>
                <a:cubicBezTo>
                  <a:pt x="73528" y="99409"/>
                  <a:pt x="53467" y="109990"/>
                  <a:pt x="33889" y="121537"/>
                </a:cubicBezTo>
                <a:cubicBezTo>
                  <a:pt x="25689" y="126339"/>
                  <a:pt x="33341" y="138573"/>
                  <a:pt x="41760" y="1335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26;p20">
            <a:extLst>
              <a:ext uri="{FF2B5EF4-FFF2-40B4-BE49-F238E27FC236}">
                <a16:creationId xmlns:a16="http://schemas.microsoft.com/office/drawing/2014/main" id="{698E2A7E-EC64-4039-AF82-90DAA332D7A7}"/>
              </a:ext>
            </a:extLst>
          </p:cNvPr>
          <p:cNvSpPr txBox="1">
            <a:spLocks/>
          </p:cNvSpPr>
          <p:nvPr/>
        </p:nvSpPr>
        <p:spPr>
          <a:xfrm>
            <a:off x="4096525" y="1417940"/>
            <a:ext cx="3216557" cy="269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unito"/>
              <a:buChar char="✗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✗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200"/>
              <a:buFont typeface="Nunito"/>
              <a:buChar char="■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>
              <a:lnSpc>
                <a:spcPct val="150000"/>
              </a:lnSpc>
              <a:spcBef>
                <a:spcPts val="400"/>
              </a:spcBef>
            </a:pPr>
            <a:r>
              <a:rPr lang="en-US" sz="2100" dirty="0"/>
              <a:t>Student Loans</a:t>
            </a:r>
          </a:p>
          <a:p>
            <a:pPr>
              <a:lnSpc>
                <a:spcPct val="150000"/>
              </a:lnSpc>
              <a:spcBef>
                <a:spcPts val="400"/>
              </a:spcBef>
            </a:pPr>
            <a:r>
              <a:rPr lang="en-US" sz="2100" dirty="0"/>
              <a:t>Personal Loans</a:t>
            </a:r>
          </a:p>
          <a:p>
            <a:pPr>
              <a:lnSpc>
                <a:spcPct val="150000"/>
              </a:lnSpc>
              <a:spcBef>
                <a:spcPts val="400"/>
              </a:spcBef>
            </a:pPr>
            <a:r>
              <a:rPr lang="en-US" sz="2100" dirty="0"/>
              <a:t>Payday Loans</a:t>
            </a:r>
          </a:p>
          <a:p>
            <a:pPr>
              <a:lnSpc>
                <a:spcPct val="150000"/>
              </a:lnSpc>
              <a:spcBef>
                <a:spcPts val="400"/>
              </a:spcBef>
            </a:pPr>
            <a:r>
              <a:rPr lang="en-US" sz="2100" dirty="0"/>
              <a:t>Small Business Loans</a:t>
            </a:r>
          </a:p>
          <a:p>
            <a:pPr>
              <a:spcBef>
                <a:spcPts val="1000"/>
              </a:spcBef>
            </a:pPr>
            <a:endParaRPr lang="en-US" sz="2100" dirty="0"/>
          </a:p>
          <a:p>
            <a:pPr>
              <a:spcBef>
                <a:spcPts val="1000"/>
              </a:spcBef>
            </a:pPr>
            <a:endParaRPr lang="en-US" sz="2100" dirty="0"/>
          </a:p>
        </p:txBody>
      </p:sp>
      <p:sp>
        <p:nvSpPr>
          <p:cNvPr id="10" name="Google Shape;225;p20">
            <a:extLst>
              <a:ext uri="{FF2B5EF4-FFF2-40B4-BE49-F238E27FC236}">
                <a16:creationId xmlns:a16="http://schemas.microsoft.com/office/drawing/2014/main" id="{F2017D01-95C9-464C-B379-E1E20B82B9F5}"/>
              </a:ext>
            </a:extLst>
          </p:cNvPr>
          <p:cNvSpPr txBox="1">
            <a:spLocks/>
          </p:cNvSpPr>
          <p:nvPr/>
        </p:nvSpPr>
        <p:spPr>
          <a:xfrm>
            <a:off x="4037052" y="4069793"/>
            <a:ext cx="6426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3200" dirty="0"/>
              <a:t>They are just too many…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5" name="Google Shape;212;p18">
            <a:extLst>
              <a:ext uri="{FF2B5EF4-FFF2-40B4-BE49-F238E27FC236}">
                <a16:creationId xmlns:a16="http://schemas.microsoft.com/office/drawing/2014/main" id="{27BD597B-8DF4-4099-92A1-C0E544A006E0}"/>
              </a:ext>
            </a:extLst>
          </p:cNvPr>
          <p:cNvSpPr txBox="1">
            <a:spLocks/>
          </p:cNvSpPr>
          <p:nvPr/>
        </p:nvSpPr>
        <p:spPr>
          <a:xfrm>
            <a:off x="1773450" y="3154620"/>
            <a:ext cx="5597100" cy="671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200" dirty="0">
                <a:latin typeface="Amatic SC" panose="020B0604020202020204" charset="-79"/>
                <a:cs typeface="Amatic SC" panose="020B0604020202020204" charset="-79"/>
              </a:rPr>
              <a:t>consumers are too busy to find the most cost-effective way to pay down their debt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"/>
          <p:cNvSpPr txBox="1">
            <a:spLocks noGrp="1"/>
          </p:cNvSpPr>
          <p:nvPr>
            <p:ph type="ctrTitle"/>
          </p:nvPr>
        </p:nvSpPr>
        <p:spPr>
          <a:xfrm>
            <a:off x="1990317" y="834412"/>
            <a:ext cx="5597100" cy="671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JENNY</a:t>
            </a:r>
            <a:endParaRPr dirty="0"/>
          </a:p>
        </p:txBody>
      </p:sp>
      <p:sp>
        <p:nvSpPr>
          <p:cNvPr id="214" name="Google Shape;214;p18"/>
          <p:cNvSpPr txBox="1"/>
          <p:nvPr/>
        </p:nvSpPr>
        <p:spPr>
          <a:xfrm>
            <a:off x="780368" y="460379"/>
            <a:ext cx="1493700" cy="14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Ex:</a:t>
            </a:r>
            <a:endParaRPr sz="7200" b="1" dirty="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" name="Google Shape;213;p18">
            <a:extLst>
              <a:ext uri="{FF2B5EF4-FFF2-40B4-BE49-F238E27FC236}">
                <a16:creationId xmlns:a16="http://schemas.microsoft.com/office/drawing/2014/main" id="{53F1BA2A-05EE-7346-9196-E025EBC8BDF9}"/>
              </a:ext>
            </a:extLst>
          </p:cNvPr>
          <p:cNvSpPr txBox="1">
            <a:spLocks/>
          </p:cNvSpPr>
          <p:nvPr/>
        </p:nvSpPr>
        <p:spPr>
          <a:xfrm>
            <a:off x="2659512" y="1685726"/>
            <a:ext cx="3100265" cy="2162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unito"/>
              <a:buNone/>
              <a:defRPr sz="2200" b="0" i="0" u="none" strike="noStrike" cap="none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683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683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683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683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683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683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683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68300" algn="ctr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 algn="l">
              <a:spcAft>
                <a:spcPts val="1000"/>
              </a:spcAft>
            </a:pPr>
            <a:r>
              <a:rPr lang="en-US" sz="1500" dirty="0"/>
              <a:t>AMEX: 	</a:t>
            </a:r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$1,780 	   </a:t>
            </a:r>
            <a:r>
              <a:rPr lang="en-US" sz="1500" dirty="0"/>
              <a:t>min:   </a:t>
            </a:r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$50    </a:t>
            </a:r>
            <a:endParaRPr lang="en-US" sz="1500" dirty="0"/>
          </a:p>
          <a:p>
            <a:pPr marL="0" indent="0" algn="l">
              <a:spcAft>
                <a:spcPts val="1000"/>
              </a:spcAft>
            </a:pPr>
            <a:r>
              <a:rPr lang="en-US" sz="1500" dirty="0"/>
              <a:t>BOFA: 	</a:t>
            </a:r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$1,120 	   </a:t>
            </a:r>
            <a:r>
              <a:rPr lang="en-US" sz="1500" dirty="0"/>
              <a:t>min:   </a:t>
            </a:r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$60    </a:t>
            </a:r>
          </a:p>
          <a:p>
            <a:pPr marL="0" indent="0" algn="l">
              <a:spcAft>
                <a:spcPts val="1000"/>
              </a:spcAft>
            </a:pPr>
            <a:r>
              <a:rPr lang="en-US" sz="1500" dirty="0"/>
              <a:t>CHASE: 	</a:t>
            </a:r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$950 	   </a:t>
            </a:r>
            <a:r>
              <a:rPr lang="en-US" sz="1500" dirty="0"/>
              <a:t>min:   </a:t>
            </a:r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$25    </a:t>
            </a:r>
          </a:p>
          <a:p>
            <a:pPr marL="0" indent="0" algn="l">
              <a:spcAft>
                <a:spcPts val="1000"/>
              </a:spcAft>
            </a:pPr>
            <a:r>
              <a:rPr lang="en-US" sz="1500" dirty="0"/>
              <a:t>WF: 	</a:t>
            </a:r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$46,320 	   </a:t>
            </a:r>
            <a:r>
              <a:rPr lang="en-US" sz="1500" dirty="0"/>
              <a:t>min:   </a:t>
            </a:r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$240  </a:t>
            </a:r>
          </a:p>
          <a:p>
            <a:pPr marL="0" indent="0" algn="l">
              <a:spcAft>
                <a:spcPts val="1000"/>
              </a:spcAft>
            </a:pPr>
            <a:r>
              <a:rPr lang="en-US" sz="1500" dirty="0"/>
              <a:t>CAPONE: 	</a:t>
            </a:r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$15,200 	   </a:t>
            </a:r>
            <a:r>
              <a:rPr lang="en-US" sz="1500" dirty="0"/>
              <a:t>min:   </a:t>
            </a:r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$360     </a:t>
            </a:r>
          </a:p>
          <a:p>
            <a:pPr marL="0" indent="0" algn="l">
              <a:spcAft>
                <a:spcPts val="1000"/>
              </a:spcAft>
            </a:pPr>
            <a:r>
              <a:rPr lang="en-US" sz="1500" dirty="0"/>
              <a:t>ROCKET: 	</a:t>
            </a:r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$178,410 	   </a:t>
            </a:r>
            <a:r>
              <a:rPr lang="en-US" sz="1500" dirty="0"/>
              <a:t>min:   </a:t>
            </a:r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$1240</a:t>
            </a:r>
          </a:p>
          <a:p>
            <a:pPr marL="0" indent="0" algn="l">
              <a:spcAft>
                <a:spcPts val="1000"/>
              </a:spcAft>
            </a:pPr>
            <a:endParaRPr lang="en-US" sz="1500" dirty="0"/>
          </a:p>
        </p:txBody>
      </p:sp>
      <p:sp>
        <p:nvSpPr>
          <p:cNvPr id="8" name="Google Shape;213;p18">
            <a:extLst>
              <a:ext uri="{FF2B5EF4-FFF2-40B4-BE49-F238E27FC236}">
                <a16:creationId xmlns:a16="http://schemas.microsoft.com/office/drawing/2014/main" id="{B943ECF3-922D-C941-B541-7D15F42320A1}"/>
              </a:ext>
            </a:extLst>
          </p:cNvPr>
          <p:cNvSpPr txBox="1">
            <a:spLocks/>
          </p:cNvSpPr>
          <p:nvPr/>
        </p:nvSpPr>
        <p:spPr>
          <a:xfrm>
            <a:off x="5956577" y="1685726"/>
            <a:ext cx="1280991" cy="2162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unito"/>
              <a:buNone/>
              <a:defRPr sz="2200" b="0" i="0" u="none" strike="noStrike" cap="none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683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683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683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683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683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683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683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68300" algn="ctr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 algn="l">
              <a:spcAft>
                <a:spcPts val="1000"/>
              </a:spcAft>
            </a:pPr>
            <a:r>
              <a:rPr lang="en-US" sz="1500" dirty="0"/>
              <a:t>rate:   </a:t>
            </a:r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17%</a:t>
            </a:r>
            <a:endParaRPr lang="en-US" sz="1500" dirty="0"/>
          </a:p>
          <a:p>
            <a:pPr marL="0" indent="0" algn="l">
              <a:spcAft>
                <a:spcPts val="1000"/>
              </a:spcAft>
            </a:pPr>
            <a:r>
              <a:rPr lang="en-US" sz="1500" dirty="0"/>
              <a:t>rate:   </a:t>
            </a:r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22%</a:t>
            </a:r>
            <a:endParaRPr lang="en-US" sz="1500" dirty="0"/>
          </a:p>
          <a:p>
            <a:pPr marL="0" indent="0" algn="l">
              <a:spcAft>
                <a:spcPts val="1000"/>
              </a:spcAft>
            </a:pPr>
            <a:r>
              <a:rPr lang="en-US" sz="1500" dirty="0"/>
              <a:t>rate:   </a:t>
            </a:r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19%</a:t>
            </a:r>
            <a:endParaRPr lang="en-US" sz="1500" dirty="0"/>
          </a:p>
          <a:p>
            <a:pPr marL="0" indent="0" algn="l">
              <a:spcAft>
                <a:spcPts val="1000"/>
              </a:spcAft>
            </a:pPr>
            <a:r>
              <a:rPr lang="en-US" sz="1500" dirty="0"/>
              <a:t>rate:   </a:t>
            </a:r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6%</a:t>
            </a:r>
            <a:endParaRPr lang="en-US" sz="1500" dirty="0"/>
          </a:p>
          <a:p>
            <a:pPr marL="0" indent="0" algn="l">
              <a:spcAft>
                <a:spcPts val="1000"/>
              </a:spcAft>
            </a:pPr>
            <a:r>
              <a:rPr lang="en-US" sz="1500" dirty="0"/>
              <a:t>rate:   </a:t>
            </a:r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4%</a:t>
            </a:r>
            <a:endParaRPr lang="en-US" sz="1500" dirty="0"/>
          </a:p>
          <a:p>
            <a:pPr marL="0" indent="0" algn="l">
              <a:spcAft>
                <a:spcPts val="1000"/>
              </a:spcAft>
            </a:pPr>
            <a:r>
              <a:rPr lang="en-US" sz="1500" dirty="0"/>
              <a:t>rate:   </a:t>
            </a:r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3%</a:t>
            </a:r>
          </a:p>
          <a:p>
            <a:pPr marL="0" indent="0" algn="l">
              <a:spcAft>
                <a:spcPts val="1000"/>
              </a:spcAft>
            </a:pPr>
            <a:endParaRPr lang="en-US" sz="1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F2EC71-5D96-374C-8000-AF22EAEA5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930807">
            <a:off x="1172677" y="2508278"/>
            <a:ext cx="856721" cy="8567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D9AA43-8830-7F45-A49B-F756DDD55F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226551">
            <a:off x="7321671" y="2438275"/>
            <a:ext cx="587531" cy="5875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92554C0-3E91-B648-B7EB-F6ECB2426B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226551">
            <a:off x="7140604" y="3221637"/>
            <a:ext cx="587531" cy="58753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7212BA9-9D02-6543-905C-916D3BC6B3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226551">
            <a:off x="7140605" y="1654914"/>
            <a:ext cx="587531" cy="587531"/>
          </a:xfrm>
          <a:prstGeom prst="rect">
            <a:avLst/>
          </a:prstGeom>
        </p:spPr>
      </p:pic>
      <p:sp>
        <p:nvSpPr>
          <p:cNvPr id="15" name="Google Shape;213;p18">
            <a:extLst>
              <a:ext uri="{FF2B5EF4-FFF2-40B4-BE49-F238E27FC236}">
                <a16:creationId xmlns:a16="http://schemas.microsoft.com/office/drawing/2014/main" id="{C4ACBA52-A8A8-174C-A93A-7EFC9D32AC16}"/>
              </a:ext>
            </a:extLst>
          </p:cNvPr>
          <p:cNvSpPr txBox="1">
            <a:spLocks/>
          </p:cNvSpPr>
          <p:nvPr/>
        </p:nvSpPr>
        <p:spPr>
          <a:xfrm>
            <a:off x="3398991" y="3962745"/>
            <a:ext cx="3440694" cy="386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unito"/>
              <a:buNone/>
              <a:defRPr sz="2200" b="0" i="0" u="none" strike="noStrike" cap="none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683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683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683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683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683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683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683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68300" algn="ctr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 algn="l">
              <a:spcAft>
                <a:spcPts val="1000"/>
              </a:spcAft>
            </a:pPr>
            <a:r>
              <a:rPr lang="en-US" sz="1500" dirty="0"/>
              <a:t>Total Monthly Income:     </a:t>
            </a:r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$3,980 	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522934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solution?</a:t>
            </a:r>
            <a:endParaRPr dirty="0"/>
          </a:p>
        </p:txBody>
      </p:sp>
      <p:sp>
        <p:nvSpPr>
          <p:cNvPr id="213" name="Google Shape;213;p18"/>
          <p:cNvSpPr txBox="1">
            <a:spLocks noGrp="1"/>
          </p:cNvSpPr>
          <p:nvPr>
            <p:ph type="subTitle" idx="1"/>
          </p:nvPr>
        </p:nvSpPr>
        <p:spPr>
          <a:xfrm>
            <a:off x="1773500" y="3383484"/>
            <a:ext cx="55971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Aft>
                <a:spcPts val="1000"/>
              </a:spcAft>
            </a:pPr>
            <a:r>
              <a:rPr lang="en" sz="1500" i="1" dirty="0"/>
              <a:t>“You must gain control over your money or the lack of it will forever control you.” –Dave Ramsey</a:t>
            </a:r>
            <a:endParaRPr sz="1500" i="1" dirty="0"/>
          </a:p>
        </p:txBody>
      </p:sp>
      <p:sp>
        <p:nvSpPr>
          <p:cNvPr id="214" name="Google Shape;214;p18"/>
          <p:cNvSpPr txBox="1"/>
          <p:nvPr/>
        </p:nvSpPr>
        <p:spPr>
          <a:xfrm>
            <a:off x="686100" y="491800"/>
            <a:ext cx="1493700" cy="14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2.</a:t>
            </a:r>
            <a:endParaRPr sz="7200" b="1" dirty="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  <p:extLst>
      <p:ext uri="{BB962C8B-B14F-4D97-AF65-F5344CB8AC3E}">
        <p14:creationId xmlns:p14="http://schemas.microsoft.com/office/powerpoint/2010/main" val="1618859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33" name="Google Shape;233;p21"/>
          <p:cNvSpPr txBox="1">
            <a:spLocks noGrp="1"/>
          </p:cNvSpPr>
          <p:nvPr>
            <p:ph type="ctrTitle" idx="4294967295"/>
          </p:nvPr>
        </p:nvSpPr>
        <p:spPr>
          <a:xfrm>
            <a:off x="363244" y="989259"/>
            <a:ext cx="3873500" cy="139244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dirty="0"/>
              <a:t>NAME</a:t>
            </a:r>
            <a:endParaRPr sz="9600" dirty="0"/>
          </a:p>
        </p:txBody>
      </p:sp>
      <p:sp>
        <p:nvSpPr>
          <p:cNvPr id="235" name="Google Shape;235;p21"/>
          <p:cNvSpPr/>
          <p:nvPr/>
        </p:nvSpPr>
        <p:spPr>
          <a:xfrm>
            <a:off x="6483951" y="1537890"/>
            <a:ext cx="1665461" cy="1687635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36" name="Google Shape;236;p21"/>
          <p:cNvSpPr/>
          <p:nvPr/>
        </p:nvSpPr>
        <p:spPr>
          <a:xfrm rot="1473029">
            <a:off x="4969677" y="2380523"/>
            <a:ext cx="973727" cy="948521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37" name="Google Shape;237;p21"/>
          <p:cNvSpPr/>
          <p:nvPr/>
        </p:nvSpPr>
        <p:spPr>
          <a:xfrm>
            <a:off x="6161833" y="1376613"/>
            <a:ext cx="426316" cy="414270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38" name="Google Shape;238;p21"/>
          <p:cNvSpPr/>
          <p:nvPr/>
        </p:nvSpPr>
        <p:spPr>
          <a:xfrm rot="2487106">
            <a:off x="5887685" y="3256298"/>
            <a:ext cx="303293" cy="294723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How we shine</a:t>
            </a:r>
            <a:endParaRPr sz="4000" dirty="0"/>
          </a:p>
        </p:txBody>
      </p:sp>
      <p:sp>
        <p:nvSpPr>
          <p:cNvPr id="338" name="Google Shape;338;p3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39" name="Google Shape;339;p31"/>
          <p:cNvSpPr/>
          <p:nvPr/>
        </p:nvSpPr>
        <p:spPr>
          <a:xfrm>
            <a:off x="7812624" y="3691500"/>
            <a:ext cx="906340" cy="903912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0" name="Google Shape;340;p31"/>
          <p:cNvGrpSpPr/>
          <p:nvPr/>
        </p:nvGrpSpPr>
        <p:grpSpPr>
          <a:xfrm>
            <a:off x="5073518" y="1600632"/>
            <a:ext cx="3156081" cy="3542868"/>
            <a:chOff x="5632317" y="1189775"/>
            <a:chExt cx="3669009" cy="4118653"/>
          </a:xfrm>
        </p:grpSpPr>
        <p:sp>
          <p:nvSpPr>
            <p:cNvPr id="341" name="Google Shape;341;p31"/>
            <p:cNvSpPr/>
            <p:nvPr/>
          </p:nvSpPr>
          <p:spPr>
            <a:xfrm>
              <a:off x="5632317" y="1189775"/>
              <a:ext cx="3669009" cy="669000"/>
            </a:xfrm>
            <a:prstGeom prst="chevron">
              <a:avLst>
                <a:gd name="adj" fmla="val 5000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dk1"/>
                  </a:solidFill>
                  <a:latin typeface="Amatic SC"/>
                  <a:ea typeface="Amatic SC"/>
                  <a:cs typeface="Amatic SC"/>
                  <a:sym typeface="Amatic SC"/>
                </a:rPr>
                <a:t>reliable</a:t>
              </a:r>
              <a:endParaRPr sz="2400" b="1" dirty="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endParaRPr>
            </a:p>
          </p:txBody>
        </p:sp>
        <p:sp>
          <p:nvSpPr>
            <p:cNvPr id="342" name="Google Shape;342;p31"/>
            <p:cNvSpPr txBox="1"/>
            <p:nvPr/>
          </p:nvSpPr>
          <p:spPr>
            <a:xfrm>
              <a:off x="6318030" y="2692730"/>
              <a:ext cx="2831783" cy="26156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285750" lvl="0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>
                    <a:lumMod val="75000"/>
                  </a:schemeClr>
                </a:buClr>
                <a:buFont typeface="Arial" panose="020B0604020202020204" pitchFamily="34" charset="0"/>
                <a:buChar char="•"/>
              </a:pPr>
              <a:r>
                <a:rPr lang="en" dirty="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Automated payments</a:t>
              </a:r>
            </a:p>
            <a:p>
              <a:pPr marL="285750" lvl="0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>
                    <a:lumMod val="75000"/>
                  </a:schemeClr>
                </a:buClr>
                <a:buFont typeface="Arial" panose="020B0604020202020204" pitchFamily="34" charset="0"/>
                <a:buChar char="•"/>
              </a:pPr>
              <a:r>
                <a:rPr lang="en" dirty="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User </a:t>
              </a:r>
              <a:r>
                <a:rPr lang="en-US" dirty="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notifications</a:t>
              </a:r>
              <a:r>
                <a:rPr lang="en" dirty="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 </a:t>
              </a:r>
            </a:p>
            <a:p>
              <a:pPr marL="285750" lvl="0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>
                    <a:lumMod val="75000"/>
                  </a:schemeClr>
                </a:buClr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Budget suggestions to optimize savings </a:t>
              </a:r>
              <a:endParaRPr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343" name="Google Shape;343;p31"/>
          <p:cNvGrpSpPr/>
          <p:nvPr/>
        </p:nvGrpSpPr>
        <p:grpSpPr>
          <a:xfrm>
            <a:off x="-53074" y="1600825"/>
            <a:ext cx="3332845" cy="2995927"/>
            <a:chOff x="-327452" y="1189999"/>
            <a:chExt cx="3874500" cy="3482826"/>
          </a:xfrm>
        </p:grpSpPr>
        <p:sp>
          <p:nvSpPr>
            <p:cNvPr id="344" name="Google Shape;344;p31"/>
            <p:cNvSpPr/>
            <p:nvPr/>
          </p:nvSpPr>
          <p:spPr>
            <a:xfrm>
              <a:off x="-327452" y="1189999"/>
              <a:ext cx="3874500" cy="669000"/>
            </a:xfrm>
            <a:prstGeom prst="homePlate">
              <a:avLst>
                <a:gd name="adj" fmla="val 5000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dk1"/>
                  </a:solidFill>
                  <a:latin typeface="Amatic SC"/>
                  <a:ea typeface="Amatic SC"/>
                  <a:cs typeface="Amatic SC"/>
                  <a:sym typeface="Amatic SC"/>
                </a:rPr>
                <a:t>Goal oriented</a:t>
              </a:r>
              <a:endParaRPr sz="2400" b="1" dirty="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endParaRPr>
            </a:p>
          </p:txBody>
        </p:sp>
        <p:sp>
          <p:nvSpPr>
            <p:cNvPr id="345" name="Google Shape;345;p31"/>
            <p:cNvSpPr txBox="1"/>
            <p:nvPr/>
          </p:nvSpPr>
          <p:spPr>
            <a:xfrm>
              <a:off x="655361" y="2057125"/>
              <a:ext cx="2288842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Every month you start with a number – your total monthly expenses. The goal is to “zero out” your monthly debt by end of month.</a:t>
              </a:r>
              <a:endParaRPr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346" name="Google Shape;346;p31"/>
          <p:cNvGrpSpPr/>
          <p:nvPr/>
        </p:nvGrpSpPr>
        <p:grpSpPr>
          <a:xfrm>
            <a:off x="2761381" y="1600632"/>
            <a:ext cx="2843563" cy="2994233"/>
            <a:chOff x="2944204" y="1189775"/>
            <a:chExt cx="3305700" cy="3480856"/>
          </a:xfrm>
        </p:grpSpPr>
        <p:sp>
          <p:nvSpPr>
            <p:cNvPr id="347" name="Google Shape;347;p31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>
                  <a:solidFill>
                    <a:schemeClr val="dk1"/>
                  </a:solidFill>
                  <a:latin typeface="Amatic SC"/>
                  <a:ea typeface="Amatic SC"/>
                  <a:cs typeface="Amatic SC"/>
                  <a:sym typeface="Amatic SC"/>
                </a:rPr>
                <a:t>efficient</a:t>
              </a:r>
              <a:endParaRPr sz="2400" b="1" dirty="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endParaRPr>
            </a:p>
          </p:txBody>
        </p:sp>
        <p:sp>
          <p:nvSpPr>
            <p:cNvPr id="348" name="Google Shape;348;p31"/>
            <p:cNvSpPr txBox="1"/>
            <p:nvPr/>
          </p:nvSpPr>
          <p:spPr>
            <a:xfrm>
              <a:off x="3242175" y="2054933"/>
              <a:ext cx="2372618" cy="26156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Payments are prioritized by:</a:t>
              </a: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2F3EB21-87BF-5740-8888-B949B11CB810}"/>
              </a:ext>
            </a:extLst>
          </p:cNvPr>
          <p:cNvSpPr txBox="1"/>
          <p:nvPr/>
        </p:nvSpPr>
        <p:spPr>
          <a:xfrm>
            <a:off x="3275847" y="2959646"/>
            <a:ext cx="2165620" cy="129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lnSpc>
                <a:spcPct val="115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Interest rate</a:t>
            </a:r>
          </a:p>
          <a:p>
            <a:pPr marL="171450" lvl="0" indent="-171450">
              <a:lnSpc>
                <a:spcPct val="115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Amount (Total interest paid)</a:t>
            </a:r>
          </a:p>
          <a:p>
            <a:pPr marL="171450" lvl="0" indent="-171450">
              <a:lnSpc>
                <a:spcPct val="115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Term / Maturity Date 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7520-5B9F-1C4E-B5FD-BDA9CE704CCE}"/>
              </a:ext>
            </a:extLst>
          </p:cNvPr>
          <p:cNvSpPr txBox="1"/>
          <p:nvPr/>
        </p:nvSpPr>
        <p:spPr>
          <a:xfrm>
            <a:off x="5573265" y="2421203"/>
            <a:ext cx="21716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Platform features include: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user journey:</a:t>
            </a:r>
            <a:endParaRPr dirty="0"/>
          </a:p>
        </p:txBody>
      </p:sp>
      <p:sp>
        <p:nvSpPr>
          <p:cNvPr id="254" name="Google Shape;254;p23"/>
          <p:cNvSpPr txBox="1">
            <a:spLocks noGrp="1"/>
          </p:cNvSpPr>
          <p:nvPr>
            <p:ph type="body" idx="1"/>
          </p:nvPr>
        </p:nvSpPr>
        <p:spPr>
          <a:xfrm>
            <a:off x="949363" y="1363508"/>
            <a:ext cx="2001900" cy="39728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Profile</a:t>
            </a:r>
          </a:p>
        </p:txBody>
      </p:sp>
      <p:sp>
        <p:nvSpPr>
          <p:cNvPr id="257" name="Google Shape;257;p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58" name="Google Shape;258;p23"/>
          <p:cNvSpPr/>
          <p:nvPr/>
        </p:nvSpPr>
        <p:spPr>
          <a:xfrm rot="864908">
            <a:off x="7894513" y="3753336"/>
            <a:ext cx="788952" cy="998941"/>
          </a:xfrm>
          <a:custGeom>
            <a:avLst/>
            <a:gdLst/>
            <a:ahLst/>
            <a:cxnLst/>
            <a:rect l="l" t="t" r="r" b="b"/>
            <a:pathLst>
              <a:path w="374107" h="473680" extrusionOk="0">
                <a:moveTo>
                  <a:pt x="176658" y="66970"/>
                </a:moveTo>
                <a:cubicBezTo>
                  <a:pt x="153572" y="67387"/>
                  <a:pt x="129367" y="75192"/>
                  <a:pt x="123381" y="100186"/>
                </a:cubicBezTo>
                <a:cubicBezTo>
                  <a:pt x="121189" y="109526"/>
                  <a:pt x="136185" y="110644"/>
                  <a:pt x="138312" y="101743"/>
                </a:cubicBezTo>
                <a:cubicBezTo>
                  <a:pt x="142170" y="85650"/>
                  <a:pt x="160236" y="81660"/>
                  <a:pt x="174400" y="81397"/>
                </a:cubicBezTo>
                <a:cubicBezTo>
                  <a:pt x="183652" y="81221"/>
                  <a:pt x="186458" y="66795"/>
                  <a:pt x="176658" y="66970"/>
                </a:cubicBezTo>
                <a:close/>
                <a:moveTo>
                  <a:pt x="82580" y="302418"/>
                </a:moveTo>
                <a:cubicBezTo>
                  <a:pt x="67276" y="334412"/>
                  <a:pt x="51513" y="366168"/>
                  <a:pt x="35288" y="397680"/>
                </a:cubicBezTo>
                <a:cubicBezTo>
                  <a:pt x="30903" y="406450"/>
                  <a:pt x="44935" y="411054"/>
                  <a:pt x="49167" y="402832"/>
                </a:cubicBezTo>
                <a:cubicBezTo>
                  <a:pt x="65390" y="371320"/>
                  <a:pt x="81155" y="339573"/>
                  <a:pt x="96458" y="307592"/>
                </a:cubicBezTo>
                <a:cubicBezTo>
                  <a:pt x="100689" y="298778"/>
                  <a:pt x="86592" y="294130"/>
                  <a:pt x="82580" y="302418"/>
                </a:cubicBezTo>
                <a:close/>
                <a:moveTo>
                  <a:pt x="245501" y="19218"/>
                </a:moveTo>
                <a:cubicBezTo>
                  <a:pt x="245369" y="19161"/>
                  <a:pt x="245238" y="19118"/>
                  <a:pt x="245085" y="19087"/>
                </a:cubicBezTo>
                <a:cubicBezTo>
                  <a:pt x="245085" y="16399"/>
                  <a:pt x="243549" y="13943"/>
                  <a:pt x="241138" y="12773"/>
                </a:cubicBezTo>
                <a:cubicBezTo>
                  <a:pt x="166156" y="-26692"/>
                  <a:pt x="69008" y="30444"/>
                  <a:pt x="51381" y="113626"/>
                </a:cubicBezTo>
                <a:cubicBezTo>
                  <a:pt x="42304" y="163022"/>
                  <a:pt x="74380" y="208230"/>
                  <a:pt x="111038" y="236951"/>
                </a:cubicBezTo>
                <a:lnTo>
                  <a:pt x="97883" y="263699"/>
                </a:lnTo>
                <a:cubicBezTo>
                  <a:pt x="94836" y="262449"/>
                  <a:pt x="91021" y="259797"/>
                  <a:pt x="87819" y="261266"/>
                </a:cubicBezTo>
                <a:cubicBezTo>
                  <a:pt x="84136" y="260213"/>
                  <a:pt x="80211" y="261805"/>
                  <a:pt x="78304" y="265124"/>
                </a:cubicBezTo>
                <a:cubicBezTo>
                  <a:pt x="50109" y="316165"/>
                  <a:pt x="22046" y="367424"/>
                  <a:pt x="2117" y="422367"/>
                </a:cubicBezTo>
                <a:cubicBezTo>
                  <a:pt x="78" y="424297"/>
                  <a:pt x="-558" y="427291"/>
                  <a:pt x="516" y="429887"/>
                </a:cubicBezTo>
                <a:cubicBezTo>
                  <a:pt x="9724" y="453233"/>
                  <a:pt x="31188" y="469492"/>
                  <a:pt x="56160" y="472048"/>
                </a:cubicBezTo>
                <a:cubicBezTo>
                  <a:pt x="58068" y="472278"/>
                  <a:pt x="59975" y="471759"/>
                  <a:pt x="61510" y="470601"/>
                </a:cubicBezTo>
                <a:cubicBezTo>
                  <a:pt x="64229" y="474085"/>
                  <a:pt x="69249" y="474705"/>
                  <a:pt x="72735" y="471985"/>
                </a:cubicBezTo>
                <a:cubicBezTo>
                  <a:pt x="73678" y="471255"/>
                  <a:pt x="74446" y="470325"/>
                  <a:pt x="74972" y="469264"/>
                </a:cubicBezTo>
                <a:cubicBezTo>
                  <a:pt x="101413" y="411953"/>
                  <a:pt x="127832" y="354649"/>
                  <a:pt x="154251" y="297353"/>
                </a:cubicBezTo>
                <a:cubicBezTo>
                  <a:pt x="155106" y="295702"/>
                  <a:pt x="155216" y="293753"/>
                  <a:pt x="154514" y="292026"/>
                </a:cubicBezTo>
                <a:cubicBezTo>
                  <a:pt x="155785" y="285711"/>
                  <a:pt x="148748" y="284462"/>
                  <a:pt x="143968" y="282620"/>
                </a:cubicBezTo>
                <a:lnTo>
                  <a:pt x="156224" y="259862"/>
                </a:lnTo>
                <a:cubicBezTo>
                  <a:pt x="223357" y="279594"/>
                  <a:pt x="292157" y="231360"/>
                  <a:pt x="310551" y="162934"/>
                </a:cubicBezTo>
                <a:cubicBezTo>
                  <a:pt x="327367" y="101633"/>
                  <a:pt x="298010" y="40661"/>
                  <a:pt x="245501" y="19218"/>
                </a:cubicBezTo>
                <a:close/>
                <a:moveTo>
                  <a:pt x="63089" y="459902"/>
                </a:moveTo>
                <a:cubicBezTo>
                  <a:pt x="61883" y="458595"/>
                  <a:pt x="60239" y="457808"/>
                  <a:pt x="58463" y="457710"/>
                </a:cubicBezTo>
                <a:cubicBezTo>
                  <a:pt x="39980" y="455815"/>
                  <a:pt x="23887" y="444325"/>
                  <a:pt x="16082" y="427476"/>
                </a:cubicBezTo>
                <a:cubicBezTo>
                  <a:pt x="35266" y="374615"/>
                  <a:pt x="61993" y="325154"/>
                  <a:pt x="89091" y="276043"/>
                </a:cubicBezTo>
                <a:cubicBezTo>
                  <a:pt x="105294" y="283512"/>
                  <a:pt x="121781" y="290309"/>
                  <a:pt x="138509" y="296433"/>
                </a:cubicBezTo>
                <a:cubicBezTo>
                  <a:pt x="113296" y="350834"/>
                  <a:pt x="88148" y="405288"/>
                  <a:pt x="63089" y="459792"/>
                </a:cubicBezTo>
                <a:close/>
                <a:moveTo>
                  <a:pt x="130178" y="277380"/>
                </a:moveTo>
                <a:cubicBezTo>
                  <a:pt x="123886" y="274909"/>
                  <a:pt x="117637" y="272337"/>
                  <a:pt x="111410" y="269663"/>
                </a:cubicBezTo>
                <a:lnTo>
                  <a:pt x="123359" y="245304"/>
                </a:lnTo>
                <a:cubicBezTo>
                  <a:pt x="129411" y="248983"/>
                  <a:pt x="135725" y="252202"/>
                  <a:pt x="142258" y="254929"/>
                </a:cubicBezTo>
                <a:close/>
                <a:moveTo>
                  <a:pt x="299106" y="143640"/>
                </a:moveTo>
                <a:cubicBezTo>
                  <a:pt x="279813" y="255587"/>
                  <a:pt x="162692" y="284221"/>
                  <a:pt x="93016" y="196106"/>
                </a:cubicBezTo>
                <a:cubicBezTo>
                  <a:pt x="78787" y="178917"/>
                  <a:pt x="66816" y="157299"/>
                  <a:pt x="65150" y="133204"/>
                </a:cubicBezTo>
                <a:cubicBezTo>
                  <a:pt x="63417" y="108473"/>
                  <a:pt x="76901" y="82252"/>
                  <a:pt x="92226" y="63046"/>
                </a:cubicBezTo>
                <a:cubicBezTo>
                  <a:pt x="128841" y="17267"/>
                  <a:pt x="187861" y="4222"/>
                  <a:pt x="234605" y="27966"/>
                </a:cubicBezTo>
                <a:cubicBezTo>
                  <a:pt x="234451" y="30773"/>
                  <a:pt x="236139" y="33353"/>
                  <a:pt x="238770" y="34325"/>
                </a:cubicBezTo>
                <a:cubicBezTo>
                  <a:pt x="279308" y="50768"/>
                  <a:pt x="305333" y="95384"/>
                  <a:pt x="299106" y="143487"/>
                </a:cubicBezTo>
                <a:close/>
                <a:moveTo>
                  <a:pt x="224147" y="44191"/>
                </a:moveTo>
                <a:cubicBezTo>
                  <a:pt x="223576" y="44070"/>
                  <a:pt x="223006" y="44011"/>
                  <a:pt x="222414" y="44015"/>
                </a:cubicBezTo>
                <a:cubicBezTo>
                  <a:pt x="167844" y="19043"/>
                  <a:pt x="97751" y="45791"/>
                  <a:pt x="88543" y="108736"/>
                </a:cubicBezTo>
                <a:cubicBezTo>
                  <a:pt x="85780" y="129433"/>
                  <a:pt x="93103" y="149538"/>
                  <a:pt x="100865" y="168393"/>
                </a:cubicBezTo>
                <a:cubicBezTo>
                  <a:pt x="117067" y="207704"/>
                  <a:pt x="153790" y="235307"/>
                  <a:pt x="197771" y="227831"/>
                </a:cubicBezTo>
                <a:cubicBezTo>
                  <a:pt x="282904" y="214194"/>
                  <a:pt x="321360" y="69535"/>
                  <a:pt x="224147" y="44191"/>
                </a:cubicBezTo>
                <a:close/>
                <a:moveTo>
                  <a:pt x="265803" y="134936"/>
                </a:moveTo>
                <a:cubicBezTo>
                  <a:pt x="252013" y="214588"/>
                  <a:pt x="159666" y="248944"/>
                  <a:pt x="117966" y="169555"/>
                </a:cubicBezTo>
                <a:cubicBezTo>
                  <a:pt x="103386" y="138181"/>
                  <a:pt x="95011" y="104395"/>
                  <a:pt x="119106" y="75280"/>
                </a:cubicBezTo>
                <a:cubicBezTo>
                  <a:pt x="143530" y="45857"/>
                  <a:pt x="185318" y="43270"/>
                  <a:pt x="218336" y="58310"/>
                </a:cubicBezTo>
                <a:cubicBezTo>
                  <a:pt x="219762" y="58996"/>
                  <a:pt x="221406" y="59165"/>
                  <a:pt x="222941" y="58792"/>
                </a:cubicBezTo>
                <a:cubicBezTo>
                  <a:pt x="256354" y="66619"/>
                  <a:pt x="271218" y="103562"/>
                  <a:pt x="265803" y="134871"/>
                </a:cubicBezTo>
                <a:close/>
                <a:moveTo>
                  <a:pt x="205927" y="69535"/>
                </a:moveTo>
                <a:cubicBezTo>
                  <a:pt x="197574" y="65435"/>
                  <a:pt x="191238" y="78809"/>
                  <a:pt x="199964" y="83085"/>
                </a:cubicBezTo>
                <a:cubicBezTo>
                  <a:pt x="208251" y="87163"/>
                  <a:pt x="214697" y="73811"/>
                  <a:pt x="205927" y="69535"/>
                </a:cubicBezTo>
                <a:close/>
                <a:moveTo>
                  <a:pt x="315550" y="67628"/>
                </a:moveTo>
                <a:cubicBezTo>
                  <a:pt x="336050" y="108495"/>
                  <a:pt x="341662" y="159996"/>
                  <a:pt x="309586" y="196676"/>
                </a:cubicBezTo>
                <a:cubicBezTo>
                  <a:pt x="303185" y="203999"/>
                  <a:pt x="313971" y="213448"/>
                  <a:pt x="320439" y="206103"/>
                </a:cubicBezTo>
                <a:cubicBezTo>
                  <a:pt x="357141" y="164118"/>
                  <a:pt x="351594" y="105974"/>
                  <a:pt x="328069" y="59055"/>
                </a:cubicBezTo>
                <a:cubicBezTo>
                  <a:pt x="323815" y="50614"/>
                  <a:pt x="311428" y="59538"/>
                  <a:pt x="315550" y="67628"/>
                </a:cubicBezTo>
                <a:close/>
                <a:moveTo>
                  <a:pt x="370953" y="127986"/>
                </a:moveTo>
                <a:cubicBezTo>
                  <a:pt x="368169" y="118756"/>
                  <a:pt x="354181" y="124347"/>
                  <a:pt x="356856" y="133138"/>
                </a:cubicBezTo>
                <a:cubicBezTo>
                  <a:pt x="362030" y="149417"/>
                  <a:pt x="359531" y="167165"/>
                  <a:pt x="350037" y="181372"/>
                </a:cubicBezTo>
                <a:cubicBezTo>
                  <a:pt x="344666" y="189331"/>
                  <a:pt x="355409" y="198912"/>
                  <a:pt x="360999" y="190800"/>
                </a:cubicBezTo>
                <a:cubicBezTo>
                  <a:pt x="373804" y="172506"/>
                  <a:pt x="377465" y="149336"/>
                  <a:pt x="370931" y="1279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55;p23">
            <a:extLst>
              <a:ext uri="{FF2B5EF4-FFF2-40B4-BE49-F238E27FC236}">
                <a16:creationId xmlns:a16="http://schemas.microsoft.com/office/drawing/2014/main" id="{7A0AF3DE-4DDF-BB46-BC31-B2E60BC717CE}"/>
              </a:ext>
            </a:extLst>
          </p:cNvPr>
          <p:cNvSpPr txBox="1">
            <a:spLocks/>
          </p:cNvSpPr>
          <p:nvPr/>
        </p:nvSpPr>
        <p:spPr>
          <a:xfrm>
            <a:off x="951822" y="1780302"/>
            <a:ext cx="1878678" cy="27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Char char="✗"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✗"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■"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○"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■"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○"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Nunito"/>
              <a:buChar char="■"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>
              <a:buFont typeface="Nunito"/>
              <a:buNone/>
            </a:pPr>
            <a:r>
              <a:rPr lang="en" sz="1200" dirty="0"/>
              <a:t>Users will establish their goal(s) and all relevant information:</a:t>
            </a:r>
          </a:p>
          <a:p>
            <a:pPr marL="0" indent="0">
              <a:buFont typeface="Nunito"/>
              <a:buNone/>
            </a:pPr>
            <a:endParaRPr lang="en" sz="12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" sz="1200" dirty="0"/>
              <a:t>All outstanding debts including: balances, rates, terms, minimum payments, etc.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" sz="1200" dirty="0"/>
              <a:t>Employment information to determine appropriate percentage of income to allocate towards payments.</a:t>
            </a:r>
          </a:p>
        </p:txBody>
      </p:sp>
      <p:sp>
        <p:nvSpPr>
          <p:cNvPr id="14" name="Google Shape;254;p23">
            <a:extLst>
              <a:ext uri="{FF2B5EF4-FFF2-40B4-BE49-F238E27FC236}">
                <a16:creationId xmlns:a16="http://schemas.microsoft.com/office/drawing/2014/main" id="{8F93FAEA-655E-2947-8587-F3700130E91C}"/>
              </a:ext>
            </a:extLst>
          </p:cNvPr>
          <p:cNvSpPr txBox="1">
            <a:spLocks/>
          </p:cNvSpPr>
          <p:nvPr/>
        </p:nvSpPr>
        <p:spPr>
          <a:xfrm>
            <a:off x="3127340" y="1360129"/>
            <a:ext cx="2001900" cy="397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Char char="✗"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✗"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■"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○"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■"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○"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Nunito"/>
              <a:buChar char="■"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>
              <a:buFont typeface="Nunito"/>
              <a:buNone/>
            </a:pPr>
            <a:r>
              <a:rPr lang="en" b="1" dirty="0"/>
              <a:t>Dashboard</a:t>
            </a:r>
          </a:p>
        </p:txBody>
      </p:sp>
      <p:sp>
        <p:nvSpPr>
          <p:cNvPr id="15" name="Google Shape;254;p23">
            <a:extLst>
              <a:ext uri="{FF2B5EF4-FFF2-40B4-BE49-F238E27FC236}">
                <a16:creationId xmlns:a16="http://schemas.microsoft.com/office/drawing/2014/main" id="{4CEBDA0E-5EF4-5449-9D1B-6381AA48B0DA}"/>
              </a:ext>
            </a:extLst>
          </p:cNvPr>
          <p:cNvSpPr txBox="1">
            <a:spLocks/>
          </p:cNvSpPr>
          <p:nvPr/>
        </p:nvSpPr>
        <p:spPr>
          <a:xfrm>
            <a:off x="5307775" y="1360129"/>
            <a:ext cx="2001900" cy="397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Char char="✗"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✗"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■"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○"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■"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○"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Nunito"/>
              <a:buChar char="■"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>
              <a:buFont typeface="Nunito"/>
              <a:buNone/>
            </a:pPr>
            <a:r>
              <a:rPr lang="en" b="1" dirty="0"/>
              <a:t>Optimization</a:t>
            </a:r>
          </a:p>
        </p:txBody>
      </p:sp>
      <p:sp>
        <p:nvSpPr>
          <p:cNvPr id="16" name="Google Shape;255;p23">
            <a:extLst>
              <a:ext uri="{FF2B5EF4-FFF2-40B4-BE49-F238E27FC236}">
                <a16:creationId xmlns:a16="http://schemas.microsoft.com/office/drawing/2014/main" id="{8E16EFF5-178B-F54D-9DE0-29C0ED4CAEB2}"/>
              </a:ext>
            </a:extLst>
          </p:cNvPr>
          <p:cNvSpPr txBox="1">
            <a:spLocks/>
          </p:cNvSpPr>
          <p:nvPr/>
        </p:nvSpPr>
        <p:spPr>
          <a:xfrm>
            <a:off x="3127340" y="1780302"/>
            <a:ext cx="1878678" cy="27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Char char="✗"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✗"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■"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○"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■"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○"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Nunito"/>
              <a:buChar char="■"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>
              <a:buFont typeface="Nunito"/>
              <a:buNone/>
            </a:pPr>
            <a:r>
              <a:rPr lang="en" sz="1200" dirty="0"/>
              <a:t>Users will be able to monitor their overall progress:</a:t>
            </a:r>
          </a:p>
          <a:p>
            <a:pPr marL="0" indent="0">
              <a:buFont typeface="Nunito"/>
              <a:buNone/>
            </a:pPr>
            <a:endParaRPr lang="en" sz="12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" sz="1200" dirty="0"/>
              <a:t>How much time is left to pay off a particular account?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" sz="1200" dirty="0"/>
              <a:t>Monthly “zero out” figure.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" sz="1200" dirty="0"/>
              <a:t>Interest savings thus far.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" sz="1200" dirty="0"/>
              <a:t>Financial literacy resource.</a:t>
            </a:r>
          </a:p>
        </p:txBody>
      </p:sp>
      <p:sp>
        <p:nvSpPr>
          <p:cNvPr id="17" name="Google Shape;255;p23">
            <a:extLst>
              <a:ext uri="{FF2B5EF4-FFF2-40B4-BE49-F238E27FC236}">
                <a16:creationId xmlns:a16="http://schemas.microsoft.com/office/drawing/2014/main" id="{B6F8DF32-8EC5-2A4E-96BA-6E884A9A5B96}"/>
              </a:ext>
            </a:extLst>
          </p:cNvPr>
          <p:cNvSpPr txBox="1">
            <a:spLocks/>
          </p:cNvSpPr>
          <p:nvPr/>
        </p:nvSpPr>
        <p:spPr>
          <a:xfrm>
            <a:off x="5302858" y="1780302"/>
            <a:ext cx="1878678" cy="27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Char char="✗"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✗"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■"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○"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■"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○"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Nunito"/>
              <a:buChar char="■"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>
              <a:buFont typeface="Nunito"/>
              <a:buNone/>
            </a:pPr>
            <a:r>
              <a:rPr lang="en" sz="1200" dirty="0"/>
              <a:t>A pocket “financial advisor” that focuses on maximizing interest savings:</a:t>
            </a:r>
          </a:p>
          <a:p>
            <a:pPr marL="0" indent="0">
              <a:buFont typeface="Nunito"/>
              <a:buNone/>
            </a:pPr>
            <a:endParaRPr lang="en" sz="12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" sz="1200" dirty="0"/>
              <a:t>Receive real time changes to interest rates to make sure payment calculations are always correct.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" sz="1200" dirty="0"/>
              <a:t>Recognize changes in income to make sure savings potential is maximized.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" sz="1200" dirty="0"/>
              <a:t>Recognize any new debts incurred.</a:t>
            </a:r>
          </a:p>
          <a:p>
            <a:pPr marL="0" indent="0">
              <a:spcBef>
                <a:spcPts val="1000"/>
              </a:spcBef>
              <a:spcAft>
                <a:spcPts val="1000"/>
              </a:spcAft>
              <a:buFont typeface="Nunito"/>
              <a:buNone/>
            </a:pPr>
            <a:endParaRPr lang="en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rio template">
  <a:themeElements>
    <a:clrScheme name="Custom 347">
      <a:dk1>
        <a:srgbClr val="2B3547"/>
      </a:dk1>
      <a:lt1>
        <a:srgbClr val="FFFFFF"/>
      </a:lt1>
      <a:dk2>
        <a:srgbClr val="7F8B91"/>
      </a:dk2>
      <a:lt2>
        <a:srgbClr val="EDF0EB"/>
      </a:lt2>
      <a:accent1>
        <a:srgbClr val="AEE25A"/>
      </a:accent1>
      <a:accent2>
        <a:srgbClr val="51C026"/>
      </a:accent2>
      <a:accent3>
        <a:srgbClr val="5DDBA7"/>
      </a:accent3>
      <a:accent4>
        <a:srgbClr val="29AFA2"/>
      </a:accent4>
      <a:accent5>
        <a:srgbClr val="809DC2"/>
      </a:accent5>
      <a:accent6>
        <a:srgbClr val="596885"/>
      </a:accent6>
      <a:hlink>
        <a:srgbClr val="52AC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</TotalTime>
  <Words>460</Words>
  <Application>Microsoft Macintosh PowerPoint</Application>
  <PresentationFormat>On-screen Show (16:9)</PresentationFormat>
  <Paragraphs>80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Nunito</vt:lpstr>
      <vt:lpstr>Nunito SemiBold</vt:lpstr>
      <vt:lpstr>Calibri</vt:lpstr>
      <vt:lpstr>Arial</vt:lpstr>
      <vt:lpstr>Amatic SC</vt:lpstr>
      <vt:lpstr>Curio template</vt:lpstr>
      <vt:lpstr>Project pitch by: Daniela Gomez George Vinueza</vt:lpstr>
      <vt:lpstr>The problem</vt:lpstr>
      <vt:lpstr>The list goes on…… </vt:lpstr>
      <vt:lpstr>PowerPoint Presentation</vt:lpstr>
      <vt:lpstr>JENNY</vt:lpstr>
      <vt:lpstr>The solution?</vt:lpstr>
      <vt:lpstr>NAME</vt:lpstr>
      <vt:lpstr>How we shine</vt:lpstr>
      <vt:lpstr>The user journey:</vt:lpstr>
      <vt:lpstr>PowerPoint Presentation</vt:lpstr>
      <vt:lpstr>Thanks!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Startup Idea: </dc:title>
  <cp:lastModifiedBy>George Vinueza</cp:lastModifiedBy>
  <cp:revision>65</cp:revision>
  <dcterms:modified xsi:type="dcterms:W3CDTF">2021-02-20T01:30:19Z</dcterms:modified>
</cp:coreProperties>
</file>