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9A37-B19B-4BD7-809E-6371B3D80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20DF75-18EE-4306-9B7C-30AFD3DDF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347825-11AF-4AB7-9037-B3587837271E}"/>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D0AD7CDE-2D27-405C-A951-74EC49875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CE988-B660-4162-AFBF-1E1FC70F7DF2}"/>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2761696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1E25-4A90-4C6F-AD68-031A7757D5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ADAF2-64A9-4C8A-95A9-2BDD1C021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6EF46-57BB-4EF7-8182-D61BBDBE01F1}"/>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2BB594CC-206C-4398-A99F-75B837780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F1CA5-7950-4175-9EC7-8904428B4A48}"/>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292241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9AA44-5F39-4F1C-B8A2-BE5D370881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2AB877-1763-4F77-A276-A831145C8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ABD85-0B38-413A-8F5C-670C6BCB7819}"/>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6BC2C97D-C7A1-41F9-81A7-CBF16DF92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E13C7-A0C6-45F7-B19C-97B66DDB51FD}"/>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119183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9BDC-9B42-4A90-9545-5EF5E1741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C92BC-0966-4B84-8F81-5F3F15C9D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C043E-D396-41E4-B654-1A03FCCF6F95}"/>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75AFA6C4-32E6-40A6-965C-B93294D7A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5B458-2755-4D40-94FC-7322E4DF3D42}"/>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407050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7E24-7CCC-4CF4-A3F4-B9B1249C6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08BCC-A5CC-49E2-AB34-94EEE8D88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79C5A-AA16-4593-A991-2FDFA633CD38}"/>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38843975-2251-4595-A590-B75D82A83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1D9EF-12FF-4856-A42A-333DDE46EF53}"/>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230847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D32-EA9C-4330-AD82-44549F191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24C1A-630F-4C2F-B9D4-334C3E4958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3B7B54-539C-419F-BA8E-12870C9233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0FD84B-30AC-4C05-A0AF-AC2ACC61FC8A}"/>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6" name="Footer Placeholder 5">
            <a:extLst>
              <a:ext uri="{FF2B5EF4-FFF2-40B4-BE49-F238E27FC236}">
                <a16:creationId xmlns:a16="http://schemas.microsoft.com/office/drawing/2014/main" id="{AEDDB4A7-E5A0-49A9-8866-BDB8841A5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2F053-26CC-41E5-ACF5-05D766BEE056}"/>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176820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2B4A-E011-4639-9CFC-5E0C1B878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DEA3C7-E4F3-4E7F-9864-FD482782E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18548-B7A6-4056-A027-26EFA9834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A2794-5C18-4FCD-9D0D-49443C439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87BDE-B846-4F72-BA77-B222A927E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D3165-3E95-4294-B257-E7589A09079A}"/>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8" name="Footer Placeholder 7">
            <a:extLst>
              <a:ext uri="{FF2B5EF4-FFF2-40B4-BE49-F238E27FC236}">
                <a16:creationId xmlns:a16="http://schemas.microsoft.com/office/drawing/2014/main" id="{43D47F4D-DF4E-49E9-A472-82679281BC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1D7AC-0ED0-4BB3-B9C5-892ACB3BA08C}"/>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44941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676C-F634-44A9-9F7B-C3FEC623B3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0EB097-367C-49FC-ABB9-6297D38DC330}"/>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4" name="Footer Placeholder 3">
            <a:extLst>
              <a:ext uri="{FF2B5EF4-FFF2-40B4-BE49-F238E27FC236}">
                <a16:creationId xmlns:a16="http://schemas.microsoft.com/office/drawing/2014/main" id="{7133519D-B55C-42D4-B682-24114E16B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22D44-BFD4-4A40-B714-895AAB337F13}"/>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13093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85722-3251-479B-B732-B4C75F51E1C7}"/>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3" name="Footer Placeholder 2">
            <a:extLst>
              <a:ext uri="{FF2B5EF4-FFF2-40B4-BE49-F238E27FC236}">
                <a16:creationId xmlns:a16="http://schemas.microsoft.com/office/drawing/2014/main" id="{22EC062A-3EB7-462B-A18A-EC491F44E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91B960-2512-49C0-A5CE-E6C2AC91F99D}"/>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307890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0372-FB6F-4FC2-884E-FCCA72CC4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5297A-8F94-4C46-811A-07C4B045A2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AD2E8E-7F09-45E8-BA77-3AF056726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BB7F2-2E90-437D-9684-A40F9AF615EA}"/>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6" name="Footer Placeholder 5">
            <a:extLst>
              <a:ext uri="{FF2B5EF4-FFF2-40B4-BE49-F238E27FC236}">
                <a16:creationId xmlns:a16="http://schemas.microsoft.com/office/drawing/2014/main" id="{5F6FE3D3-6C9F-406E-B60A-774AD2140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EF283-3D58-4496-B534-6B5B178B08EA}"/>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108405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CC40-8BC4-432B-A185-B4AEB0137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871B1-5916-4874-B570-F823C7802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A8BCF1-C149-4F5E-AE73-A2725B4A3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5F3B2-E76B-4A5C-8608-9F2C2360C9FB}"/>
              </a:ext>
            </a:extLst>
          </p:cNvPr>
          <p:cNvSpPr>
            <a:spLocks noGrp="1"/>
          </p:cNvSpPr>
          <p:nvPr>
            <p:ph type="dt" sz="half" idx="10"/>
          </p:nvPr>
        </p:nvSpPr>
        <p:spPr/>
        <p:txBody>
          <a:bodyPr/>
          <a:lstStyle/>
          <a:p>
            <a:fld id="{CE301591-67CD-4985-BD5D-EC4DDF7F4479}" type="datetimeFigureOut">
              <a:rPr lang="en-US" smtClean="0"/>
              <a:t>11/5/2019</a:t>
            </a:fld>
            <a:endParaRPr lang="en-US"/>
          </a:p>
        </p:txBody>
      </p:sp>
      <p:sp>
        <p:nvSpPr>
          <p:cNvPr id="6" name="Footer Placeholder 5">
            <a:extLst>
              <a:ext uri="{FF2B5EF4-FFF2-40B4-BE49-F238E27FC236}">
                <a16:creationId xmlns:a16="http://schemas.microsoft.com/office/drawing/2014/main" id="{022381BD-811B-44BC-8FE1-AC8128C3F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507B1-471F-4928-BF11-DD8BC9C3BC4B}"/>
              </a:ext>
            </a:extLst>
          </p:cNvPr>
          <p:cNvSpPr>
            <a:spLocks noGrp="1"/>
          </p:cNvSpPr>
          <p:nvPr>
            <p:ph type="sldNum" sz="quarter" idx="12"/>
          </p:nvPr>
        </p:nvSpPr>
        <p:spPr/>
        <p:txBody>
          <a:bodyPr/>
          <a:lstStyle/>
          <a:p>
            <a:fld id="{F3AD385E-EA23-430D-A961-FFD9D3E15AAF}" type="slidenum">
              <a:rPr lang="en-US" smtClean="0"/>
              <a:t>‹#›</a:t>
            </a:fld>
            <a:endParaRPr lang="en-US"/>
          </a:p>
        </p:txBody>
      </p:sp>
    </p:spTree>
    <p:extLst>
      <p:ext uri="{BB962C8B-B14F-4D97-AF65-F5344CB8AC3E}">
        <p14:creationId xmlns:p14="http://schemas.microsoft.com/office/powerpoint/2010/main" val="378195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7EF0BD-4142-4ADB-BF70-03788FCF5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D47C59-2DF0-43BC-9640-92AD80230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EABF1-3BAD-4A03-9D12-EC59573D0B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01591-67CD-4985-BD5D-EC4DDF7F4479}" type="datetimeFigureOut">
              <a:rPr lang="en-US" smtClean="0"/>
              <a:t>11/5/2019</a:t>
            </a:fld>
            <a:endParaRPr lang="en-US"/>
          </a:p>
        </p:txBody>
      </p:sp>
      <p:sp>
        <p:nvSpPr>
          <p:cNvPr id="5" name="Footer Placeholder 4">
            <a:extLst>
              <a:ext uri="{FF2B5EF4-FFF2-40B4-BE49-F238E27FC236}">
                <a16:creationId xmlns:a16="http://schemas.microsoft.com/office/drawing/2014/main" id="{9CE93BDE-36A6-49E0-B2A6-79C542D29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8A8622-2B8E-44C0-9713-B9B16C318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D385E-EA23-430D-A961-FFD9D3E15AAF}" type="slidenum">
              <a:rPr lang="en-US" smtClean="0"/>
              <a:t>‹#›</a:t>
            </a:fld>
            <a:endParaRPr lang="en-US"/>
          </a:p>
        </p:txBody>
      </p:sp>
    </p:spTree>
    <p:extLst>
      <p:ext uri="{BB962C8B-B14F-4D97-AF65-F5344CB8AC3E}">
        <p14:creationId xmlns:p14="http://schemas.microsoft.com/office/powerpoint/2010/main" val="1380671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4">
            <a:extLst>
              <a:ext uri="{FF2B5EF4-FFF2-40B4-BE49-F238E27FC236}">
                <a16:creationId xmlns:a16="http://schemas.microsoft.com/office/drawing/2014/main" id="{87940966-86E6-468A-BE2A-676009920E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8273143" cy="6858000"/>
          </a:xfrm>
          <a:custGeom>
            <a:avLst/>
            <a:gdLst>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4878432 h 4878432"/>
              <a:gd name="connsiteX14" fmla="*/ 4570834 w 5251939"/>
              <a:gd name="connsiteY14" fmla="*/ 3563909 h 4878432"/>
              <a:gd name="connsiteX15" fmla="*/ 3890895 w 5251939"/>
              <a:gd name="connsiteY15" fmla="*/ 3563909 h 4878432"/>
              <a:gd name="connsiteX16" fmla="*/ 3890895 w 5251939"/>
              <a:gd name="connsiteY16" fmla="*/ 4878432 h 4878432"/>
              <a:gd name="connsiteX17" fmla="*/ 3297114 w 5251939"/>
              <a:gd name="connsiteY17" fmla="*/ 4878432 h 4878432"/>
              <a:gd name="connsiteX18" fmla="*/ 3297114 w 5251939"/>
              <a:gd name="connsiteY18" fmla="*/ 3911406 h 4878432"/>
              <a:gd name="connsiteX19" fmla="*/ 2617175 w 5251939"/>
              <a:gd name="connsiteY19" fmla="*/ 3911406 h 4878432"/>
              <a:gd name="connsiteX20" fmla="*/ 2617175 w 5251939"/>
              <a:gd name="connsiteY20" fmla="*/ 4324451 h 4878432"/>
              <a:gd name="connsiteX21" fmla="*/ 1968893 w 5251939"/>
              <a:gd name="connsiteY21" fmla="*/ 4324451 h 4878432"/>
              <a:gd name="connsiteX22" fmla="*/ 1968893 w 5251939"/>
              <a:gd name="connsiteY22" fmla="*/ 4878432 h 4878432"/>
              <a:gd name="connsiteX23" fmla="*/ 1312985 w 5251939"/>
              <a:gd name="connsiteY23" fmla="*/ 4878432 h 4878432"/>
              <a:gd name="connsiteX24" fmla="*/ 1312985 w 5251939"/>
              <a:gd name="connsiteY24" fmla="*/ 4324451 h 4878432"/>
              <a:gd name="connsiteX25" fmla="*/ 642230 w 5251939"/>
              <a:gd name="connsiteY25" fmla="*/ 4324451 h 4878432"/>
              <a:gd name="connsiteX26" fmla="*/ 642230 w 5251939"/>
              <a:gd name="connsiteY26" fmla="*/ 3624890 h 4878432"/>
              <a:gd name="connsiteX27" fmla="*/ 0 w 5251939"/>
              <a:gd name="connsiteY27" fmla="*/ 3624890 h 4878432"/>
              <a:gd name="connsiteX28" fmla="*/ 0 w 5251939"/>
              <a:gd name="connsiteY28" fmla="*/ 375409 h 4878432"/>
              <a:gd name="connsiteX29" fmla="*/ 633046 w 5251939"/>
              <a:gd name="connsiteY29" fmla="*/ 375409 h 4878432"/>
              <a:gd name="connsiteX30" fmla="*/ 633046 w 5251939"/>
              <a:gd name="connsiteY30" fmla="*/ 1379096 h 4878432"/>
              <a:gd name="connsiteX31" fmla="*/ 1312985 w 5251939"/>
              <a:gd name="connsiteY31" fmla="*/ 1379096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2000 w 5251939"/>
              <a:gd name="connsiteY12" fmla="*/ 4878432 h 4878432"/>
              <a:gd name="connsiteX13" fmla="*/ 4570834 w 5251939"/>
              <a:gd name="connsiteY13" fmla="*/ 3563909 h 4878432"/>
              <a:gd name="connsiteX14" fmla="*/ 3890895 w 5251939"/>
              <a:gd name="connsiteY14" fmla="*/ 3563909 h 4878432"/>
              <a:gd name="connsiteX15" fmla="*/ 3890895 w 5251939"/>
              <a:gd name="connsiteY15" fmla="*/ 4878432 h 4878432"/>
              <a:gd name="connsiteX16" fmla="*/ 3297114 w 5251939"/>
              <a:gd name="connsiteY16" fmla="*/ 4878432 h 4878432"/>
              <a:gd name="connsiteX17" fmla="*/ 3297114 w 5251939"/>
              <a:gd name="connsiteY17" fmla="*/ 3911406 h 4878432"/>
              <a:gd name="connsiteX18" fmla="*/ 2617175 w 5251939"/>
              <a:gd name="connsiteY18" fmla="*/ 3911406 h 4878432"/>
              <a:gd name="connsiteX19" fmla="*/ 2617175 w 5251939"/>
              <a:gd name="connsiteY19" fmla="*/ 4324451 h 4878432"/>
              <a:gd name="connsiteX20" fmla="*/ 1968893 w 5251939"/>
              <a:gd name="connsiteY20" fmla="*/ 4324451 h 4878432"/>
              <a:gd name="connsiteX21" fmla="*/ 1968893 w 5251939"/>
              <a:gd name="connsiteY21" fmla="*/ 4878432 h 4878432"/>
              <a:gd name="connsiteX22" fmla="*/ 1312985 w 5251939"/>
              <a:gd name="connsiteY22" fmla="*/ 4878432 h 4878432"/>
              <a:gd name="connsiteX23" fmla="*/ 1312985 w 5251939"/>
              <a:gd name="connsiteY23" fmla="*/ 4324451 h 4878432"/>
              <a:gd name="connsiteX24" fmla="*/ 642230 w 5251939"/>
              <a:gd name="connsiteY24" fmla="*/ 4324451 h 4878432"/>
              <a:gd name="connsiteX25" fmla="*/ 642230 w 5251939"/>
              <a:gd name="connsiteY25" fmla="*/ 3624890 h 4878432"/>
              <a:gd name="connsiteX26" fmla="*/ 0 w 5251939"/>
              <a:gd name="connsiteY26" fmla="*/ 3624890 h 4878432"/>
              <a:gd name="connsiteX27" fmla="*/ 0 w 5251939"/>
              <a:gd name="connsiteY27" fmla="*/ 375409 h 4878432"/>
              <a:gd name="connsiteX28" fmla="*/ 633046 w 5251939"/>
              <a:gd name="connsiteY28" fmla="*/ 375409 h 4878432"/>
              <a:gd name="connsiteX29" fmla="*/ 633046 w 5251939"/>
              <a:gd name="connsiteY29" fmla="*/ 1379096 h 4878432"/>
              <a:gd name="connsiteX30" fmla="*/ 1312985 w 5251939"/>
              <a:gd name="connsiteY30" fmla="*/ 1379096 h 4878432"/>
              <a:gd name="connsiteX31" fmla="*/ 1312985 w 5251939"/>
              <a:gd name="connsiteY31" fmla="*/ 0 h 4878432"/>
              <a:gd name="connsiteX0" fmla="*/ 1312985 w 5251939"/>
              <a:gd name="connsiteY0" fmla="*/ 0 h 4878432"/>
              <a:gd name="connsiteX1" fmla="*/ 1975340 w 5251939"/>
              <a:gd name="connsiteY1" fmla="*/ 0 h 4878432"/>
              <a:gd name="connsiteX2" fmla="*/ 1975340 w 5251939"/>
              <a:gd name="connsiteY2" fmla="*/ 982231 h 4878432"/>
              <a:gd name="connsiteX3" fmla="*/ 2648832 w 5251939"/>
              <a:gd name="connsiteY3" fmla="*/ 982231 h 4878432"/>
              <a:gd name="connsiteX4" fmla="*/ 2648832 w 5251939"/>
              <a:gd name="connsiteY4" fmla="*/ 1148083 h 4878432"/>
              <a:gd name="connsiteX5" fmla="*/ 3328771 w 5251939"/>
              <a:gd name="connsiteY5" fmla="*/ 1148083 h 4878432"/>
              <a:gd name="connsiteX6" fmla="*/ 3328771 w 5251939"/>
              <a:gd name="connsiteY6" fmla="*/ 0 h 4878432"/>
              <a:gd name="connsiteX7" fmla="*/ 4572000 w 5251939"/>
              <a:gd name="connsiteY7" fmla="*/ 0 h 4878432"/>
              <a:gd name="connsiteX8" fmla="*/ 4572000 w 5251939"/>
              <a:gd name="connsiteY8" fmla="*/ 1000460 h 4878432"/>
              <a:gd name="connsiteX9" fmla="*/ 5251939 w 5251939"/>
              <a:gd name="connsiteY9" fmla="*/ 1000460 h 4878432"/>
              <a:gd name="connsiteX10" fmla="*/ 5251939 w 5251939"/>
              <a:gd name="connsiteY10" fmla="*/ 4279967 h 4878432"/>
              <a:gd name="connsiteX11" fmla="*/ 4572000 w 5251939"/>
              <a:gd name="connsiteY11" fmla="*/ 4279967 h 4878432"/>
              <a:gd name="connsiteX12" fmla="*/ 4570834 w 5251939"/>
              <a:gd name="connsiteY12" fmla="*/ 3563909 h 4878432"/>
              <a:gd name="connsiteX13" fmla="*/ 3890895 w 5251939"/>
              <a:gd name="connsiteY13" fmla="*/ 3563909 h 4878432"/>
              <a:gd name="connsiteX14" fmla="*/ 3890895 w 5251939"/>
              <a:gd name="connsiteY14" fmla="*/ 4878432 h 4878432"/>
              <a:gd name="connsiteX15" fmla="*/ 3297114 w 5251939"/>
              <a:gd name="connsiteY15" fmla="*/ 4878432 h 4878432"/>
              <a:gd name="connsiteX16" fmla="*/ 3297114 w 5251939"/>
              <a:gd name="connsiteY16" fmla="*/ 3911406 h 4878432"/>
              <a:gd name="connsiteX17" fmla="*/ 2617175 w 5251939"/>
              <a:gd name="connsiteY17" fmla="*/ 3911406 h 4878432"/>
              <a:gd name="connsiteX18" fmla="*/ 2617175 w 5251939"/>
              <a:gd name="connsiteY18" fmla="*/ 4324451 h 4878432"/>
              <a:gd name="connsiteX19" fmla="*/ 1968893 w 5251939"/>
              <a:gd name="connsiteY19" fmla="*/ 4324451 h 4878432"/>
              <a:gd name="connsiteX20" fmla="*/ 1968893 w 5251939"/>
              <a:gd name="connsiteY20" fmla="*/ 4878432 h 4878432"/>
              <a:gd name="connsiteX21" fmla="*/ 1312985 w 5251939"/>
              <a:gd name="connsiteY21" fmla="*/ 4878432 h 4878432"/>
              <a:gd name="connsiteX22" fmla="*/ 1312985 w 5251939"/>
              <a:gd name="connsiteY22" fmla="*/ 4324451 h 4878432"/>
              <a:gd name="connsiteX23" fmla="*/ 642230 w 5251939"/>
              <a:gd name="connsiteY23" fmla="*/ 4324451 h 4878432"/>
              <a:gd name="connsiteX24" fmla="*/ 642230 w 5251939"/>
              <a:gd name="connsiteY24" fmla="*/ 3624890 h 4878432"/>
              <a:gd name="connsiteX25" fmla="*/ 0 w 5251939"/>
              <a:gd name="connsiteY25" fmla="*/ 3624890 h 4878432"/>
              <a:gd name="connsiteX26" fmla="*/ 0 w 5251939"/>
              <a:gd name="connsiteY26" fmla="*/ 375409 h 4878432"/>
              <a:gd name="connsiteX27" fmla="*/ 633046 w 5251939"/>
              <a:gd name="connsiteY27" fmla="*/ 375409 h 4878432"/>
              <a:gd name="connsiteX28" fmla="*/ 633046 w 5251939"/>
              <a:gd name="connsiteY28" fmla="*/ 1379096 h 4878432"/>
              <a:gd name="connsiteX29" fmla="*/ 1312985 w 5251939"/>
              <a:gd name="connsiteY29" fmla="*/ 1379096 h 4878432"/>
              <a:gd name="connsiteX30" fmla="*/ 1312985 w 5251939"/>
              <a:gd name="connsiteY30" fmla="*/ 0 h 487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51939" h="4878432">
                <a:moveTo>
                  <a:pt x="1312985" y="0"/>
                </a:moveTo>
                <a:lnTo>
                  <a:pt x="1975340" y="0"/>
                </a:lnTo>
                <a:lnTo>
                  <a:pt x="1975340" y="982231"/>
                </a:lnTo>
                <a:lnTo>
                  <a:pt x="2648832" y="982231"/>
                </a:lnTo>
                <a:lnTo>
                  <a:pt x="2648832" y="1148083"/>
                </a:lnTo>
                <a:lnTo>
                  <a:pt x="3328771" y="1148083"/>
                </a:lnTo>
                <a:lnTo>
                  <a:pt x="3328771" y="0"/>
                </a:lnTo>
                <a:lnTo>
                  <a:pt x="4572000" y="0"/>
                </a:lnTo>
                <a:lnTo>
                  <a:pt x="4572000" y="1000460"/>
                </a:lnTo>
                <a:lnTo>
                  <a:pt x="5251939" y="1000460"/>
                </a:lnTo>
                <a:lnTo>
                  <a:pt x="5251939" y="4279967"/>
                </a:lnTo>
                <a:lnTo>
                  <a:pt x="4572000" y="4279967"/>
                </a:lnTo>
                <a:cubicBezTo>
                  <a:pt x="4571611" y="4041281"/>
                  <a:pt x="4571223" y="3802595"/>
                  <a:pt x="4570834" y="3563909"/>
                </a:cubicBezTo>
                <a:lnTo>
                  <a:pt x="3890895" y="3563909"/>
                </a:lnTo>
                <a:lnTo>
                  <a:pt x="3890895" y="4878432"/>
                </a:lnTo>
                <a:lnTo>
                  <a:pt x="3297114" y="4878432"/>
                </a:lnTo>
                <a:lnTo>
                  <a:pt x="3297114" y="3911406"/>
                </a:lnTo>
                <a:lnTo>
                  <a:pt x="2617175" y="3911406"/>
                </a:lnTo>
                <a:lnTo>
                  <a:pt x="2617175" y="4324451"/>
                </a:lnTo>
                <a:lnTo>
                  <a:pt x="1968893" y="4324451"/>
                </a:lnTo>
                <a:lnTo>
                  <a:pt x="1968893" y="4878432"/>
                </a:lnTo>
                <a:lnTo>
                  <a:pt x="1312985" y="4878432"/>
                </a:lnTo>
                <a:lnTo>
                  <a:pt x="1312985" y="4324451"/>
                </a:lnTo>
                <a:lnTo>
                  <a:pt x="642230" y="4324451"/>
                </a:lnTo>
                <a:lnTo>
                  <a:pt x="642230" y="3624890"/>
                </a:lnTo>
                <a:lnTo>
                  <a:pt x="0" y="3624890"/>
                </a:lnTo>
                <a:lnTo>
                  <a:pt x="0" y="375409"/>
                </a:lnTo>
                <a:lnTo>
                  <a:pt x="633046" y="375409"/>
                </a:lnTo>
                <a:lnTo>
                  <a:pt x="633046" y="1379096"/>
                </a:lnTo>
                <a:lnTo>
                  <a:pt x="1312985" y="1379096"/>
                </a:lnTo>
                <a:lnTo>
                  <a:pt x="1312985" y="0"/>
                </a:lnTo>
                <a:close/>
              </a:path>
            </a:pathLst>
          </a:custGeom>
          <a:effectLst>
            <a:innerShdw blurRad="254000" dist="127000">
              <a:prstClr val="black">
                <a:alpha val="50000"/>
              </a:prstClr>
            </a:innerShdw>
          </a:effectLst>
        </p:spPr>
      </p:pic>
      <p:sp>
        <p:nvSpPr>
          <p:cNvPr id="2" name="Title 1">
            <a:extLst>
              <a:ext uri="{FF2B5EF4-FFF2-40B4-BE49-F238E27FC236}">
                <a16:creationId xmlns:a16="http://schemas.microsoft.com/office/drawing/2014/main" id="{DE668175-3C7D-42AB-8445-CBECD7F44B30}"/>
              </a:ext>
            </a:extLst>
          </p:cNvPr>
          <p:cNvSpPr>
            <a:spLocks noGrp="1"/>
          </p:cNvSpPr>
          <p:nvPr>
            <p:ph type="ctrTitle"/>
          </p:nvPr>
        </p:nvSpPr>
        <p:spPr>
          <a:xfrm>
            <a:off x="6710289" y="1744393"/>
            <a:ext cx="4797084" cy="5113605"/>
          </a:xfrm>
          <a:solidFill>
            <a:schemeClr val="accent6"/>
          </a:solidFill>
        </p:spPr>
        <p:txBody>
          <a:bodyPr>
            <a:normAutofit/>
          </a:bodyPr>
          <a:lstStyle/>
          <a:p>
            <a:r>
              <a:rPr lang="en-US" sz="2400" dirty="0"/>
              <a:t>Come out today and explore our park if your ready for an adventure. We have plenty of attractions for you and your family to enjoy. We host the largest fossil quarry in North America and a beautiful museum were you and your family can learn and explore the prehistoric time. Don’t want to be stuck indoors? Then come outside and explore the trails, participate in a fossil scavenger hunt, or see the ancient petroglyphs of the first human tribes to occupy this land.</a:t>
            </a:r>
            <a:br>
              <a:rPr lang="en-US" sz="2400" dirty="0"/>
            </a:br>
            <a:endParaRPr lang="en-US" sz="2400" dirty="0"/>
          </a:p>
        </p:txBody>
      </p:sp>
      <p:sp>
        <p:nvSpPr>
          <p:cNvPr id="3" name="Subtitle 2">
            <a:extLst>
              <a:ext uri="{FF2B5EF4-FFF2-40B4-BE49-F238E27FC236}">
                <a16:creationId xmlns:a16="http://schemas.microsoft.com/office/drawing/2014/main" id="{058A4068-6DC8-404E-A70A-2DA5DAB8AFD3}"/>
              </a:ext>
            </a:extLst>
          </p:cNvPr>
          <p:cNvSpPr>
            <a:spLocks noGrp="1"/>
          </p:cNvSpPr>
          <p:nvPr>
            <p:ph type="subTitle" idx="1"/>
          </p:nvPr>
        </p:nvSpPr>
        <p:spPr>
          <a:xfrm>
            <a:off x="6710289" y="320040"/>
            <a:ext cx="4797084" cy="1424354"/>
          </a:xfrm>
          <a:solidFill>
            <a:schemeClr val="accent6">
              <a:lumMod val="75000"/>
            </a:schemeClr>
          </a:solidFill>
        </p:spPr>
        <p:txBody>
          <a:bodyPr/>
          <a:lstStyle/>
          <a:p>
            <a:r>
              <a:rPr lang="en-US" sz="2800" b="1" dirty="0"/>
              <a:t>Earl Douglas National Park</a:t>
            </a:r>
          </a:p>
          <a:p>
            <a:r>
              <a:rPr lang="en-US" sz="1400" b="1" dirty="0"/>
              <a:t>www.earldouglasnationalpark.org</a:t>
            </a:r>
          </a:p>
        </p:txBody>
      </p:sp>
    </p:spTree>
    <p:extLst>
      <p:ext uri="{BB962C8B-B14F-4D97-AF65-F5344CB8AC3E}">
        <p14:creationId xmlns:p14="http://schemas.microsoft.com/office/powerpoint/2010/main" val="2366557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100</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Come out today and explore our park if your ready for an adventure. We have plenty of attractions for you and your family to enjoy. We host the largest fossil quarry in North America and a beautiful museum were you and your family can learn and explore the prehistoric time. Don’t want to be stuck indoors? Then come outside and explore the trails, participate in a fossil scavenger hunt, or see the ancient petroglyphs of the first human tribes to occupy this land.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 out today and explore our park if your ready for an adventure. We have plenty of attractions for you and your family to enjoy. We host the largest fossil quarry in North America and a beautiful museum were you and your family can learn and explore the prehistoric time. Don’t want to be stuck indoors? Then come outside and explore the trails, participate in a fossil scavenger hunt, or see the ancient petroglyphs of the first human tribes to occupy this land. </dc:title>
  <dc:creator>gerald brown</dc:creator>
  <cp:lastModifiedBy>gerald brown</cp:lastModifiedBy>
  <cp:revision>2</cp:revision>
  <dcterms:created xsi:type="dcterms:W3CDTF">2019-11-05T23:27:26Z</dcterms:created>
  <dcterms:modified xsi:type="dcterms:W3CDTF">2019-11-05T23:37:57Z</dcterms:modified>
</cp:coreProperties>
</file>