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
  </p:notesMasterIdLst>
  <p:handoutMasterIdLst>
    <p:handoutMasterId r:id="rId7"/>
  </p:handoutMasterIdLst>
  <p:sldIdLst>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2F3342"/>
    <a:srgbClr val="A53F52"/>
    <a:srgbClr val="2C2153"/>
    <a:srgbClr val="E99757"/>
    <a:srgbClr val="010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4" autoAdjust="0"/>
  </p:normalViewPr>
  <p:slideViewPr>
    <p:cSldViewPr snapToGrid="0">
      <p:cViewPr varScale="1">
        <p:scale>
          <a:sx n="68" d="100"/>
          <a:sy n="68" d="100"/>
        </p:scale>
        <p:origin x="738" y="4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11/5/2019</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96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145592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584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79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91866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55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a:t>Click to 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chemeClr val="bg1"/>
                </a:solidFill>
                <a:latin typeface="+mn-lt"/>
                <a:ea typeface="+mn-ea"/>
                <a:cs typeface="+mn-cs"/>
                <a:sym typeface="Bebas"/>
              </a:rPr>
              <a:t>FABRIKAM</a:t>
            </a: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0184825" y="6413649"/>
            <a:ext cx="1399614" cy="407804"/>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a:solidFill>
                  <a:srgbClr val="2C2153"/>
                </a:solidFill>
                <a:latin typeface="+mn-lt"/>
                <a:ea typeface="+mn-ea"/>
                <a:cs typeface="+mn-cs"/>
                <a:sym typeface="Bebas"/>
              </a:rPr>
              <a:t>FAB</a:t>
            </a:r>
            <a:r>
              <a:rPr lang="en-US" sz="2400" b="1" kern="1200" dirty="0">
                <a:solidFill>
                  <a:srgbClr val="A53F52"/>
                </a:solidFill>
                <a:latin typeface="+mn-lt"/>
                <a:ea typeface="+mn-ea"/>
                <a:cs typeface="+mn-cs"/>
                <a:sym typeface="Bebas"/>
              </a:rPr>
              <a:t>RIKAM</a:t>
            </a:r>
            <a:endParaRPr lang="en-US" sz="2400" b="1" i="0" spc="0" dirty="0">
              <a:solidFill>
                <a:srgbClr val="A53F52"/>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dirty="0"/>
              <a:t>Earl Douglas National Park</a:t>
            </a:r>
          </a:p>
        </p:txBody>
      </p:sp>
      <p:sp>
        <p:nvSpPr>
          <p:cNvPr id="14" name="Text Placeholder 13">
            <a:extLst>
              <a:ext uri="{FF2B5EF4-FFF2-40B4-BE49-F238E27FC236}">
                <a16:creationId xmlns:a16="http://schemas.microsoft.com/office/drawing/2014/main" id="{4A4D6BAE-677F-4450-AE14-AD8224A4660A}"/>
              </a:ext>
            </a:extLst>
          </p:cNvPr>
          <p:cNvSpPr>
            <a:spLocks noGrp="1"/>
          </p:cNvSpPr>
          <p:nvPr>
            <p:ph type="body" idx="13"/>
          </p:nvPr>
        </p:nvSpPr>
        <p:spPr/>
        <p:txBody>
          <a:bodyPr>
            <a:normAutofit fontScale="40000" lnSpcReduction="20000"/>
          </a:bodyPr>
          <a:lstStyle/>
          <a:p>
            <a:r>
              <a:rPr lang="en-US" b="1" dirty="0">
                <a:solidFill>
                  <a:schemeClr val="tx1"/>
                </a:solidFill>
              </a:rPr>
              <a:t>www.earldouglasnationalpark.org</a:t>
            </a:r>
          </a:p>
        </p:txBody>
      </p:sp>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1475930"/>
            <a:ext cx="4018722" cy="4992373"/>
          </a:xfrm>
        </p:spPr>
        <p:txBody>
          <a:bodyPr>
            <a:noAutofit/>
          </a:bodyPr>
          <a:lstStyle/>
          <a:p>
            <a:pPr marL="0" indent="0">
              <a:buNone/>
            </a:pPr>
            <a:r>
              <a:rPr lang="en-US" sz="1800" dirty="0"/>
              <a:t>Come out today and explore our park if your ready for an adventure. We have plenty of attractions for you and your family to enjoy. We host the largest fossil quarry in North America and a beautiful museum were you and your family can learn and explore the prehistoric time. Don’t want to be stuck indoors? Then come outside and explore the trails, participate in a fossil scavenger hunt, or see the ancient petroglyphs of the first human tribes to occupy this land.</a:t>
            </a:r>
          </a:p>
        </p:txBody>
      </p:sp>
      <p:sp>
        <p:nvSpPr>
          <p:cNvPr id="35" name="Slide Number Placeholder 34">
            <a:extLst>
              <a:ext uri="{FF2B5EF4-FFF2-40B4-BE49-F238E27FC236}">
                <a16:creationId xmlns:a16="http://schemas.microsoft.com/office/drawing/2014/main" id="{2DD84183-8918-4B86-8418-5094E7C47E67}"/>
              </a:ext>
            </a:extLst>
          </p:cNvPr>
          <p:cNvSpPr>
            <a:spLocks noGrp="1"/>
          </p:cNvSpPr>
          <p:nvPr>
            <p:ph type="sldNum" sz="quarter" idx="4"/>
          </p:nvPr>
        </p:nvSpPr>
        <p:spPr/>
        <p:txBody>
          <a:bodyPr/>
          <a:lstStyle/>
          <a:p>
            <a:fld id="{8C2E478F-E849-4A8C-AF1F-CBCC78A7CBFA}" type="slidenum">
              <a:rPr lang="en-US" smtClean="0"/>
              <a:t>1</a:t>
            </a:fld>
            <a:endParaRPr lang="en-US" dirty="0"/>
          </a:p>
        </p:txBody>
      </p:sp>
      <p:pic>
        <p:nvPicPr>
          <p:cNvPr id="18" name="Picture Placeholder 17" descr="A close up of a dinosaur&#10;&#10;Description automatically generated">
            <a:extLst>
              <a:ext uri="{FF2B5EF4-FFF2-40B4-BE49-F238E27FC236}">
                <a16:creationId xmlns:a16="http://schemas.microsoft.com/office/drawing/2014/main" id="{9C30AB5B-6048-47F2-81AA-ACC955E14920}"/>
              </a:ext>
            </a:extLst>
          </p:cNvPr>
          <p:cNvPicPr>
            <a:picLocks noGrp="1" noChangeAspect="1"/>
          </p:cNvPicPr>
          <p:nvPr>
            <p:ph type="pic" sz="quarter" idx="14"/>
          </p:nvPr>
        </p:nvPicPr>
        <p:blipFill rotWithShape="1">
          <a:blip r:embed="rId3"/>
          <a:srcRect l="24352" r="3741"/>
          <a:stretch/>
        </p:blipFill>
        <p:spPr>
          <a:xfrm>
            <a:off x="0" y="0"/>
            <a:ext cx="7406905" cy="6866810"/>
          </a:xfrm>
        </p:spPr>
      </p:pic>
    </p:spTree>
    <p:extLst>
      <p:ext uri="{BB962C8B-B14F-4D97-AF65-F5344CB8AC3E}">
        <p14:creationId xmlns:p14="http://schemas.microsoft.com/office/powerpoint/2010/main" val="272036170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9B3E157-1CAC-4231-A2EC-E93952D57E42}">
  <ds:schemaRefs>
    <ds:schemaRef ds:uri="http://schemas.microsoft.com/sharepoint/v3/contenttype/forms"/>
  </ds:schemaRefs>
</ds:datastoreItem>
</file>

<file path=customXml/itemProps2.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E71848-B78E-4D58-BFA5-D2D5918911CD}">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 presentation</Template>
  <TotalTime>0</TotalTime>
  <Words>101</Words>
  <Application>Microsoft Office PowerPoint</Application>
  <PresentationFormat>Widescreen</PresentationFormat>
  <Paragraphs>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Gill Sans</vt:lpstr>
      <vt:lpstr>Office Theme</vt:lpstr>
      <vt:lpstr>Earl Douglas National Park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2019-11-05T23:08:57Z</dcterms:created>
  <dcterms:modified xsi:type="dcterms:W3CDTF">2019-11-05T23:27:18Z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