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57A1-519B-A445-A780-ECE1009396E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63B-BFC1-3C4D-9FC8-63CFA73E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7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57A1-519B-A445-A780-ECE1009396E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63B-BFC1-3C4D-9FC8-63CFA73E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8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57A1-519B-A445-A780-ECE1009396E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63B-BFC1-3C4D-9FC8-63CFA73E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57A1-519B-A445-A780-ECE1009396E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63B-BFC1-3C4D-9FC8-63CFA73E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5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57A1-519B-A445-A780-ECE1009396E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63B-BFC1-3C4D-9FC8-63CFA73E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3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57A1-519B-A445-A780-ECE1009396E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63B-BFC1-3C4D-9FC8-63CFA73E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7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57A1-519B-A445-A780-ECE1009396E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63B-BFC1-3C4D-9FC8-63CFA73E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9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57A1-519B-A445-A780-ECE1009396E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63B-BFC1-3C4D-9FC8-63CFA73E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57A1-519B-A445-A780-ECE1009396E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63B-BFC1-3C4D-9FC8-63CFA73E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7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57A1-519B-A445-A780-ECE1009396E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63B-BFC1-3C4D-9FC8-63CFA73E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57A1-519B-A445-A780-ECE1009396E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63B-BFC1-3C4D-9FC8-63CFA73E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2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57A1-519B-A445-A780-ECE1009396E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D63B-BFC1-3C4D-9FC8-63CFA73E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1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Speckle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BME 844:</a:t>
            </a:r>
          </a:p>
          <a:p>
            <a:r>
              <a:rPr lang="en-US" dirty="0" smtClean="0"/>
              <a:t>HW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2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order: Speckle SNR</a:t>
            </a:r>
            <a:endParaRPr lang="en-US" dirty="0"/>
          </a:p>
        </p:txBody>
      </p:sp>
      <p:pic>
        <p:nvPicPr>
          <p:cNvPr id="4" name="Content Placeholder 3" descr="hw5_speckle_sn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-149016" y="1600200"/>
            <a:ext cx="9293016" cy="5110801"/>
          </a:xfrm>
        </p:spPr>
      </p:pic>
    </p:spTree>
    <p:extLst>
      <p:ext uri="{BB962C8B-B14F-4D97-AF65-F5344CB8AC3E}">
        <p14:creationId xmlns:p14="http://schemas.microsoft.com/office/powerpoint/2010/main" val="252093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order: Axial Speckle Size</a:t>
            </a:r>
            <a:endParaRPr lang="en-US" dirty="0"/>
          </a:p>
        </p:txBody>
      </p:sp>
      <p:pic>
        <p:nvPicPr>
          <p:cNvPr id="4" name="Content Placeholder 3" descr="hw5_ax_autocorr_av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-47034" y="1600200"/>
            <a:ext cx="9325665" cy="5128757"/>
          </a:xfrm>
        </p:spPr>
      </p:pic>
    </p:spTree>
    <p:extLst>
      <p:ext uri="{BB962C8B-B14F-4D97-AF65-F5344CB8AC3E}">
        <p14:creationId xmlns:p14="http://schemas.microsoft.com/office/powerpoint/2010/main" val="95021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order: Lateral Speckle Size </a:t>
            </a:r>
            <a:endParaRPr lang="en-US" dirty="0"/>
          </a:p>
        </p:txBody>
      </p:sp>
      <p:pic>
        <p:nvPicPr>
          <p:cNvPr id="4" name="Content Placeholder 3" descr="hw5_lat_autocorr_av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-109746" y="1600200"/>
            <a:ext cx="9404053" cy="5171867"/>
          </a:xfrm>
        </p:spPr>
      </p:pic>
    </p:spTree>
    <p:extLst>
      <p:ext uri="{BB962C8B-B14F-4D97-AF65-F5344CB8AC3E}">
        <p14:creationId xmlns:p14="http://schemas.microsoft.com/office/powerpoint/2010/main" val="41232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Macintosh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Speckle Statistics</vt:lpstr>
      <vt:lpstr>1st order: Speckle SNR</vt:lpstr>
      <vt:lpstr>2nd order: Axial Speckle Size</vt:lpstr>
      <vt:lpstr>2nd order: Lateral Speckle Size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Speckle Statistics</dc:title>
  <dc:creator>Will L</dc:creator>
  <cp:lastModifiedBy>Will L</cp:lastModifiedBy>
  <cp:revision>1</cp:revision>
  <dcterms:created xsi:type="dcterms:W3CDTF">2015-02-12T15:25:48Z</dcterms:created>
  <dcterms:modified xsi:type="dcterms:W3CDTF">2015-02-12T15:30:25Z</dcterms:modified>
</cp:coreProperties>
</file>