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EF92C-4E99-8046-8670-4488200DC1E3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EB2F0-3461-FA4F-8806-EFB423454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Depth</a:t>
            </a:r>
            <a:r>
              <a:rPr lang="en-US" baseline="0" dirty="0" smtClean="0"/>
              <a:t> = 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EB2F0-3461-FA4F-8806-EFB423454C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4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0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5B45-AEFD-F740-8AFE-F14F3A68F8B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2955-03CF-404D-8BA9-6144B701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 Compounding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BME 844 - HW 6</a:t>
            </a:r>
          </a:p>
          <a:p>
            <a:r>
              <a:rPr lang="en-US" dirty="0" smtClean="0"/>
              <a:t>Will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6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B-mode at 5 MHz (single band)</a:t>
            </a:r>
            <a:endParaRPr lang="en-US" dirty="0"/>
          </a:p>
        </p:txBody>
      </p:sp>
      <p:pic>
        <p:nvPicPr>
          <p:cNvPr id="4" name="Content Placeholder 3" descr="hw6_contr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0" y="1600200"/>
            <a:ext cx="9203299" cy="5061460"/>
          </a:xfrm>
        </p:spPr>
      </p:pic>
    </p:spTree>
    <p:extLst>
      <p:ext uri="{BB962C8B-B14F-4D97-AF65-F5344CB8AC3E}">
        <p14:creationId xmlns:p14="http://schemas.microsoft.com/office/powerpoint/2010/main" val="252898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Frequency Compounded B-mode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Δf</a:t>
            </a:r>
            <a:r>
              <a:rPr lang="en-US" dirty="0" smtClean="0"/>
              <a:t> = 0.6 MHz) </a:t>
            </a:r>
            <a:endParaRPr lang="en-US" dirty="0"/>
          </a:p>
        </p:txBody>
      </p:sp>
      <p:pic>
        <p:nvPicPr>
          <p:cNvPr id="4" name="Content Placeholder 3" descr="hw6_compound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0" y="1600200"/>
            <a:ext cx="9153211" cy="5033913"/>
          </a:xfrm>
        </p:spPr>
      </p:pic>
    </p:spTree>
    <p:extLst>
      <p:ext uri="{BB962C8B-B14F-4D97-AF65-F5344CB8AC3E}">
        <p14:creationId xmlns:p14="http://schemas.microsoft.com/office/powerpoint/2010/main" val="168609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CNR with Frequency Compounding</a:t>
            </a:r>
            <a:endParaRPr lang="en-US" dirty="0"/>
          </a:p>
        </p:txBody>
      </p:sp>
      <p:pic>
        <p:nvPicPr>
          <p:cNvPr id="4" name="Content Placeholder 3" descr="hw6_CN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34973" y="1600200"/>
            <a:ext cx="9178973" cy="5048081"/>
          </a:xfrm>
        </p:spPr>
      </p:pic>
    </p:spTree>
    <p:extLst>
      <p:ext uri="{BB962C8B-B14F-4D97-AF65-F5344CB8AC3E}">
        <p14:creationId xmlns:p14="http://schemas.microsoft.com/office/powerpoint/2010/main" val="85720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Macintosh PowerPoint</Application>
  <PresentationFormat>On-screen Show (4:3)</PresentationFormat>
  <Paragraphs>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Frequency Compounding</vt:lpstr>
      <vt:lpstr>B-mode at 5 MHz (single band)</vt:lpstr>
      <vt:lpstr>Frequency Compounded B-mode  (Δf = 0.6 MHz) </vt:lpstr>
      <vt:lpstr>CNR with Frequency Compounding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Compounding</dc:title>
  <dc:creator>Will L</dc:creator>
  <cp:lastModifiedBy>Will L</cp:lastModifiedBy>
  <cp:revision>3</cp:revision>
  <dcterms:created xsi:type="dcterms:W3CDTF">2015-02-19T15:31:01Z</dcterms:created>
  <dcterms:modified xsi:type="dcterms:W3CDTF">2015-02-19T15:54:55Z</dcterms:modified>
</cp:coreProperties>
</file>