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avi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7475-0780-0E4C-9435-599D6EF4CFE7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74C1-1701-D945-BAD7-DB9B43161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7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7475-0780-0E4C-9435-599D6EF4CFE7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74C1-1701-D945-BAD7-DB9B43161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5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7475-0780-0E4C-9435-599D6EF4CFE7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74C1-1701-D945-BAD7-DB9B43161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2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7475-0780-0E4C-9435-599D6EF4CFE7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74C1-1701-D945-BAD7-DB9B43161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6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7475-0780-0E4C-9435-599D6EF4CFE7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74C1-1701-D945-BAD7-DB9B43161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6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7475-0780-0E4C-9435-599D6EF4CFE7}" type="datetimeFigureOut">
              <a:rPr lang="en-US" smtClean="0"/>
              <a:t>3/4/15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74C1-1701-D945-BAD7-DB9B43161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4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7475-0780-0E4C-9435-599D6EF4CFE7}" type="datetimeFigureOut">
              <a:rPr lang="en-US" smtClean="0"/>
              <a:t>3/4/15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74C1-1701-D945-BAD7-DB9B43161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6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7475-0780-0E4C-9435-599D6EF4CFE7}" type="datetimeFigureOut">
              <a:rPr lang="en-US" smtClean="0"/>
              <a:t>3/4/15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74C1-1701-D945-BAD7-DB9B43161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0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7475-0780-0E4C-9435-599D6EF4CFE7}" type="datetimeFigureOut">
              <a:rPr lang="en-US" smtClean="0"/>
              <a:t>3/4/15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74C1-1701-D945-BAD7-DB9B43161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8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7475-0780-0E4C-9435-599D6EF4CFE7}" type="datetimeFigureOut">
              <a:rPr lang="en-US" smtClean="0"/>
              <a:t>3/4/15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74C1-1701-D945-BAD7-DB9B43161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7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7475-0780-0E4C-9435-599D6EF4CFE7}" type="datetimeFigureOut">
              <a:rPr lang="en-US" smtClean="0"/>
              <a:t>3/4/15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74C1-1701-D945-BAD7-DB9B43161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3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B7475-0780-0E4C-9435-599D6EF4CFE7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074C1-1701-D945-BAD7-DB9B43161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1" Type="http://schemas.microsoft.com/office/2007/relationships/media" Target="../media/media1.avi"/><Relationship Id="rId2" Type="http://schemas.openxmlformats.org/officeDocument/2006/relationships/video" Target="../media/media1.avi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degradation </a:t>
            </a:r>
            <a:br>
              <a:rPr lang="en-US" dirty="0" smtClean="0"/>
            </a:br>
            <a:r>
              <a:rPr lang="en-US" dirty="0" smtClean="0"/>
              <a:t>(off-axis scattering)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BME 844 HW 8</a:t>
            </a:r>
          </a:p>
          <a:p>
            <a:r>
              <a:rPr lang="en-US" dirty="0" smtClean="0"/>
              <a:t>Will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4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Masking of PSF</a:t>
            </a:r>
            <a:endParaRPr lang="en-US" dirty="0"/>
          </a:p>
        </p:txBody>
      </p:sp>
      <p:pic>
        <p:nvPicPr>
          <p:cNvPr id="4" name="hw8_offaxis_scattering.avi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54163" y="1600200"/>
            <a:ext cx="6034087" cy="4525963"/>
          </a:xfrm>
        </p:spPr>
      </p:pic>
    </p:spTree>
    <p:extLst>
      <p:ext uri="{BB962C8B-B14F-4D97-AF65-F5344CB8AC3E}">
        <p14:creationId xmlns:p14="http://schemas.microsoft.com/office/powerpoint/2010/main" val="390622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in Lateral FWHM </a:t>
            </a:r>
            <a:endParaRPr lang="en-US" dirty="0"/>
          </a:p>
        </p:txBody>
      </p:sp>
      <p:pic>
        <p:nvPicPr>
          <p:cNvPr id="4" name="Content Placeholder 3" descr="hw8_lat_res_psf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1" y="1600199"/>
            <a:ext cx="9167768" cy="5041919"/>
          </a:xfrm>
        </p:spPr>
      </p:pic>
    </p:spTree>
    <p:extLst>
      <p:ext uri="{BB962C8B-B14F-4D97-AF65-F5344CB8AC3E}">
        <p14:creationId xmlns:p14="http://schemas.microsoft.com/office/powerpoint/2010/main" val="82779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Decrease in Lesion CNR</a:t>
            </a:r>
            <a:endParaRPr lang="en-US" dirty="0"/>
          </a:p>
        </p:txBody>
      </p:sp>
      <p:pic>
        <p:nvPicPr>
          <p:cNvPr id="4" name="Content Placeholder 3" descr="hw8_CN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0" y="1600200"/>
            <a:ext cx="9144000" cy="5028847"/>
          </a:xfrm>
        </p:spPr>
      </p:pic>
    </p:spTree>
    <p:extLst>
      <p:ext uri="{BB962C8B-B14F-4D97-AF65-F5344CB8AC3E}">
        <p14:creationId xmlns:p14="http://schemas.microsoft.com/office/powerpoint/2010/main" val="397450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</Words>
  <Application>Microsoft Macintosh PowerPoint</Application>
  <PresentationFormat>On-screen Show (4:3)</PresentationFormat>
  <Paragraphs>6</Paragraphs>
  <Slides>4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Image degradation  (off-axis scattering)</vt:lpstr>
      <vt:lpstr>Masking of PSF</vt:lpstr>
      <vt:lpstr>Increase in Lateral FWHM </vt:lpstr>
      <vt:lpstr>Decrease in Lesion CNR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degradation  (off-axis scattering)</dc:title>
  <dc:creator>Will L</dc:creator>
  <cp:lastModifiedBy>Will L</cp:lastModifiedBy>
  <cp:revision>2</cp:revision>
  <dcterms:created xsi:type="dcterms:W3CDTF">2015-03-04T20:28:00Z</dcterms:created>
  <dcterms:modified xsi:type="dcterms:W3CDTF">2015-03-04T20:39:56Z</dcterms:modified>
</cp:coreProperties>
</file>