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3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60DD-A24D-5B4F-AB5D-413E66365816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9BF90-F231-5F42-B6F3-C0B19D50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often the case for tissu</a:t>
            </a:r>
            <a:r>
              <a:rPr lang="en-US" baseline="0" dirty="0" smtClean="0"/>
              <a:t>e in vivo, especially cancerous tissue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9BF90-F231-5F42-B6F3-C0B19D502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A19D-21DA-A14B-A104-62FA7FD0166C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1B6F-0073-6B4D-8B3D-5219CC90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QUS: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– HW 7</a:t>
            </a:r>
          </a:p>
          <a:p>
            <a:r>
              <a:rPr lang="en-US" dirty="0" smtClean="0"/>
              <a:t>Will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structures potentially responsible for scattering at clinically relevant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specific scattering sources in kidney, lymph nodes, blood, and breast </a:t>
            </a:r>
          </a:p>
          <a:p>
            <a:r>
              <a:rPr lang="en-US" dirty="0" smtClean="0"/>
              <a:t>Differentiation and grading of breast tumors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2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Faran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Frequency dependent scattering</a:t>
            </a:r>
          </a:p>
          <a:p>
            <a:pPr lvl="1"/>
            <a:r>
              <a:rPr lang="en-US" dirty="0" smtClean="0"/>
              <a:t>For a &gt;&gt; </a:t>
            </a:r>
            <a:r>
              <a:rPr lang="en-US" dirty="0" err="1" smtClean="0"/>
              <a:t>λ</a:t>
            </a:r>
            <a:r>
              <a:rPr lang="en-US" dirty="0" smtClean="0"/>
              <a:t>, interface with f</a:t>
            </a:r>
            <a:r>
              <a:rPr lang="en-US" baseline="30000" dirty="0" smtClean="0"/>
              <a:t>0</a:t>
            </a:r>
            <a:r>
              <a:rPr lang="en-US" dirty="0" smtClean="0"/>
              <a:t>, i.e. frequency independent</a:t>
            </a:r>
            <a:endParaRPr lang="en-US" dirty="0" smtClean="0"/>
          </a:p>
          <a:p>
            <a:pPr lvl="1"/>
            <a:r>
              <a:rPr lang="en-US" dirty="0" smtClean="0"/>
              <a:t>For a &lt;&lt; </a:t>
            </a:r>
            <a:r>
              <a:rPr lang="en-US" dirty="0" err="1" smtClean="0"/>
              <a:t>λ</a:t>
            </a:r>
            <a:r>
              <a:rPr lang="en-US" dirty="0" smtClean="0"/>
              <a:t>, Rayleigh </a:t>
            </a:r>
            <a:r>
              <a:rPr lang="en-US" dirty="0" err="1" smtClean="0"/>
              <a:t>scatterers</a:t>
            </a:r>
            <a:r>
              <a:rPr lang="en-US" dirty="0" smtClean="0"/>
              <a:t> with frequency dependence of f</a:t>
            </a:r>
            <a:r>
              <a:rPr lang="en-US" baseline="30000" dirty="0" smtClean="0"/>
              <a:t>4</a:t>
            </a:r>
          </a:p>
          <a:p>
            <a:r>
              <a:rPr lang="en-US" dirty="0" smtClean="0"/>
              <a:t>Size of </a:t>
            </a:r>
            <a:r>
              <a:rPr lang="en-US" dirty="0" err="1" smtClean="0"/>
              <a:t>scatterers</a:t>
            </a:r>
            <a:r>
              <a:rPr lang="en-US" dirty="0" smtClean="0"/>
              <a:t> between these extremes can be inferred from properties of backscattered waves</a:t>
            </a:r>
          </a:p>
          <a:p>
            <a:r>
              <a:rPr lang="en-US" dirty="0" smtClean="0"/>
              <a:t>Changes in backscatter coefficient with frequency give an indication of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3350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Backscatter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Normalized power spectral density of echo signal over 12 dB bandwidth</a:t>
            </a:r>
          </a:p>
          <a:p>
            <a:r>
              <a:rPr lang="en-US" dirty="0" smtClean="0"/>
              <a:t>Normalization, accounts for the area of transducer aperture, axial length of range gated volume, as well as the distance of the gated volume from the transducer</a:t>
            </a:r>
          </a:p>
          <a:p>
            <a:r>
              <a:rPr lang="en-US" dirty="0"/>
              <a:t>D</a:t>
            </a:r>
            <a:r>
              <a:rPr lang="en-US" dirty="0" smtClean="0"/>
              <a:t>ivided by f</a:t>
            </a:r>
            <a:r>
              <a:rPr lang="en-US" baseline="30000" dirty="0" smtClean="0"/>
              <a:t>4  </a:t>
            </a:r>
            <a:r>
              <a:rPr lang="en-US" dirty="0" smtClean="0"/>
              <a:t>term (i.e. normalized by small </a:t>
            </a:r>
            <a:r>
              <a:rPr lang="en-US" dirty="0" err="1" smtClean="0"/>
              <a:t>scatterer</a:t>
            </a:r>
            <a:r>
              <a:rPr lang="en-US" dirty="0" smtClean="0"/>
              <a:t> condition </a:t>
            </a:r>
            <a:r>
              <a:rPr lang="en-US" dirty="0" smtClean="0"/>
              <a:t>a &lt;&lt;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r>
              <a:rPr lang="en-US" dirty="0" smtClean="0"/>
              <a:t> and scaled </a:t>
            </a:r>
            <a:endParaRPr lang="en-US" dirty="0" smtClean="0"/>
          </a:p>
          <a:p>
            <a:pPr lvl="1"/>
            <a:r>
              <a:rPr lang="en-US" dirty="0" smtClean="0"/>
              <a:t>Any deviation in frequency dependence from 1 is thus attributed to the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pPr lvl="2"/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31673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Factor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Comparison of measured backscatter data to scattering model, i.e. form factor function</a:t>
            </a:r>
          </a:p>
          <a:p>
            <a:pPr lvl="1"/>
            <a:r>
              <a:rPr lang="en-US" dirty="0" smtClean="0"/>
              <a:t>Describes the frequency dependence of backscatter (power spectrum)</a:t>
            </a:r>
          </a:p>
          <a:p>
            <a:pPr lvl="1"/>
            <a:r>
              <a:rPr lang="en-US" dirty="0" smtClean="0"/>
              <a:t>Comparison to echo backscatter data to find matching form factor function and corresponding </a:t>
            </a:r>
            <a:r>
              <a:rPr lang="en-US" dirty="0" err="1" smtClean="0"/>
              <a:t>scatterer</a:t>
            </a:r>
            <a:r>
              <a:rPr lang="en-US" dirty="0" smtClean="0"/>
              <a:t> size </a:t>
            </a:r>
          </a:p>
          <a:p>
            <a:pPr lvl="2"/>
            <a:r>
              <a:rPr lang="en-US" dirty="0" smtClean="0"/>
              <a:t>Matching form factor determined via e.g. least-squares methods (minimum averaged squared deviation of log-difference function)</a:t>
            </a:r>
          </a:p>
          <a:p>
            <a:pPr lvl="2"/>
            <a:r>
              <a:rPr lang="en-US" dirty="0" smtClean="0"/>
              <a:t>Form factor functions for range of </a:t>
            </a:r>
            <a:r>
              <a:rPr lang="en-US" dirty="0" err="1" smtClean="0"/>
              <a:t>scatterer</a:t>
            </a:r>
            <a:r>
              <a:rPr lang="en-US" dirty="0" smtClean="0"/>
              <a:t> sizes are often stored in LUT</a:t>
            </a:r>
          </a:p>
          <a:p>
            <a:pPr lvl="1"/>
            <a:r>
              <a:rPr lang="en-US" dirty="0" smtClean="0"/>
              <a:t>Proportional to FT of the autocorrelation function of acoustic impedance within a medium</a:t>
            </a:r>
          </a:p>
          <a:p>
            <a:r>
              <a:rPr lang="en-US" dirty="0" smtClean="0"/>
              <a:t>In addition to </a:t>
            </a:r>
            <a:r>
              <a:rPr lang="en-US" dirty="0" err="1" smtClean="0"/>
              <a:t>Faran</a:t>
            </a:r>
            <a:r>
              <a:rPr lang="en-US" dirty="0" smtClean="0"/>
              <a:t> model, more simplified models used for form factor analysis include fluid sphere, spherical shell, and Gaussian models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29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Commonly assumptions: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scatterers</a:t>
            </a:r>
            <a:r>
              <a:rPr lang="en-US" dirty="0" smtClean="0"/>
              <a:t> within uniform background</a:t>
            </a:r>
          </a:p>
          <a:p>
            <a:pPr lvl="1"/>
            <a:r>
              <a:rPr lang="en-US" dirty="0" smtClean="0"/>
              <a:t>Tissue homogeneity</a:t>
            </a:r>
          </a:p>
          <a:p>
            <a:pPr lvl="1"/>
            <a:r>
              <a:rPr lang="en-US" dirty="0" smtClean="0"/>
              <a:t>Backscattering echoes generated from weakly stationary process</a:t>
            </a:r>
          </a:p>
          <a:p>
            <a:pPr lvl="1"/>
            <a:r>
              <a:rPr lang="en-US" dirty="0" smtClean="0"/>
              <a:t>Behavior with frequency solely dependent on size</a:t>
            </a:r>
            <a:endParaRPr lang="en-US" dirty="0" smtClean="0"/>
          </a:p>
          <a:p>
            <a:r>
              <a:rPr lang="en-US" dirty="0" smtClean="0"/>
              <a:t>For experimental form factor data, assumes that </a:t>
            </a:r>
            <a:r>
              <a:rPr lang="en-US" dirty="0" err="1" smtClean="0"/>
              <a:t>scatterers</a:t>
            </a:r>
            <a:r>
              <a:rPr lang="en-US" dirty="0" smtClean="0"/>
              <a:t> within ROI are of single size 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scatterer</a:t>
            </a:r>
            <a:r>
              <a:rPr lang="en-US" dirty="0" smtClean="0"/>
              <a:t> size may not offer enough insight into structure</a:t>
            </a:r>
          </a:p>
          <a:p>
            <a:pPr lvl="1"/>
            <a:r>
              <a:rPr lang="en-US" dirty="0" smtClean="0"/>
              <a:t>However, can also describe continuum of </a:t>
            </a:r>
            <a:r>
              <a:rPr lang="en-US" dirty="0" err="1" smtClean="0"/>
              <a:t>scatterer</a:t>
            </a:r>
            <a:r>
              <a:rPr lang="en-US" dirty="0" smtClean="0"/>
              <a:t> sizes via simple Gaussian or exponential distributions</a:t>
            </a:r>
          </a:p>
          <a:p>
            <a:r>
              <a:rPr lang="en-US" dirty="0" err="1" smtClean="0"/>
              <a:t>Scatterer</a:t>
            </a:r>
            <a:r>
              <a:rPr lang="en-US" dirty="0" smtClean="0"/>
              <a:t> size estimates are bandwidth and fc dependent (generates a bias)</a:t>
            </a:r>
          </a:p>
          <a:p>
            <a:pPr lvl="1"/>
            <a:r>
              <a:rPr lang="en-US" dirty="0" smtClean="0"/>
              <a:t>Susceptible to noise in spectral estimates due to oscillatory behavior of form factor</a:t>
            </a:r>
          </a:p>
          <a:p>
            <a:pPr lvl="1"/>
            <a:r>
              <a:rPr lang="en-US" dirty="0" smtClean="0"/>
              <a:t>Larger bandwidth makes fit more robust to noise</a:t>
            </a:r>
          </a:p>
          <a:p>
            <a:r>
              <a:rPr lang="en-US" dirty="0" smtClean="0"/>
              <a:t>Backscattered signal is attenuation dependent (local variations will affect </a:t>
            </a:r>
            <a:r>
              <a:rPr lang="en-US" dirty="0" err="1" smtClean="0"/>
              <a:t>scatterer</a:t>
            </a:r>
            <a:r>
              <a:rPr lang="en-US" dirty="0" smtClean="0"/>
              <a:t> size prediction)</a:t>
            </a:r>
          </a:p>
        </p:txBody>
      </p:sp>
    </p:spTree>
    <p:extLst>
      <p:ext uri="{BB962C8B-B14F-4D97-AF65-F5344CB8AC3E}">
        <p14:creationId xmlns:p14="http://schemas.microsoft.com/office/powerpoint/2010/main" val="133097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to find Effective </a:t>
            </a:r>
            <a:r>
              <a:rPr lang="en-US" dirty="0" err="1" smtClean="0"/>
              <a:t>Scatterer</a:t>
            </a:r>
            <a:r>
              <a:rPr lang="en-US" dirty="0" smtClean="0"/>
              <a:t> Diameter (ESD)</a:t>
            </a:r>
          </a:p>
          <a:p>
            <a:r>
              <a:rPr lang="en-US" dirty="0" smtClean="0"/>
              <a:t>Spectral slope (SS)</a:t>
            </a:r>
          </a:p>
          <a:p>
            <a:r>
              <a:rPr lang="en-US" dirty="0" smtClean="0"/>
              <a:t>Backscatter coefficient (BSC)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433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QUS: Scatterer Size</vt:lpstr>
      <vt:lpstr>PowerPoint Presentation</vt:lpstr>
      <vt:lpstr>PowerPoint Presentation</vt:lpstr>
      <vt:lpstr>Faran Model</vt:lpstr>
      <vt:lpstr>Backscatter Coefficients</vt:lpstr>
      <vt:lpstr>Form Factor Modeling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QUS: Scatterer Size</dc:title>
  <dc:creator>Will L</dc:creator>
  <cp:lastModifiedBy>Will L</cp:lastModifiedBy>
  <cp:revision>27</cp:revision>
  <dcterms:created xsi:type="dcterms:W3CDTF">2015-02-23T19:08:42Z</dcterms:created>
  <dcterms:modified xsi:type="dcterms:W3CDTF">2015-02-25T21:56:34Z</dcterms:modified>
</cp:coreProperties>
</file>