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71E58-8C33-0E46-8B4C-136C44BD2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F18619-387D-8A4E-AE29-CA1EE3C05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6BB5C9-05C7-FF4E-B071-13E0D078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8AF1-5E16-B245-A39D-6FF6D35A4214}" type="datetimeFigureOut">
              <a:rPr lang="es-ES" smtClean="0"/>
              <a:t>11/1/23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7CD1D6-D660-954C-9B51-EA7F8C6A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02FB46-F47D-844C-9CE3-B3013968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9E4E-69F1-B444-A98A-3C00700D71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54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3D96D-D123-7C43-AE3B-768184C7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4FE279-8550-8E4D-BDAD-9BB4BD340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93DEB1-D18C-D843-B9F7-249547A2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8AF1-5E16-B245-A39D-6FF6D35A4214}" type="datetimeFigureOut">
              <a:rPr lang="es-ES" smtClean="0"/>
              <a:t>11/1/23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455D7-7CCC-434F-AF08-83A93618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9D0FA2-4082-AA42-BA7D-093A4FB8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9E4E-69F1-B444-A98A-3C00700D71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79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FB8342-0410-B943-9404-205DFFFA5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9CAC66-35F1-0048-9180-A9241A912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C2701F-C850-5B4F-82D6-CEA71F06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8AF1-5E16-B245-A39D-6FF6D35A4214}" type="datetimeFigureOut">
              <a:rPr lang="es-ES" smtClean="0"/>
              <a:t>11/1/23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860A3-C1BF-6542-AEF1-CB2E7163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19A78D-75CC-DD4E-83C6-7F2B1C79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9E4E-69F1-B444-A98A-3C00700D71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56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B0E6F-3AD8-F047-911A-0B8549D3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14CF0F-CE4B-D84B-A2CB-D591C42C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3F5930-C86D-E144-802B-6FA99D7B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8AF1-5E16-B245-A39D-6FF6D35A4214}" type="datetimeFigureOut">
              <a:rPr lang="es-ES" smtClean="0"/>
              <a:t>11/1/23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9F836-3843-1545-AD38-B531FBF3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7B9DC8-6D95-8447-938C-178A9719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9E4E-69F1-B444-A98A-3C00700D71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0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C4C61-EA6E-484F-A9D0-3C647D0A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D08776-9F9F-1840-8087-06EF05DA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CF161F-3A71-8447-BE02-3BEB4ABF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8AF1-5E16-B245-A39D-6FF6D35A4214}" type="datetimeFigureOut">
              <a:rPr lang="es-ES" smtClean="0"/>
              <a:t>11/1/23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DDFE38-2B9E-F445-B465-AC1F6F94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8610C1-172A-B449-A623-534DA24F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9E4E-69F1-B444-A98A-3C00700D71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04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BF772-401E-F04B-B6E3-FD2D94AF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98153-2EF5-8145-906E-492A8E62F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CE4340-E7E3-B64F-A022-969207F68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918971-2D9E-1C49-84C3-1373EDA2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8AF1-5E16-B245-A39D-6FF6D35A4214}" type="datetimeFigureOut">
              <a:rPr lang="es-ES" smtClean="0"/>
              <a:t>11/1/23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9DDCBC-0591-BB4A-8F45-28013088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544C24-2B61-124C-AB40-50EF9A21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9E4E-69F1-B444-A98A-3C00700D71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80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FEA76-D9D1-F64C-A198-95833BE0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919FE-9ED9-684A-8554-729F25F54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4E6929-E1E8-584F-A65E-DFA3F6140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0146CC-EFBA-1149-8EDA-9ACC49354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BA7D92-D7CE-ED46-BBEF-3C4000830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902A78-28E8-3544-8FF7-7A93E10E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8AF1-5E16-B245-A39D-6FF6D35A4214}" type="datetimeFigureOut">
              <a:rPr lang="es-ES" smtClean="0"/>
              <a:t>11/1/23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A233D6-BBAD-9849-8D76-1D9DF5C9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3E04C2-DFEE-F546-B49F-2BC561F1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9E4E-69F1-B444-A98A-3C00700D71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2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441AF-3846-7B49-AEF2-22CE60A0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C7E93A-BD37-FA47-84D1-A9989B25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8AF1-5E16-B245-A39D-6FF6D35A4214}" type="datetimeFigureOut">
              <a:rPr lang="es-ES" smtClean="0"/>
              <a:t>11/1/23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E83B7B-C079-D54F-8171-E1FD7373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CD442C-185C-FF4F-B6FF-EC94539C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9E4E-69F1-B444-A98A-3C00700D71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63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AC1860-9944-A94F-B327-11BEFA53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8AF1-5E16-B245-A39D-6FF6D35A4214}" type="datetimeFigureOut">
              <a:rPr lang="es-ES" smtClean="0"/>
              <a:t>11/1/23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03CB8D-89B1-9843-8AD9-0D59D069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4C2117-D308-C747-BC3E-678F4C35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9E4E-69F1-B444-A98A-3C00700D71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18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94812-0E6E-7342-AC1A-E4568C7F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B892FF-ADF6-CD43-AB8B-9EA65DEF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99F21E-8073-6A41-9354-DD1500422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1E10E2-72A8-6141-82F0-8862481A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8AF1-5E16-B245-A39D-6FF6D35A4214}" type="datetimeFigureOut">
              <a:rPr lang="es-ES" smtClean="0"/>
              <a:t>11/1/23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159088-B0D9-2F4E-BA10-995098B7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2453F3-C69F-C449-94DB-AF9FD1A7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9E4E-69F1-B444-A98A-3C00700D71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38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C0DA8-A787-7642-B247-4DB16AA1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D34B7C-F037-944E-BF18-049E361F5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D015D9-7D99-C14D-95EC-E262FA2A1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09E6A4-D65E-D744-BFB7-6DC3C0B8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8AF1-5E16-B245-A39D-6FF6D35A4214}" type="datetimeFigureOut">
              <a:rPr lang="es-ES" smtClean="0"/>
              <a:t>11/1/23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6E3730-5ABC-B246-A252-F365F27B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5EABE-36A2-F143-8D15-419431C7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9E4E-69F1-B444-A98A-3C00700D71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71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11EDBA-9785-C34A-A1B9-741E367E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8A406C-ECF2-0543-86DD-FF1526630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AB7FD6-0016-AE4E-ABEA-E11E6C9AC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88AF1-5E16-B245-A39D-6FF6D35A4214}" type="datetimeFigureOut">
              <a:rPr lang="es-ES" smtClean="0"/>
              <a:t>11/1/23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FD550D-5EE9-2349-9D71-DD247BAF9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FD1A3-0803-4945-B300-9B32D315F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9E4E-69F1-B444-A98A-3C00700D71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54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1184997-8B54-8342-93A5-864006B7820D}"/>
              </a:ext>
            </a:extLst>
          </p:cNvPr>
          <p:cNvSpPr/>
          <p:nvPr/>
        </p:nvSpPr>
        <p:spPr>
          <a:xfrm>
            <a:off x="4170556" y="1427356"/>
            <a:ext cx="1182029" cy="1226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4299EBB-2147-FB48-9508-14C351780CEF}"/>
              </a:ext>
            </a:extLst>
          </p:cNvPr>
          <p:cNvSpPr/>
          <p:nvPr/>
        </p:nvSpPr>
        <p:spPr>
          <a:xfrm>
            <a:off x="5352585" y="1427356"/>
            <a:ext cx="1182029" cy="1226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BD57FE4-763D-6B4A-8A21-01F45E91904B}"/>
              </a:ext>
            </a:extLst>
          </p:cNvPr>
          <p:cNvSpPr/>
          <p:nvPr/>
        </p:nvSpPr>
        <p:spPr>
          <a:xfrm>
            <a:off x="4170556" y="2653990"/>
            <a:ext cx="1182029" cy="1226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3130A15-82FF-E74F-BE4E-D2F1FFAD0270}"/>
              </a:ext>
            </a:extLst>
          </p:cNvPr>
          <p:cNvSpPr/>
          <p:nvPr/>
        </p:nvSpPr>
        <p:spPr>
          <a:xfrm>
            <a:off x="4170555" y="3676185"/>
            <a:ext cx="1182029" cy="1226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8A85E7C-FD0D-A245-A676-33940622B3FB}"/>
              </a:ext>
            </a:extLst>
          </p:cNvPr>
          <p:cNvSpPr/>
          <p:nvPr/>
        </p:nvSpPr>
        <p:spPr>
          <a:xfrm>
            <a:off x="2988525" y="3676185"/>
            <a:ext cx="1182029" cy="1226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80E431A-06B4-1446-913F-70A44A0A8F2F}"/>
              </a:ext>
            </a:extLst>
          </p:cNvPr>
          <p:cNvSpPr/>
          <p:nvPr/>
        </p:nvSpPr>
        <p:spPr>
          <a:xfrm>
            <a:off x="2988525" y="4902819"/>
            <a:ext cx="1182029" cy="1226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B8C4EF2-4393-9A46-B3A7-2E91F8E69F8B}"/>
              </a:ext>
            </a:extLst>
          </p:cNvPr>
          <p:cNvSpPr/>
          <p:nvPr/>
        </p:nvSpPr>
        <p:spPr>
          <a:xfrm>
            <a:off x="8292789" y="2648414"/>
            <a:ext cx="1182029" cy="1226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C0169CF-ACC1-0E4A-AB14-F510BF33FA17}"/>
              </a:ext>
            </a:extLst>
          </p:cNvPr>
          <p:cNvSpPr/>
          <p:nvPr/>
        </p:nvSpPr>
        <p:spPr>
          <a:xfrm>
            <a:off x="7701775" y="3040565"/>
            <a:ext cx="1182029" cy="1226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6416F46-94AA-9948-B65A-5E2EBA5962CC}"/>
              </a:ext>
            </a:extLst>
          </p:cNvPr>
          <p:cNvCxnSpPr/>
          <p:nvPr/>
        </p:nvCxnSpPr>
        <p:spPr>
          <a:xfrm flipV="1">
            <a:off x="7701775" y="2648414"/>
            <a:ext cx="591014" cy="392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3F294B4-5929-EC46-980E-8B731F9940DA}"/>
              </a:ext>
            </a:extLst>
          </p:cNvPr>
          <p:cNvCxnSpPr/>
          <p:nvPr/>
        </p:nvCxnSpPr>
        <p:spPr>
          <a:xfrm flipV="1">
            <a:off x="8883803" y="2648414"/>
            <a:ext cx="591014" cy="392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D4865FB-36F1-7449-A786-4FF84ABE4DC3}"/>
              </a:ext>
            </a:extLst>
          </p:cNvPr>
          <p:cNvCxnSpPr/>
          <p:nvPr/>
        </p:nvCxnSpPr>
        <p:spPr>
          <a:xfrm flipV="1">
            <a:off x="8883803" y="3875048"/>
            <a:ext cx="591014" cy="392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3D996C6-889F-2141-828A-F1EEC45A3437}"/>
              </a:ext>
            </a:extLst>
          </p:cNvPr>
          <p:cNvSpPr txBox="1"/>
          <p:nvPr/>
        </p:nvSpPr>
        <p:spPr>
          <a:xfrm>
            <a:off x="9012994" y="3550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CC9FFE7-0439-AA4D-B545-74B66FEB22AD}"/>
              </a:ext>
            </a:extLst>
          </p:cNvPr>
          <p:cNvSpPr txBox="1"/>
          <p:nvPr/>
        </p:nvSpPr>
        <p:spPr>
          <a:xfrm>
            <a:off x="8437453" y="2648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B3F6317-8FE5-1242-8305-F606D4DA8F96}"/>
              </a:ext>
            </a:extLst>
          </p:cNvPr>
          <p:cNvSpPr txBox="1"/>
          <p:nvPr/>
        </p:nvSpPr>
        <p:spPr>
          <a:xfrm>
            <a:off x="9030024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0D9519D-0366-F640-8395-FA1205C06C64}"/>
              </a:ext>
            </a:extLst>
          </p:cNvPr>
          <p:cNvSpPr txBox="1"/>
          <p:nvPr/>
        </p:nvSpPr>
        <p:spPr>
          <a:xfrm>
            <a:off x="8732962" y="3909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0F2B28-9292-3F4E-92D7-957985869600}"/>
              </a:ext>
            </a:extLst>
          </p:cNvPr>
          <p:cNvSpPr txBox="1"/>
          <p:nvPr/>
        </p:nvSpPr>
        <p:spPr>
          <a:xfrm>
            <a:off x="7326979" y="3470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29591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Macintosh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</cp:revision>
  <dcterms:created xsi:type="dcterms:W3CDTF">2023-01-11T20:19:43Z</dcterms:created>
  <dcterms:modified xsi:type="dcterms:W3CDTF">2023-01-11T20:28:27Z</dcterms:modified>
</cp:coreProperties>
</file>