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9144000" cy="5143500" type="screen16x9"/>
  <p:notesSz cx="6858000" cy="9144000"/>
  <p:embeddedFontLst>
    <p:embeddedFont>
      <p:font typeface="Montserrat" pitchFamily="2" charset="0"/>
      <p:regular r:id="rId8"/>
      <p:bold r:id="rId9"/>
    </p:embeddedFont>
    <p:embeddedFont>
      <p:font typeface="Karla" pitchFamily="2" charset="0"/>
      <p:regular r:id="rId10"/>
      <p:bold r:id="rId11"/>
      <p:italic r:id="rId12"/>
      <p:boldItalic r:id="rId13"/>
    </p:embeddedFont>
    <p:embeddedFont>
      <p:font typeface="Lato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FF657EB-7B50-45B6-B826-CF97A0109676}">
  <a:tblStyle styleId="{AFF657EB-7B50-45B6-B826-CF97A01096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9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05216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B3B7E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smtClean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dirty="0" smtClean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JEMPLO FINAL: </a:t>
            </a:r>
            <a:endParaRPr lang="en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GESTIÓN DE UN PARKING</a:t>
            </a:r>
            <a:endParaRPr lang="en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GESTIÓN DE UN </a:t>
            </a:r>
            <a:r>
              <a:rPr lang="en" dirty="0" smtClean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PARKING</a:t>
            </a:r>
            <a:endParaRPr lang="en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121867"/>
              </a:buClr>
              <a:buFont typeface="Lato"/>
            </a:pPr>
            <a:r>
              <a:rPr lang="en" dirty="0" smtClean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Nuestro parking tendrá 100 plazas de aparcamiento disponible.</a:t>
            </a:r>
            <a:endParaRPr lang="en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95" y="2427734"/>
            <a:ext cx="8080970" cy="238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GESTIÓN DE UN </a:t>
            </a:r>
            <a:r>
              <a:rPr lang="en" dirty="0" smtClean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PARKING</a:t>
            </a:r>
            <a:endParaRPr lang="en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Clr>
                <a:srgbClr val="121867"/>
              </a:buClr>
              <a:buNone/>
            </a:pPr>
            <a:r>
              <a:rPr lang="en" dirty="0" smtClean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Permite el acceso a 3 tipos de vehículos:</a:t>
            </a:r>
          </a:p>
          <a:p>
            <a:pPr marL="228600" lvl="0" rtl="0">
              <a:spcBef>
                <a:spcPts val="0"/>
              </a:spcBef>
              <a:buClr>
                <a:srgbClr val="121867"/>
              </a:buClr>
              <a:buNone/>
            </a:pPr>
            <a:endParaRPr lang="en" dirty="0" smtClean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28600" rtl="0">
              <a:spcBef>
                <a:spcPts val="0"/>
              </a:spcBef>
              <a:buClr>
                <a:srgbClr val="121867"/>
              </a:buClr>
              <a:buFont typeface="Lato"/>
            </a:pPr>
            <a:r>
              <a:rPr lang="en" b="1" i="1" dirty="0" smtClean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Vehículo</a:t>
            </a:r>
            <a:r>
              <a:rPr lang="en" dirty="0" smtClean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(coches o motos): el precio es de 4 céntimos de € por minuto.</a:t>
            </a:r>
          </a:p>
          <a:p>
            <a:pPr marL="457200" lvl="0" indent="-228600" rtl="0">
              <a:spcBef>
                <a:spcPts val="0"/>
              </a:spcBef>
              <a:buClr>
                <a:srgbClr val="121867"/>
              </a:buClr>
              <a:buFont typeface="Lato"/>
            </a:pPr>
            <a:r>
              <a:rPr lang="en" b="1" i="1" dirty="0" smtClean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Furgoneta</a:t>
            </a:r>
            <a:r>
              <a:rPr lang="en" dirty="0" smtClean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: el precio es el de un vehículo. Adicionalmente, 0,2€ por su longitud en metros.</a:t>
            </a:r>
          </a:p>
          <a:p>
            <a:pPr marL="457200" lvl="0" indent="-228600" rtl="0">
              <a:spcBef>
                <a:spcPts val="0"/>
              </a:spcBef>
              <a:buClr>
                <a:srgbClr val="121867"/>
              </a:buClr>
              <a:buFont typeface="Lato"/>
            </a:pPr>
            <a:r>
              <a:rPr lang="en" b="1" i="1" dirty="0" smtClean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Autobús</a:t>
            </a:r>
            <a:r>
              <a:rPr lang="en" dirty="0" smtClean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: el precio es el de un vehículo. Adicionalmente, 0,25€ por cada asiento.</a:t>
            </a:r>
            <a:endParaRPr lang="en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569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GESTIÓN DE UN </a:t>
            </a:r>
            <a:r>
              <a:rPr lang="en" dirty="0" smtClean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PARKING</a:t>
            </a:r>
            <a:endParaRPr lang="en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Clr>
                <a:srgbClr val="121867"/>
              </a:buClr>
              <a:buNone/>
            </a:pPr>
            <a:r>
              <a:rPr lang="en" dirty="0" smtClean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Elementos tecnológicos</a:t>
            </a:r>
          </a:p>
          <a:p>
            <a:pPr marL="228600" lvl="0" rtl="0">
              <a:spcBef>
                <a:spcPts val="0"/>
              </a:spcBef>
              <a:buClr>
                <a:srgbClr val="121867"/>
              </a:buClr>
              <a:buNone/>
            </a:pPr>
            <a:endParaRPr lang="en" dirty="0" smtClean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28600" rtl="0">
              <a:spcBef>
                <a:spcPts val="0"/>
              </a:spcBef>
              <a:buClr>
                <a:srgbClr val="121867"/>
              </a:buClr>
              <a:buFont typeface="Lato"/>
            </a:pPr>
            <a:r>
              <a:rPr lang="en" dirty="0" smtClean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Herencia y polimorsifmo.</a:t>
            </a:r>
          </a:p>
          <a:p>
            <a:pPr marL="457200" lvl="0" indent="-228600" rtl="0">
              <a:spcBef>
                <a:spcPts val="0"/>
              </a:spcBef>
              <a:buClr>
                <a:srgbClr val="121867"/>
              </a:buClr>
              <a:buFont typeface="Lato"/>
            </a:pPr>
            <a:r>
              <a:rPr lang="en" dirty="0" smtClean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Arrays bidimensionales y ArrayList.</a:t>
            </a:r>
          </a:p>
          <a:p>
            <a:pPr marL="457200" lvl="0" indent="-228600" rtl="0">
              <a:spcBef>
                <a:spcPts val="0"/>
              </a:spcBef>
              <a:buClr>
                <a:srgbClr val="121867"/>
              </a:buClr>
              <a:buFont typeface="Lato"/>
            </a:pPr>
            <a:r>
              <a:rPr lang="en" dirty="0" smtClean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Métodos de instancia y estáticos.</a:t>
            </a:r>
          </a:p>
          <a:p>
            <a:pPr marL="457200" lvl="0" indent="-228600">
              <a:buClr>
                <a:srgbClr val="121867"/>
              </a:buClr>
              <a:buFont typeface="Lato"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Customización del método equals.</a:t>
            </a:r>
          </a:p>
          <a:p>
            <a:pPr marL="457200" lvl="0" indent="-228600">
              <a:buClr>
                <a:srgbClr val="121867"/>
              </a:buClr>
              <a:buFont typeface="Lato"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Lógica de negocio.</a:t>
            </a:r>
            <a:endParaRPr lang="en" u="sng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28600" rtl="0">
              <a:spcBef>
                <a:spcPts val="0"/>
              </a:spcBef>
              <a:buClr>
                <a:srgbClr val="121867"/>
              </a:buClr>
              <a:buFont typeface="Lato"/>
            </a:pPr>
            <a:endParaRPr lang="en" dirty="0" smtClean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799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GESTIÓN DE UN </a:t>
            </a:r>
            <a:r>
              <a:rPr lang="en" dirty="0" smtClean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PARKING</a:t>
            </a:r>
            <a:endParaRPr lang="en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>
              <a:buClr>
                <a:srgbClr val="121867"/>
              </a:buClr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Elementos tecnológicos</a:t>
            </a:r>
          </a:p>
          <a:p>
            <a:pPr marL="228600" lvl="0" rtl="0">
              <a:spcBef>
                <a:spcPts val="0"/>
              </a:spcBef>
              <a:buClr>
                <a:srgbClr val="121867"/>
              </a:buClr>
              <a:buNone/>
            </a:pPr>
            <a:endParaRPr lang="en" dirty="0" smtClean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28600" rtl="0">
              <a:spcBef>
                <a:spcPts val="0"/>
              </a:spcBef>
              <a:buClr>
                <a:srgbClr val="121867"/>
              </a:buClr>
              <a:buFont typeface="Lato"/>
            </a:pPr>
            <a:r>
              <a:rPr lang="en" dirty="0" smtClean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Uso de fechas y horas.</a:t>
            </a:r>
          </a:p>
          <a:p>
            <a:pPr marL="457200" lvl="0" indent="-228600" rtl="0">
              <a:spcBef>
                <a:spcPts val="0"/>
              </a:spcBef>
              <a:buClr>
                <a:srgbClr val="121867"/>
              </a:buClr>
              <a:buFont typeface="Lato"/>
            </a:pPr>
            <a:r>
              <a:rPr lang="en" dirty="0" smtClean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Formateo de cadenas y StringBuilder.</a:t>
            </a:r>
          </a:p>
          <a:p>
            <a:pPr marL="457200" lvl="0" indent="-228600" rtl="0">
              <a:spcBef>
                <a:spcPts val="0"/>
              </a:spcBef>
              <a:buClr>
                <a:srgbClr val="121867"/>
              </a:buClr>
              <a:buFont typeface="Lato"/>
            </a:pPr>
            <a:r>
              <a:rPr lang="en" dirty="0" smtClean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Uso de una expresión lambda sencilla.</a:t>
            </a:r>
          </a:p>
          <a:p>
            <a:pPr marL="457200" lvl="0" indent="-228600" rtl="0">
              <a:spcBef>
                <a:spcPts val="0"/>
              </a:spcBef>
              <a:buClr>
                <a:srgbClr val="121867"/>
              </a:buClr>
              <a:buFont typeface="Lato"/>
            </a:pPr>
            <a:r>
              <a:rPr lang="en" dirty="0" smtClean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lang="en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799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</Template>
  <TotalTime>103</TotalTime>
  <Words>145</Words>
  <Application>Microsoft Office PowerPoint</Application>
  <PresentationFormat>Presentación en pantalla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Montserrat</vt:lpstr>
      <vt:lpstr>Karla</vt:lpstr>
      <vt:lpstr>Lato</vt:lpstr>
      <vt:lpstr>Plantilla</vt:lpstr>
      <vt:lpstr>EJEMPLO FINAL:  GESTIÓN DE UN PARKING</vt:lpstr>
      <vt:lpstr>GESTIÓN DE UN PARKING</vt:lpstr>
      <vt:lpstr>GESTIÓN DE UN PARKING</vt:lpstr>
      <vt:lpstr>GESTIÓN DE UN PARKING</vt:lpstr>
      <vt:lpstr>GESTIÓN DE UN PARKING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EJEMPLO:  HUNDIR LA FLOTA (VERSIÓN BÁSICA)</dc:title>
  <dc:creator>Openwebinars</dc:creator>
  <cp:lastModifiedBy>Openwebinars</cp:lastModifiedBy>
  <cp:revision>5</cp:revision>
  <dcterms:created xsi:type="dcterms:W3CDTF">2017-11-09T09:26:41Z</dcterms:created>
  <dcterms:modified xsi:type="dcterms:W3CDTF">2017-11-09T18:46:15Z</dcterms:modified>
</cp:coreProperties>
</file>