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AABD-740E-4727-AB30-FF18D2F1517C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DD1E2-6A2C-409F-993D-9FE13FC5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3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/>
              <a:t>Git</a:t>
            </a:r>
            <a:r>
              <a:rPr lang="en-US" sz="9600" dirty="0" smtClean="0"/>
              <a:t> Basics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862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gaurav panwar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2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Tracking New </a:t>
            </a:r>
            <a:r>
              <a:rPr lang="en-US" b="1" dirty="0" smtClean="0"/>
              <a:t>Files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 smtClean="0"/>
              <a:t>file_name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Staging Modified </a:t>
            </a:r>
            <a:r>
              <a:rPr lang="en-US" b="1" dirty="0" smtClean="0"/>
              <a:t>Files</a:t>
            </a:r>
          </a:p>
          <a:p>
            <a:pPr marL="0" indent="0">
              <a:buNone/>
            </a:pPr>
            <a:r>
              <a:rPr lang="en-US" dirty="0" smtClean="0"/>
              <a:t> 	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On branch master</a:t>
            </a:r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Changes to be committed:</a:t>
            </a:r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reset HEAD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#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new file: README</a:t>
            </a:r>
          </a:p>
          <a:p>
            <a:pPr marL="0" indent="0">
              <a:buNone/>
            </a:pPr>
            <a:r>
              <a:rPr lang="en-US" dirty="0" smtClean="0"/>
              <a:t>	#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Changed but not updated:</a:t>
            </a:r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committed)</a:t>
            </a:r>
          </a:p>
          <a:p>
            <a:pPr marL="0" indent="0">
              <a:buNone/>
            </a:pPr>
            <a:r>
              <a:rPr lang="en-US" dirty="0" smtClean="0"/>
              <a:t>	#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# </a:t>
            </a:r>
            <a:r>
              <a:rPr lang="en-US" dirty="0"/>
              <a:t>modified: </a:t>
            </a:r>
            <a:r>
              <a:rPr lang="en-US" dirty="0" err="1"/>
              <a:t>benchmarks.rb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4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To stage it, you run the </a:t>
            </a:r>
            <a:r>
              <a:rPr lang="en-US" sz="2000" dirty="0" err="1"/>
              <a:t>git</a:t>
            </a:r>
            <a:r>
              <a:rPr lang="en-US" sz="2000" dirty="0"/>
              <a:t> add command (it’s a </a:t>
            </a:r>
            <a:r>
              <a:rPr lang="en-US" sz="2000" dirty="0" smtClean="0"/>
              <a:t>multipurpose command)</a:t>
            </a:r>
          </a:p>
          <a:p>
            <a:pPr marL="0" indent="0">
              <a:buNone/>
            </a:pPr>
            <a:r>
              <a:rPr lang="en-US" sz="2000" dirty="0" smtClean="0"/>
              <a:t>	$ </a:t>
            </a:r>
            <a:r>
              <a:rPr lang="en-US" sz="2000" dirty="0" err="1"/>
              <a:t>git</a:t>
            </a:r>
            <a:r>
              <a:rPr lang="en-US" sz="2000" dirty="0"/>
              <a:t> add </a:t>
            </a:r>
            <a:r>
              <a:rPr lang="en-US" sz="2000" dirty="0" err="1"/>
              <a:t>benchmarks.rb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$ </a:t>
            </a:r>
            <a:r>
              <a:rPr lang="en-US" sz="2000" dirty="0" err="1"/>
              <a:t>git</a:t>
            </a:r>
            <a:r>
              <a:rPr lang="en-US" sz="2000" dirty="0"/>
              <a:t> status</a:t>
            </a:r>
          </a:p>
          <a:p>
            <a:pPr marL="0" indent="0">
              <a:buNone/>
            </a:pPr>
            <a:r>
              <a:rPr lang="en-US" sz="2000" dirty="0" smtClean="0"/>
              <a:t>	# </a:t>
            </a:r>
            <a:r>
              <a:rPr lang="en-US" sz="2000" dirty="0"/>
              <a:t>On branch master</a:t>
            </a:r>
          </a:p>
          <a:p>
            <a:pPr marL="0" indent="0">
              <a:buNone/>
            </a:pPr>
            <a:r>
              <a:rPr lang="en-US" sz="2000" dirty="0" smtClean="0"/>
              <a:t>	# </a:t>
            </a:r>
            <a:r>
              <a:rPr lang="en-US" sz="2000" dirty="0"/>
              <a:t>Changes to be committed:</a:t>
            </a:r>
          </a:p>
          <a:p>
            <a:pPr marL="0" indent="0">
              <a:buNone/>
            </a:pPr>
            <a:r>
              <a:rPr lang="en-US" sz="2000" dirty="0" smtClean="0"/>
              <a:t>	# </a:t>
            </a:r>
            <a:r>
              <a:rPr lang="en-US" sz="2000" dirty="0"/>
              <a:t>(use "</a:t>
            </a:r>
            <a:r>
              <a:rPr lang="en-US" sz="2000" dirty="0" err="1"/>
              <a:t>git</a:t>
            </a:r>
            <a:r>
              <a:rPr lang="en-US" sz="2000" dirty="0"/>
              <a:t> reset HEAD &lt;file&gt;..." to </a:t>
            </a:r>
            <a:r>
              <a:rPr lang="en-US" sz="2000" dirty="0" err="1"/>
              <a:t>unstage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#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# </a:t>
            </a:r>
            <a:r>
              <a:rPr lang="en-US" sz="2000" dirty="0"/>
              <a:t>new file: README</a:t>
            </a:r>
          </a:p>
          <a:p>
            <a:pPr marL="0" indent="0">
              <a:buNone/>
            </a:pPr>
            <a:r>
              <a:rPr lang="en-US" sz="2000" dirty="0" smtClean="0"/>
              <a:t>	# </a:t>
            </a:r>
            <a:r>
              <a:rPr lang="en-US" sz="2000" dirty="0"/>
              <a:t>modified: </a:t>
            </a:r>
            <a:r>
              <a:rPr lang="en-US" sz="2000" dirty="0" err="1" smtClean="0"/>
              <a:t>benchmarks.rb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Ignoring </a:t>
            </a:r>
            <a:r>
              <a:rPr lang="en-US" sz="2000" b="1" dirty="0" smtClean="0"/>
              <a:t>Files</a:t>
            </a:r>
          </a:p>
          <a:p>
            <a:pPr marL="0" indent="0">
              <a:buNone/>
            </a:pPr>
            <a:r>
              <a:rPr lang="en-US" sz="2000" dirty="0" smtClean="0"/>
              <a:t>	$ </a:t>
            </a:r>
            <a:r>
              <a:rPr lang="en-US" sz="2000" dirty="0"/>
              <a:t>cat .</a:t>
            </a:r>
            <a:r>
              <a:rPr lang="en-US" sz="2000" dirty="0" err="1"/>
              <a:t>gitignore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*.[</a:t>
            </a:r>
            <a:r>
              <a:rPr lang="en-US" sz="2000" dirty="0" err="1"/>
              <a:t>oa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                The </a:t>
            </a:r>
            <a:r>
              <a:rPr lang="en-US" sz="2000" dirty="0"/>
              <a:t>first line tells </a:t>
            </a:r>
            <a:r>
              <a:rPr lang="en-US" sz="2000" dirty="0" err="1"/>
              <a:t>Git</a:t>
            </a:r>
            <a:r>
              <a:rPr lang="en-US" sz="2000" dirty="0"/>
              <a:t> to ignore any files ending in .o or .a</a:t>
            </a:r>
          </a:p>
        </p:txBody>
      </p:sp>
    </p:spTree>
    <p:extLst>
      <p:ext uri="{BB962C8B-B14F-4D97-AF65-F5344CB8AC3E}">
        <p14:creationId xmlns:p14="http://schemas.microsoft.com/office/powerpoint/2010/main" val="61456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rules for the patterns you can put in the .</a:t>
            </a:r>
            <a:r>
              <a:rPr lang="en-US" sz="2000" dirty="0" err="1"/>
              <a:t>gitignore</a:t>
            </a:r>
            <a:r>
              <a:rPr lang="en-US" sz="2000" dirty="0"/>
              <a:t> file are as follows:</a:t>
            </a:r>
          </a:p>
          <a:p>
            <a:pPr marL="0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Blank lines or lines starting with # are ignored.</a:t>
            </a:r>
          </a:p>
          <a:p>
            <a:pPr marL="0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Standard glob patterns work.</a:t>
            </a:r>
          </a:p>
          <a:p>
            <a:pPr marL="0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You can end patterns with a forward slash (/) to specify a directory.</a:t>
            </a:r>
          </a:p>
          <a:p>
            <a:pPr marL="0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You can negate a pattern by starting it with an exclamation point </a:t>
            </a:r>
            <a:r>
              <a:rPr lang="en-US" sz="2000" dirty="0" smtClean="0"/>
              <a:t>(!).</a:t>
            </a:r>
          </a:p>
          <a:p>
            <a:pPr marL="0" indent="0">
              <a:buNone/>
            </a:pPr>
            <a:r>
              <a:rPr lang="en-US" sz="2000" b="1" dirty="0" smtClean="0"/>
              <a:t>Here </a:t>
            </a:r>
            <a:r>
              <a:rPr lang="en-US" sz="2000" b="1" dirty="0"/>
              <a:t>is another example .</a:t>
            </a:r>
            <a:r>
              <a:rPr lang="en-US" sz="2000" b="1" dirty="0" err="1"/>
              <a:t>gitignore</a:t>
            </a:r>
            <a:r>
              <a:rPr lang="en-US" sz="2000" b="1" dirty="0"/>
              <a:t> file:</a:t>
            </a:r>
          </a:p>
          <a:p>
            <a:pPr marL="0" indent="0">
              <a:buNone/>
            </a:pPr>
            <a:r>
              <a:rPr lang="en-US" sz="2000" dirty="0" smtClean="0"/>
              <a:t>	# </a:t>
            </a:r>
            <a:r>
              <a:rPr lang="en-US" sz="2000" dirty="0"/>
              <a:t>a comment this is ignored</a:t>
            </a:r>
          </a:p>
          <a:p>
            <a:pPr marL="0" indent="0">
              <a:buNone/>
            </a:pPr>
            <a:r>
              <a:rPr lang="en-US" sz="2000" dirty="0" smtClean="0"/>
              <a:t>	*.</a:t>
            </a:r>
            <a:r>
              <a:rPr lang="en-US" sz="2000" dirty="0"/>
              <a:t>a # no .a files</a:t>
            </a:r>
          </a:p>
          <a:p>
            <a:pPr marL="0" indent="0">
              <a:buNone/>
            </a:pPr>
            <a:r>
              <a:rPr lang="en-US" sz="2000" dirty="0" smtClean="0"/>
              <a:t>	!</a:t>
            </a:r>
            <a:r>
              <a:rPr lang="en-US" sz="2000" dirty="0" err="1"/>
              <a:t>lib.a</a:t>
            </a:r>
            <a:r>
              <a:rPr lang="en-US" sz="2000" dirty="0"/>
              <a:t> # but do track </a:t>
            </a:r>
            <a:r>
              <a:rPr lang="en-US" sz="2000" dirty="0" err="1"/>
              <a:t>lib.a</a:t>
            </a:r>
            <a:r>
              <a:rPr lang="en-US" sz="2000" dirty="0"/>
              <a:t>, even though you’re ignoring .a files above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TODO # only ignore the root TODO file, not </a:t>
            </a:r>
            <a:r>
              <a:rPr lang="en-US" sz="2000" dirty="0" err="1"/>
              <a:t>subdir</a:t>
            </a:r>
            <a:r>
              <a:rPr lang="en-US" sz="2000" dirty="0"/>
              <a:t>/TODO</a:t>
            </a:r>
          </a:p>
          <a:p>
            <a:pPr marL="0" indent="0">
              <a:buNone/>
            </a:pPr>
            <a:r>
              <a:rPr lang="en-US" sz="2000" dirty="0" smtClean="0"/>
              <a:t>	build</a:t>
            </a:r>
            <a:r>
              <a:rPr lang="en-US" sz="2000" dirty="0"/>
              <a:t>/ # ignore all files in the build/ directory</a:t>
            </a:r>
          </a:p>
          <a:p>
            <a:pPr marL="0" indent="0">
              <a:buNone/>
            </a:pPr>
            <a:r>
              <a:rPr lang="en-US" sz="2000" dirty="0" smtClean="0"/>
              <a:t> 	doc</a:t>
            </a:r>
            <a:r>
              <a:rPr lang="en-US" sz="2000" dirty="0"/>
              <a:t>/*.txt # ignore doc/notes.txt, but not doc/server/arch.txt</a:t>
            </a:r>
          </a:p>
        </p:txBody>
      </p:sp>
    </p:spTree>
    <p:extLst>
      <p:ext uri="{BB962C8B-B14F-4D97-AF65-F5344CB8AC3E}">
        <p14:creationId xmlns:p14="http://schemas.microsoft.com/office/powerpoint/2010/main" val="366210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Viewing Your Staged and </a:t>
            </a:r>
            <a:r>
              <a:rPr lang="en-US" b="1" dirty="0" err="1"/>
              <a:t>Unstaged</a:t>
            </a:r>
            <a:r>
              <a:rPr lang="en-US" b="1" dirty="0"/>
              <a:t> </a:t>
            </a:r>
            <a:r>
              <a:rPr lang="en-US" b="1" dirty="0" smtClean="0"/>
              <a:t>Changes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diff</a:t>
            </a:r>
          </a:p>
          <a:p>
            <a:pPr marL="0" indent="0">
              <a:buNone/>
            </a:pPr>
            <a:r>
              <a:rPr lang="en-US" dirty="0" smtClean="0"/>
              <a:t>	diff </a:t>
            </a:r>
            <a:r>
              <a:rPr lang="en-US" dirty="0"/>
              <a:t>--</a:t>
            </a:r>
            <a:r>
              <a:rPr lang="en-US" dirty="0" err="1"/>
              <a:t>git</a:t>
            </a:r>
            <a:r>
              <a:rPr lang="en-US" dirty="0"/>
              <a:t> a/</a:t>
            </a:r>
            <a:r>
              <a:rPr lang="en-US" dirty="0" err="1"/>
              <a:t>benchmarks.rb</a:t>
            </a:r>
            <a:r>
              <a:rPr lang="en-US" dirty="0"/>
              <a:t> b/</a:t>
            </a:r>
            <a:r>
              <a:rPr lang="en-US" dirty="0" err="1"/>
              <a:t>benchmarks.rb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index </a:t>
            </a:r>
            <a:r>
              <a:rPr lang="en-US" dirty="0"/>
              <a:t>3cb747f..da65585 100644</a:t>
            </a:r>
          </a:p>
          <a:p>
            <a:pPr marL="0" indent="0">
              <a:buNone/>
            </a:pPr>
            <a:r>
              <a:rPr lang="en-US" dirty="0" smtClean="0"/>
              <a:t>	--- </a:t>
            </a:r>
            <a:r>
              <a:rPr lang="en-US" dirty="0"/>
              <a:t>a/</a:t>
            </a:r>
            <a:r>
              <a:rPr lang="en-US" dirty="0" err="1"/>
              <a:t>benchmarks.rb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+++ </a:t>
            </a:r>
            <a:r>
              <a:rPr lang="en-US" dirty="0"/>
              <a:t>b/</a:t>
            </a:r>
            <a:r>
              <a:rPr lang="en-US" dirty="0" err="1"/>
              <a:t>benchmarks.rb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@@ </a:t>
            </a:r>
            <a:r>
              <a:rPr lang="en-US" dirty="0"/>
              <a:t>-36,6 +36,10 @@ </a:t>
            </a:r>
            <a:r>
              <a:rPr lang="en-US" dirty="0" err="1"/>
              <a:t>def</a:t>
            </a:r>
            <a:r>
              <a:rPr lang="en-US" dirty="0"/>
              <a:t> main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/>
              <a:t>commit.parents</a:t>
            </a:r>
            <a:r>
              <a:rPr lang="en-US" dirty="0"/>
              <a:t>[0].parents[0].parents[0]</a:t>
            </a:r>
          </a:p>
          <a:p>
            <a:pPr marL="0" indent="0">
              <a:buNone/>
            </a:pPr>
            <a:r>
              <a:rPr lang="en-US" dirty="0" smtClean="0"/>
              <a:t>	end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 err="1"/>
              <a:t>run_code</a:t>
            </a:r>
            <a:r>
              <a:rPr lang="en-US" dirty="0"/>
              <a:t>(x, ’commits 1’) do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 err="1"/>
              <a:t>git.commits.size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 smtClean="0"/>
              <a:t>	+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run_code</a:t>
            </a:r>
            <a:r>
              <a:rPr lang="en-US" dirty="0" smtClean="0"/>
              <a:t>(x</a:t>
            </a:r>
            <a:r>
              <a:rPr lang="en-US" dirty="0"/>
              <a:t>, ’commits 2’) do</a:t>
            </a:r>
          </a:p>
          <a:p>
            <a:pPr marL="0" indent="0">
              <a:buNone/>
            </a:pPr>
            <a:r>
              <a:rPr lang="en-US" dirty="0" smtClean="0"/>
              <a:t>	log </a:t>
            </a:r>
            <a:r>
              <a:rPr lang="en-US" dirty="0"/>
              <a:t>= </a:t>
            </a:r>
            <a:r>
              <a:rPr lang="en-US" dirty="0" err="1"/>
              <a:t>git.commits</a:t>
            </a:r>
            <a:r>
              <a:rPr lang="en-US" dirty="0"/>
              <a:t>(’master’, 15)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log.size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If you want to see what you’ve staged that will go into your next commit, </a:t>
            </a:r>
            <a:r>
              <a:rPr lang="en-US" b="1" dirty="0" smtClean="0"/>
              <a:t>you can </a:t>
            </a:r>
            <a:r>
              <a:rPr lang="en-US" b="1" dirty="0"/>
              <a:t>use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diff -</a:t>
            </a:r>
            <a:r>
              <a:rPr lang="en-US" dirty="0" smtClean="0"/>
              <a:t>cached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3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Committing Your </a:t>
            </a:r>
            <a:r>
              <a:rPr lang="en-US" b="1" dirty="0" smtClean="0"/>
              <a:t>Changes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</a:t>
            </a:r>
          </a:p>
          <a:p>
            <a:pPr marL="0" indent="0">
              <a:buNone/>
            </a:pPr>
            <a:r>
              <a:rPr lang="en-US" b="1" dirty="0"/>
              <a:t>Removing </a:t>
            </a:r>
            <a:r>
              <a:rPr lang="en-US" b="1" dirty="0" smtClean="0"/>
              <a:t>Files</a:t>
            </a:r>
          </a:p>
          <a:p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 smtClean="0"/>
              <a:t>grit.gemspec</a:t>
            </a:r>
            <a:endParaRPr lang="en-US" dirty="0" smtClean="0"/>
          </a:p>
          <a:p>
            <a:r>
              <a:rPr lang="en-US" dirty="0"/>
              <a:t>Then, if you run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, it stages the file’s removal: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 smtClean="0"/>
              <a:t>grit.gemspec</a:t>
            </a:r>
            <a:endParaRPr lang="en-US" dirty="0" smtClean="0"/>
          </a:p>
          <a:p>
            <a:r>
              <a:rPr lang="en-US" dirty="0"/>
              <a:t>You can pass files, directories, and file-glob patterns to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command. That</a:t>
            </a:r>
          </a:p>
          <a:p>
            <a:r>
              <a:rPr lang="en-US" dirty="0"/>
              <a:t>means you can do things such as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log/\*.</a:t>
            </a:r>
            <a:r>
              <a:rPr lang="en-US" dirty="0" smtClean="0"/>
              <a:t>log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\*˜</a:t>
            </a:r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command removes all files that end with 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857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Moving </a:t>
            </a:r>
            <a:r>
              <a:rPr lang="en-US" b="1" dirty="0" smtClean="0"/>
              <a:t>Files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mv </a:t>
            </a:r>
            <a:r>
              <a:rPr lang="en-US" dirty="0" err="1"/>
              <a:t>file_from</a:t>
            </a:r>
            <a:r>
              <a:rPr lang="en-US" dirty="0"/>
              <a:t> </a:t>
            </a:r>
            <a:r>
              <a:rPr lang="en-US" dirty="0" err="1" smtClean="0"/>
              <a:t>file_to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Viewing the Commit </a:t>
            </a:r>
            <a:r>
              <a:rPr lang="en-US" b="1" dirty="0" smtClean="0"/>
              <a:t>History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log</a:t>
            </a:r>
          </a:p>
          <a:p>
            <a:r>
              <a:rPr lang="en-US" dirty="0"/>
              <a:t>One of the more helpful options is -p, which shows the diff introduced in </a:t>
            </a:r>
            <a:r>
              <a:rPr lang="en-US" dirty="0" smtClean="0"/>
              <a:t>each commit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log p -</a:t>
            </a:r>
            <a:r>
              <a:rPr lang="en-US" dirty="0" smtClean="0"/>
              <a:t>2</a:t>
            </a:r>
          </a:p>
          <a:p>
            <a:r>
              <a:rPr lang="en-US" dirty="0"/>
              <a:t>if you want to see some abbreviated </a:t>
            </a:r>
            <a:r>
              <a:rPr lang="en-US" dirty="0" smtClean="0"/>
              <a:t>stats for </a:t>
            </a:r>
            <a:r>
              <a:rPr lang="en-US" dirty="0"/>
              <a:t>each commit, you can use the --stat option: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log </a:t>
            </a:r>
            <a:r>
              <a:rPr lang="en-US" dirty="0" smtClean="0"/>
              <a:t>–stat</a:t>
            </a:r>
          </a:p>
          <a:p>
            <a:pPr marL="0" indent="0">
              <a:buNone/>
            </a:pPr>
            <a:r>
              <a:rPr lang="en-US" b="1" dirty="0"/>
              <a:t>Limiting Log </a:t>
            </a:r>
            <a:r>
              <a:rPr lang="en-US" b="1" dirty="0" smtClean="0"/>
              <a:t>Output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smtClean="0"/>
              <a:t>since=2.weeks</a:t>
            </a:r>
          </a:p>
          <a:p>
            <a:pPr marL="0" indent="0">
              <a:buNone/>
            </a:pPr>
            <a:r>
              <a:rPr lang="en-US" b="1" dirty="0"/>
              <a:t>Changing Your Last </a:t>
            </a:r>
            <a:r>
              <a:rPr lang="en-US" b="1" dirty="0" smtClean="0"/>
              <a:t>Commit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--amend</a:t>
            </a:r>
          </a:p>
        </p:txBody>
      </p:sp>
    </p:spTree>
    <p:extLst>
      <p:ext uri="{BB962C8B-B14F-4D97-AF65-F5344CB8AC3E}">
        <p14:creationId xmlns:p14="http://schemas.microsoft.com/office/powerpoint/2010/main" val="37613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Linux kernel is an open source software project of fairly large </a:t>
            </a:r>
            <a:r>
              <a:rPr lang="en-US" sz="2000" dirty="0" err="1" smtClean="0"/>
              <a:t>scope.For</a:t>
            </a:r>
            <a:r>
              <a:rPr lang="en-US" sz="2000" dirty="0" smtClean="0"/>
              <a:t> </a:t>
            </a:r>
            <a:r>
              <a:rPr lang="en-US" sz="2000" dirty="0"/>
              <a:t>most of the lifetime of the Linux kernel maintenance (19912002), changes to </a:t>
            </a:r>
            <a:r>
              <a:rPr lang="en-US" sz="2000" dirty="0" smtClean="0"/>
              <a:t>the software </a:t>
            </a:r>
            <a:r>
              <a:rPr lang="en-US" sz="2000" dirty="0"/>
              <a:t>were passed around as patches and archived files. In 2002, the Linux </a:t>
            </a:r>
            <a:r>
              <a:rPr lang="en-US" sz="2000" dirty="0" smtClean="0"/>
              <a:t>kernel project </a:t>
            </a:r>
            <a:r>
              <a:rPr lang="en-US" sz="2000" dirty="0"/>
              <a:t>began using a proprietary DVCS system called </a:t>
            </a:r>
            <a:r>
              <a:rPr lang="en-US" sz="2000" dirty="0" err="1"/>
              <a:t>BitKeeper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2005, the relationship between the community that developed the Linux </a:t>
            </a:r>
            <a:r>
              <a:rPr lang="en-US" sz="2000" dirty="0" smtClean="0"/>
              <a:t>kernel and </a:t>
            </a:r>
            <a:r>
              <a:rPr lang="en-US" sz="2000" dirty="0"/>
              <a:t>the commercial company that developed </a:t>
            </a:r>
            <a:r>
              <a:rPr lang="en-US" sz="2000" dirty="0" err="1"/>
              <a:t>BitKeeper</a:t>
            </a:r>
            <a:r>
              <a:rPr lang="en-US" sz="2000" dirty="0"/>
              <a:t> broke down, and the </a:t>
            </a:r>
            <a:r>
              <a:rPr lang="en-US" sz="2000" dirty="0" smtClean="0"/>
              <a:t>tool’s free-of-charge </a:t>
            </a:r>
            <a:r>
              <a:rPr lang="en-US" sz="2000" dirty="0"/>
              <a:t>status was </a:t>
            </a:r>
            <a:r>
              <a:rPr lang="en-US" sz="2000" dirty="0" smtClean="0"/>
              <a:t>revoked.</a:t>
            </a:r>
          </a:p>
          <a:p>
            <a:r>
              <a:rPr lang="en-US" sz="2000" dirty="0"/>
              <a:t>This prompted the Linux development </a:t>
            </a:r>
            <a:r>
              <a:rPr lang="en-US" sz="2000" dirty="0" smtClean="0"/>
              <a:t>community (and </a:t>
            </a:r>
            <a:r>
              <a:rPr lang="en-US" sz="2000" dirty="0"/>
              <a:t>in particular Linus Torvalds, the creator of Linux) to develop their own tool </a:t>
            </a:r>
            <a:r>
              <a:rPr lang="en-US" sz="2000" dirty="0" smtClean="0"/>
              <a:t>based on </a:t>
            </a:r>
            <a:r>
              <a:rPr lang="en-US" sz="2000" dirty="0"/>
              <a:t>some of the lessons they learned while using </a:t>
            </a:r>
            <a:r>
              <a:rPr lang="en-US" sz="2000" dirty="0" err="1"/>
              <a:t>BitKeeper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31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major difference between </a:t>
            </a:r>
            <a:r>
              <a:rPr lang="en-US" sz="2000" dirty="0" err="1"/>
              <a:t>Git</a:t>
            </a:r>
            <a:r>
              <a:rPr lang="en-US" sz="2000" dirty="0"/>
              <a:t> and any other VCS (Subversion and friends </a:t>
            </a:r>
            <a:r>
              <a:rPr lang="en-US" sz="2000" dirty="0" smtClean="0"/>
              <a:t>included) is </a:t>
            </a:r>
            <a:r>
              <a:rPr lang="en-US" sz="2000" dirty="0"/>
              <a:t>the way </a:t>
            </a:r>
            <a:r>
              <a:rPr lang="en-US" sz="2000" dirty="0" err="1"/>
              <a:t>Git</a:t>
            </a:r>
            <a:r>
              <a:rPr lang="en-US" sz="2000" dirty="0"/>
              <a:t> thinks about its data. Conceptually, most other systems store </a:t>
            </a:r>
            <a:r>
              <a:rPr lang="en-US" sz="2000" dirty="0" smtClean="0"/>
              <a:t>information as </a:t>
            </a:r>
            <a:r>
              <a:rPr lang="en-US" sz="2000" dirty="0"/>
              <a:t>a list of file-based changes. These systems (CVS, Subversion, Perforce, Bazaar, </a:t>
            </a:r>
            <a:r>
              <a:rPr lang="en-US" sz="2000" dirty="0" smtClean="0"/>
              <a:t>and so </a:t>
            </a:r>
            <a:r>
              <a:rPr lang="en-US" sz="2000" dirty="0"/>
              <a:t>on) think of the information they keep as a set of files and the changes made to </a:t>
            </a:r>
            <a:r>
              <a:rPr lang="en-US" sz="2000" dirty="0" smtClean="0"/>
              <a:t>each file </a:t>
            </a:r>
            <a:r>
              <a:rPr lang="en-US" sz="2000" dirty="0"/>
              <a:t>over </a:t>
            </a:r>
            <a:r>
              <a:rPr lang="en-US" sz="2000" dirty="0" smtClean="0"/>
              <a:t>time.</a:t>
            </a:r>
          </a:p>
          <a:p>
            <a:r>
              <a:rPr lang="en-US" sz="2000" dirty="0" err="1"/>
              <a:t>Git</a:t>
            </a:r>
            <a:r>
              <a:rPr lang="en-US" sz="2000" dirty="0"/>
              <a:t> doesn’t think of or store its data this way. Instead, </a:t>
            </a:r>
            <a:r>
              <a:rPr lang="en-US" sz="2000" dirty="0" err="1"/>
              <a:t>Git</a:t>
            </a:r>
            <a:r>
              <a:rPr lang="en-US" sz="2000" dirty="0"/>
              <a:t> thinks of its data </a:t>
            </a:r>
            <a:r>
              <a:rPr lang="en-US" sz="2000" dirty="0" smtClean="0"/>
              <a:t>more like </a:t>
            </a:r>
            <a:r>
              <a:rPr lang="en-US" sz="2000" dirty="0"/>
              <a:t>a set of snapshots of a mini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Every time you commit, or save the </a:t>
            </a:r>
            <a:r>
              <a:rPr lang="en-US" sz="2000" dirty="0" smtClean="0"/>
              <a:t>state of </a:t>
            </a:r>
            <a:r>
              <a:rPr lang="en-US" sz="2000" dirty="0"/>
              <a:t>your project in </a:t>
            </a:r>
            <a:r>
              <a:rPr lang="en-US" sz="2000" dirty="0" err="1"/>
              <a:t>Git</a:t>
            </a:r>
            <a:r>
              <a:rPr lang="en-US" sz="2000" dirty="0"/>
              <a:t>, it basically takes a picture of what all your files look like </a:t>
            </a:r>
            <a:r>
              <a:rPr lang="en-US" sz="2000" dirty="0" smtClean="0"/>
              <a:t>at that </a:t>
            </a:r>
            <a:r>
              <a:rPr lang="en-US" sz="2000" dirty="0"/>
              <a:t>moment and stores a reference to that snapshot. To be efficient, if files have </a:t>
            </a:r>
            <a:r>
              <a:rPr lang="en-US" sz="2000" dirty="0" smtClean="0"/>
              <a:t>not changed</a:t>
            </a:r>
            <a:r>
              <a:rPr lang="en-US" sz="2000" dirty="0"/>
              <a:t>, </a:t>
            </a:r>
            <a:r>
              <a:rPr lang="en-US" sz="2000" dirty="0" err="1"/>
              <a:t>Git</a:t>
            </a:r>
            <a:r>
              <a:rPr lang="en-US" sz="2000" dirty="0"/>
              <a:t> doesn’t store the file again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702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seen as-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vcs</a:t>
            </a:r>
            <a:r>
              <a:rPr lang="en-US" dirty="0" smtClean="0"/>
              <a:t> -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76400"/>
            <a:ext cx="47625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91000"/>
            <a:ext cx="47625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 operations in </a:t>
            </a:r>
            <a:r>
              <a:rPr lang="en-US" sz="2000" dirty="0" err="1"/>
              <a:t>Git</a:t>
            </a:r>
            <a:r>
              <a:rPr lang="en-US" sz="2000" dirty="0"/>
              <a:t> only need local files and resources to operate generally </a:t>
            </a:r>
            <a:r>
              <a:rPr lang="en-US" sz="2000" dirty="0" smtClean="0"/>
              <a:t>no information </a:t>
            </a:r>
            <a:r>
              <a:rPr lang="en-US" sz="2000" dirty="0"/>
              <a:t>is needed from another computer on your network. If you’re used to </a:t>
            </a:r>
            <a:r>
              <a:rPr lang="en-US" sz="2000" dirty="0" smtClean="0"/>
              <a:t>a CVCS </a:t>
            </a:r>
            <a:r>
              <a:rPr lang="en-US" sz="2000" dirty="0"/>
              <a:t>where most operations have that network latency </a:t>
            </a:r>
            <a:r>
              <a:rPr lang="en-US" sz="2000" dirty="0" smtClean="0"/>
              <a:t>overhead</a:t>
            </a:r>
          </a:p>
          <a:p>
            <a:r>
              <a:rPr lang="en-US" sz="2000" dirty="0"/>
              <a:t>Everything in </a:t>
            </a:r>
            <a:r>
              <a:rPr lang="en-US" sz="2000" dirty="0" err="1"/>
              <a:t>Git</a:t>
            </a:r>
            <a:r>
              <a:rPr lang="en-US" sz="2000" dirty="0"/>
              <a:t> is check-summed before it is stored and is then referred to by </a:t>
            </a:r>
            <a:r>
              <a:rPr lang="en-US" sz="2000" dirty="0" smtClean="0"/>
              <a:t>that checksum</a:t>
            </a:r>
            <a:r>
              <a:rPr lang="en-US" sz="2000" dirty="0"/>
              <a:t>. This means it’s impossible to change the contents of any file or </a:t>
            </a:r>
            <a:r>
              <a:rPr lang="en-US" sz="2000" dirty="0" smtClean="0"/>
              <a:t>directory without </a:t>
            </a:r>
            <a:r>
              <a:rPr lang="en-US" sz="2000" dirty="0" err="1"/>
              <a:t>Git</a:t>
            </a:r>
            <a:r>
              <a:rPr lang="en-US" sz="2000" dirty="0"/>
              <a:t> knowing about it</a:t>
            </a:r>
          </a:p>
        </p:txBody>
      </p:sp>
    </p:spTree>
    <p:extLst>
      <p:ext uri="{BB962C8B-B14F-4D97-AF65-F5344CB8AC3E}">
        <p14:creationId xmlns:p14="http://schemas.microsoft.com/office/powerpoint/2010/main" val="210053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Git</a:t>
            </a:r>
            <a:r>
              <a:rPr lang="en-US" sz="2000" dirty="0"/>
              <a:t> has three main states that your files </a:t>
            </a:r>
            <a:r>
              <a:rPr lang="en-US" sz="2000" dirty="0" smtClean="0"/>
              <a:t>can reside </a:t>
            </a:r>
            <a:r>
              <a:rPr lang="en-US" sz="2000" dirty="0"/>
              <a:t>in: committed, modified, and staged. Committed means that the data is </a:t>
            </a:r>
            <a:r>
              <a:rPr lang="en-US" sz="2000" dirty="0" smtClean="0"/>
              <a:t>safely stored </a:t>
            </a:r>
            <a:r>
              <a:rPr lang="en-US" sz="2000" dirty="0"/>
              <a:t>in your local database. Modified means that you have changed the file but </a:t>
            </a:r>
            <a:r>
              <a:rPr lang="en-US" sz="2000" dirty="0" smtClean="0"/>
              <a:t>have not </a:t>
            </a:r>
            <a:r>
              <a:rPr lang="en-US" sz="2000" dirty="0"/>
              <a:t>committed it to your database yet. Staged means that you have marked a </a:t>
            </a:r>
            <a:r>
              <a:rPr lang="en-US" sz="2000" dirty="0" smtClean="0"/>
              <a:t>modified file </a:t>
            </a:r>
            <a:r>
              <a:rPr lang="en-US" sz="2000" dirty="0"/>
              <a:t>in its current version to go into your next commit snapshot.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0582"/>
            <a:ext cx="3695700" cy="340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01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basic </a:t>
            </a:r>
            <a:r>
              <a:rPr lang="en-US" sz="2000" dirty="0" err="1"/>
              <a:t>Git</a:t>
            </a:r>
            <a:r>
              <a:rPr lang="en-US" sz="2000" dirty="0"/>
              <a:t> workflow goes something like this:</a:t>
            </a:r>
          </a:p>
          <a:p>
            <a:r>
              <a:rPr lang="en-US" sz="2000" dirty="0"/>
              <a:t>1. You modify files in your working directory.</a:t>
            </a:r>
          </a:p>
          <a:p>
            <a:r>
              <a:rPr lang="en-US" sz="2000" dirty="0"/>
              <a:t>2. You stage the files, adding snapshots of them to your staging area.</a:t>
            </a:r>
          </a:p>
          <a:p>
            <a:r>
              <a:rPr lang="en-US" sz="2000" dirty="0"/>
              <a:t>3. You do a commit, which takes the files as they are in the staging area and </a:t>
            </a:r>
            <a:r>
              <a:rPr lang="en-US" sz="2000" dirty="0" smtClean="0"/>
              <a:t>stores that </a:t>
            </a:r>
            <a:r>
              <a:rPr lang="en-US" sz="2000" dirty="0"/>
              <a:t>snapshot permanently to your </a:t>
            </a:r>
            <a:r>
              <a:rPr lang="en-US" sz="2000" dirty="0" err="1"/>
              <a:t>Git</a:t>
            </a:r>
            <a:r>
              <a:rPr lang="en-US" sz="2000" dirty="0"/>
              <a:t> directory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The first thing you should do when you install </a:t>
            </a:r>
            <a:r>
              <a:rPr lang="en-US" sz="2000" b="1" dirty="0" err="1"/>
              <a:t>Git</a:t>
            </a:r>
            <a:r>
              <a:rPr lang="en-US" sz="2000" b="1" dirty="0"/>
              <a:t> is to set your user name and </a:t>
            </a:r>
            <a:r>
              <a:rPr lang="en-US" sz="2000" b="1" dirty="0" smtClean="0"/>
              <a:t>e-mail address.</a:t>
            </a:r>
          </a:p>
          <a:p>
            <a:pPr marL="0" indent="0">
              <a:buNone/>
            </a:pPr>
            <a:r>
              <a:rPr lang="en-US" sz="2000" dirty="0" smtClean="0"/>
              <a:t>      $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user.name "John </a:t>
            </a:r>
            <a:r>
              <a:rPr lang="en-US" sz="2000" dirty="0" smtClean="0"/>
              <a:t>Doe“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$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</a:t>
            </a:r>
            <a:r>
              <a:rPr lang="en-US" sz="2000" dirty="0" err="1"/>
              <a:t>user.email</a:t>
            </a:r>
            <a:r>
              <a:rPr lang="en-US" sz="2000" dirty="0"/>
              <a:t> </a:t>
            </a:r>
            <a:r>
              <a:rPr lang="en-US" sz="2000" dirty="0" smtClean="0">
                <a:hlinkClick r:id="rId2"/>
              </a:rPr>
              <a:t>johndoe@example.com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Now that your identity is set up, you can configure the default text editor that will </a:t>
            </a:r>
            <a:r>
              <a:rPr lang="en-US" sz="2000" b="1" dirty="0" smtClean="0"/>
              <a:t>be used </a:t>
            </a:r>
            <a:r>
              <a:rPr lang="en-US" sz="2000" b="1" dirty="0"/>
              <a:t>when </a:t>
            </a:r>
            <a:r>
              <a:rPr lang="en-US" sz="2000" b="1" dirty="0" err="1"/>
              <a:t>Git</a:t>
            </a:r>
            <a:r>
              <a:rPr lang="en-US" sz="2000" b="1" dirty="0"/>
              <a:t> needs you to type in a message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     $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</a:t>
            </a:r>
            <a:r>
              <a:rPr lang="en-US" sz="2000" dirty="0" err="1"/>
              <a:t>core.editor</a:t>
            </a:r>
            <a:r>
              <a:rPr lang="en-US" sz="2000" dirty="0"/>
              <a:t> </a:t>
            </a:r>
            <a:r>
              <a:rPr lang="en-US" sz="2000" dirty="0" err="1"/>
              <a:t>emacs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42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If you want to check your settings, you can use the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--list command </a:t>
            </a:r>
            <a:r>
              <a:rPr lang="en-US" sz="2000" dirty="0" smtClean="0"/>
              <a:t>to list </a:t>
            </a:r>
            <a:r>
              <a:rPr lang="en-US" sz="2000" dirty="0"/>
              <a:t>all the settings </a:t>
            </a:r>
            <a:r>
              <a:rPr lang="en-US" sz="2000" dirty="0" err="1"/>
              <a:t>Git</a:t>
            </a:r>
            <a:r>
              <a:rPr lang="en-US" sz="2000" dirty="0"/>
              <a:t> can find at that point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   $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smtClean="0"/>
              <a:t>–list</a:t>
            </a:r>
          </a:p>
          <a:p>
            <a:r>
              <a:rPr lang="en-US" sz="2000" dirty="0"/>
              <a:t>If you ever need help while using </a:t>
            </a:r>
            <a:r>
              <a:rPr lang="en-US" sz="2000" dirty="0" err="1"/>
              <a:t>Git</a:t>
            </a:r>
            <a:r>
              <a:rPr lang="en-US" sz="2000" dirty="0"/>
              <a:t>, there are three ways to get the manual </a:t>
            </a:r>
            <a:r>
              <a:rPr lang="en-US" sz="2000" dirty="0" smtClean="0"/>
              <a:t>page (</a:t>
            </a:r>
            <a:r>
              <a:rPr lang="en-US" sz="2000" dirty="0" err="1" smtClean="0"/>
              <a:t>manpage</a:t>
            </a:r>
            <a:r>
              <a:rPr lang="en-US" sz="2000" dirty="0"/>
              <a:t>) help for any of the </a:t>
            </a:r>
            <a:r>
              <a:rPr lang="en-US" sz="2000" dirty="0" err="1"/>
              <a:t>Git</a:t>
            </a:r>
            <a:r>
              <a:rPr lang="en-US" sz="2000" dirty="0"/>
              <a:t> commands:</a:t>
            </a:r>
          </a:p>
          <a:p>
            <a:pPr marL="0" indent="0">
              <a:buNone/>
            </a:pPr>
            <a:r>
              <a:rPr lang="en-US" sz="2000" dirty="0" smtClean="0"/>
              <a:t>      $ </a:t>
            </a:r>
            <a:r>
              <a:rPr lang="en-US" sz="2000" dirty="0" err="1"/>
              <a:t>git</a:t>
            </a:r>
            <a:r>
              <a:rPr lang="en-US" sz="2000" dirty="0"/>
              <a:t> help &lt;verb</a:t>
            </a:r>
            <a:r>
              <a:rPr lang="en-US" sz="2000" dirty="0" smtClean="0"/>
              <a:t>&gt; ex. </a:t>
            </a: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help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Initializing </a:t>
            </a:r>
            <a:r>
              <a:rPr lang="en-US" sz="2000" b="1" dirty="0"/>
              <a:t>a Repository in an Existing </a:t>
            </a:r>
            <a:r>
              <a:rPr lang="en-US" sz="2000" b="1" dirty="0" smtClean="0"/>
              <a:t>Directory</a:t>
            </a:r>
          </a:p>
          <a:p>
            <a:pPr marL="0" indent="0">
              <a:buNone/>
            </a:pPr>
            <a:r>
              <a:rPr lang="en-US" sz="2000" dirty="0" smtClean="0"/>
              <a:t>      $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b="1" dirty="0" smtClean="0"/>
              <a:t>Cloning </a:t>
            </a:r>
            <a:r>
              <a:rPr lang="en-US" sz="2000" b="1" dirty="0"/>
              <a:t>an Existing </a:t>
            </a:r>
            <a:r>
              <a:rPr lang="en-US" sz="2000" b="1" dirty="0" smtClean="0"/>
              <a:t>Repository</a:t>
            </a:r>
          </a:p>
          <a:p>
            <a:pPr marL="0" indent="0">
              <a:buNone/>
            </a:pPr>
            <a:r>
              <a:rPr lang="en-US" sz="2000" dirty="0" smtClean="0"/>
              <a:t>       $ </a:t>
            </a:r>
            <a:r>
              <a:rPr lang="en-US" sz="2000" dirty="0" err="1"/>
              <a:t>git</a:t>
            </a:r>
            <a:r>
              <a:rPr lang="en-US" sz="2000" dirty="0"/>
              <a:t> clone git://</a:t>
            </a:r>
            <a:r>
              <a:rPr lang="en-US" sz="2000" dirty="0" smtClean="0"/>
              <a:t>github.com/schacon/grit.git</a:t>
            </a:r>
          </a:p>
          <a:p>
            <a:r>
              <a:rPr lang="en-US" sz="2000" dirty="0"/>
              <a:t>That creates a directory named “grit”, initializes a .</a:t>
            </a:r>
            <a:r>
              <a:rPr lang="en-US" sz="2000" dirty="0" err="1"/>
              <a:t>git</a:t>
            </a:r>
            <a:r>
              <a:rPr lang="en-US" sz="2000" dirty="0"/>
              <a:t> directory inside it, </a:t>
            </a:r>
            <a:r>
              <a:rPr lang="en-US" sz="2000" dirty="0" smtClean="0"/>
              <a:t>pulls down </a:t>
            </a:r>
            <a:r>
              <a:rPr lang="en-US" sz="2000" dirty="0"/>
              <a:t>all the data for that repository, and checks out a working copy of the latest version.</a:t>
            </a:r>
          </a:p>
        </p:txBody>
      </p:sp>
    </p:spTree>
    <p:extLst>
      <p:ext uri="{BB962C8B-B14F-4D97-AF65-F5344CB8AC3E}">
        <p14:creationId xmlns:p14="http://schemas.microsoft.com/office/powerpoint/2010/main" val="182519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you want to clone the repository into a directory </a:t>
            </a:r>
            <a:r>
              <a:rPr lang="en-US" sz="2000" dirty="0" smtClean="0"/>
              <a:t>named something </a:t>
            </a:r>
            <a:r>
              <a:rPr lang="en-US" sz="2000" dirty="0"/>
              <a:t>other than </a:t>
            </a:r>
            <a:r>
              <a:rPr lang="en-US" sz="2000" dirty="0" smtClean="0"/>
              <a:t>grit</a:t>
            </a:r>
          </a:p>
          <a:p>
            <a:pPr marL="0" indent="0">
              <a:buNone/>
            </a:pPr>
            <a:r>
              <a:rPr lang="en-US" sz="2000" dirty="0" smtClean="0"/>
              <a:t>      $ </a:t>
            </a:r>
            <a:r>
              <a:rPr lang="en-US" sz="2000" dirty="0" err="1"/>
              <a:t>git</a:t>
            </a:r>
            <a:r>
              <a:rPr lang="en-US" sz="2000" dirty="0"/>
              <a:t> clone git://github.com/schacon/grit.git </a:t>
            </a:r>
            <a:r>
              <a:rPr lang="en-US" sz="2000" dirty="0" err="1" smtClean="0"/>
              <a:t>mygrit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b="1" dirty="0"/>
              <a:t>Checking the Status </a:t>
            </a:r>
            <a:r>
              <a:rPr lang="en-US" sz="2000" b="1" dirty="0" smtClean="0"/>
              <a:t>of </a:t>
            </a:r>
            <a:r>
              <a:rPr lang="en-US" sz="2000" b="1" dirty="0"/>
              <a:t>Your </a:t>
            </a:r>
            <a:r>
              <a:rPr lang="en-US" sz="2000" b="1" dirty="0" smtClean="0"/>
              <a:t>Files.</a:t>
            </a:r>
          </a:p>
          <a:p>
            <a:pPr marL="0" indent="0">
              <a:buNone/>
            </a:pPr>
            <a:r>
              <a:rPr lang="en-US" sz="2000" dirty="0" smtClean="0"/>
              <a:t>      $ </a:t>
            </a:r>
            <a:r>
              <a:rPr lang="en-US" sz="2000" dirty="0" err="1"/>
              <a:t>git</a:t>
            </a:r>
            <a:r>
              <a:rPr lang="en-US" sz="2000" dirty="0"/>
              <a:t> status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52800"/>
            <a:ext cx="47625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34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962</Words>
  <Application>Microsoft Office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Git Basics</vt:lpstr>
      <vt:lpstr>Introduction</vt:lpstr>
      <vt:lpstr>As A VCS</vt:lpstr>
      <vt:lpstr>Comparision</vt:lpstr>
      <vt:lpstr>PowerPoint Presentation</vt:lpstr>
      <vt:lpstr>States</vt:lpstr>
      <vt:lpstr>WORKING WITH GIT</vt:lpstr>
      <vt:lpstr>WORKING…</vt:lpstr>
      <vt:lpstr>WORKING…</vt:lpstr>
      <vt:lpstr>WORKING…</vt:lpstr>
      <vt:lpstr>WORKING…</vt:lpstr>
      <vt:lpstr>WORKING…</vt:lpstr>
      <vt:lpstr>WORKING…</vt:lpstr>
      <vt:lpstr>WORKING…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gaurav panwar</dc:creator>
  <cp:lastModifiedBy>gaurav panwar</cp:lastModifiedBy>
  <cp:revision>7</cp:revision>
  <dcterms:created xsi:type="dcterms:W3CDTF">2013-05-11T18:12:45Z</dcterms:created>
  <dcterms:modified xsi:type="dcterms:W3CDTF">2013-05-11T19:28:48Z</dcterms:modified>
</cp:coreProperties>
</file>