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931227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550" y="-1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24024"/>
            <a:ext cx="6217920" cy="324205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91101"/>
            <a:ext cx="5486400" cy="22483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26DD-7CE1-4D22-A5AE-CAC39EA0190B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770-3BCF-4976-889C-7A56DD6D0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26DD-7CE1-4D22-A5AE-CAC39EA0190B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770-3BCF-4976-889C-7A56DD6D0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4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95792"/>
            <a:ext cx="1577340" cy="789172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95792"/>
            <a:ext cx="4640580" cy="789172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26DD-7CE1-4D22-A5AE-CAC39EA0190B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770-3BCF-4976-889C-7A56DD6D0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58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26DD-7CE1-4D22-A5AE-CAC39EA0190B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770-3BCF-4976-889C-7A56DD6D0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57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21605"/>
            <a:ext cx="6309360" cy="387364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231898"/>
            <a:ext cx="6309360" cy="203705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26DD-7CE1-4D22-A5AE-CAC39EA0190B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770-3BCF-4976-889C-7A56DD6D0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18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78962"/>
            <a:ext cx="3108960" cy="59085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78962"/>
            <a:ext cx="3108960" cy="59085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26DD-7CE1-4D22-A5AE-CAC39EA0190B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770-3BCF-4976-889C-7A56DD6D0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61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95794"/>
            <a:ext cx="6309360" cy="179994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82801"/>
            <a:ext cx="3094672" cy="1118766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401567"/>
            <a:ext cx="3094672" cy="500319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82801"/>
            <a:ext cx="3109913" cy="1118766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401567"/>
            <a:ext cx="3109913" cy="500319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26DD-7CE1-4D22-A5AE-CAC39EA0190B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770-3BCF-4976-889C-7A56DD6D0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73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26DD-7CE1-4D22-A5AE-CAC39EA0190B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770-3BCF-4976-889C-7A56DD6D0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0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26DD-7CE1-4D22-A5AE-CAC39EA0190B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770-3BCF-4976-889C-7A56DD6D0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54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0818"/>
            <a:ext cx="2359342" cy="2172864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40797"/>
            <a:ext cx="3703320" cy="6617751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3683"/>
            <a:ext cx="2359342" cy="517564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26DD-7CE1-4D22-A5AE-CAC39EA0190B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770-3BCF-4976-889C-7A56DD6D0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6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0818"/>
            <a:ext cx="2359342" cy="2172864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40797"/>
            <a:ext cx="3703320" cy="6617751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3683"/>
            <a:ext cx="2359342" cy="517564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26DD-7CE1-4D22-A5AE-CAC39EA0190B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770-3BCF-4976-889C-7A56DD6D0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95794"/>
            <a:ext cx="6309360" cy="179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78962"/>
            <a:ext cx="6309360" cy="590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631102"/>
            <a:ext cx="1645920" cy="495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26DD-7CE1-4D22-A5AE-CAC39EA0190B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631102"/>
            <a:ext cx="2468880" cy="495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631102"/>
            <a:ext cx="1645920" cy="495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B770-3BCF-4976-889C-7A56DD6D0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73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5" Type="http://schemas.microsoft.com/office/2007/relationships/hdphoto" Target="../media/hdphoto2.wdp"/><Relationship Id="rId15" Type="http://schemas.openxmlformats.org/officeDocument/2006/relationships/image" Target="../media/image10.jpe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-1" y="3"/>
            <a:ext cx="7315201" cy="930204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8" name="圖片 6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5" y="2"/>
            <a:ext cx="6960615" cy="4068077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156465" y="0"/>
            <a:ext cx="6960615" cy="4068077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6000"/>
                </a:schemeClr>
              </a:gs>
              <a:gs pos="97000">
                <a:schemeClr val="tx1">
                  <a:lumMod val="85000"/>
                  <a:lumOff val="15000"/>
                  <a:alpha val="30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70" name="圖片 69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853" y="148786"/>
            <a:ext cx="455562" cy="455562"/>
          </a:xfrm>
          <a:prstGeom prst="rect">
            <a:avLst/>
          </a:prstGeom>
        </p:spPr>
      </p:pic>
      <p:sp>
        <p:nvSpPr>
          <p:cNvPr id="71" name="文字方塊 70"/>
          <p:cNvSpPr txBox="1"/>
          <p:nvPr/>
        </p:nvSpPr>
        <p:spPr>
          <a:xfrm>
            <a:off x="914918" y="137795"/>
            <a:ext cx="1020713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1" dirty="0">
                <a:solidFill>
                  <a:srgbClr val="CDCDCD"/>
                </a:solidFill>
                <a:latin typeface="Chiller" panose="04020404031007020602" pitchFamily="82" charset="0"/>
              </a:rPr>
              <a:t>About Us</a:t>
            </a:r>
            <a:endParaRPr lang="zh-TW" altLang="en-US" sz="2401" dirty="0">
              <a:solidFill>
                <a:srgbClr val="CDCDCD"/>
              </a:solidFill>
              <a:latin typeface="Chiller" panose="04020404031007020602" pitchFamily="82" charset="0"/>
            </a:endParaRP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028" y="202220"/>
            <a:ext cx="286510" cy="286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3" name="矩形 72"/>
          <p:cNvSpPr/>
          <p:nvPr/>
        </p:nvSpPr>
        <p:spPr>
          <a:xfrm>
            <a:off x="2694084" y="246613"/>
            <a:ext cx="1643935" cy="197721"/>
          </a:xfrm>
          <a:prstGeom prst="rect">
            <a:avLst/>
          </a:prstGeom>
          <a:solidFill>
            <a:schemeClr val="tx1"/>
          </a:solidFill>
          <a:ln w="19050">
            <a:solidFill>
              <a:srgbClr val="CDCDC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DCDCD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762620" y="129131"/>
            <a:ext cx="687765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1" dirty="0">
                <a:solidFill>
                  <a:srgbClr val="CDCDCD"/>
                </a:solidFill>
                <a:latin typeface="Chiller" panose="04020404031007020602" pitchFamily="82" charset="0"/>
              </a:rPr>
              <a:t>Login</a:t>
            </a:r>
            <a:endParaRPr lang="zh-TW" altLang="en-US" dirty="0">
              <a:solidFill>
                <a:srgbClr val="CDCDCD"/>
              </a:solidFill>
              <a:latin typeface="Chiller" panose="04020404031007020602" pitchFamily="82" charset="0"/>
            </a:endParaRPr>
          </a:p>
        </p:txBody>
      </p:sp>
      <p:pic>
        <p:nvPicPr>
          <p:cNvPr id="75" name="圖片 7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01" y="219052"/>
            <a:ext cx="315027" cy="315027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58" y="195211"/>
            <a:ext cx="315027" cy="315027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18" y="202219"/>
            <a:ext cx="315027" cy="315027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1020115" y="1198917"/>
            <a:ext cx="5372757" cy="19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500" b="1" dirty="0">
                <a:solidFill>
                  <a:srgbClr val="A81010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hiller" panose="04020404031007020602" pitchFamily="82" charset="0"/>
              </a:rPr>
              <a:t>THE </a:t>
            </a:r>
            <a:r>
              <a:rPr lang="en-US" altLang="zh-TW" sz="11500" b="1" dirty="0">
                <a:solidFill>
                  <a:srgbClr val="A81010"/>
                </a:solidFill>
                <a:latin typeface="Chiller" panose="04020404031007020602" pitchFamily="82" charset="0"/>
              </a:rPr>
              <a:t>HELL</a:t>
            </a:r>
            <a:endParaRPr lang="zh-TW" altLang="en-US" sz="11500" b="1" dirty="0">
              <a:solidFill>
                <a:srgbClr val="A81010"/>
              </a:solidFill>
              <a:latin typeface="Chiller" panose="04020404031007020602" pitchFamily="82" charset="0"/>
            </a:endParaRPr>
          </a:p>
        </p:txBody>
      </p:sp>
      <p:pic>
        <p:nvPicPr>
          <p:cNvPr id="79" name="圖片 78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1" t="7801" r="5467" b="-1"/>
          <a:stretch/>
        </p:blipFill>
        <p:spPr>
          <a:xfrm>
            <a:off x="2668826" y="3953168"/>
            <a:ext cx="1977550" cy="1512579"/>
          </a:xfrm>
          <a:prstGeom prst="rect">
            <a:avLst/>
          </a:prstGeom>
          <a:ln>
            <a:noFill/>
          </a:ln>
        </p:spPr>
      </p:pic>
      <p:pic>
        <p:nvPicPr>
          <p:cNvPr id="80" name="圖片 7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10"/>
          <a:stretch/>
        </p:blipFill>
        <p:spPr>
          <a:xfrm>
            <a:off x="156463" y="3946873"/>
            <a:ext cx="1976399" cy="1525167"/>
          </a:xfrm>
          <a:prstGeom prst="rect">
            <a:avLst/>
          </a:prstGeom>
          <a:ln>
            <a:noFill/>
          </a:ln>
          <a:effectLst>
            <a:outerShdw blurRad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atte"/>
        </p:spPr>
      </p:pic>
      <p:pic>
        <p:nvPicPr>
          <p:cNvPr id="81" name="圖片 80"/>
          <p:cNvPicPr>
            <a:picLocks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Texturiz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78" y="3953168"/>
            <a:ext cx="1976399" cy="1512579"/>
          </a:xfrm>
          <a:prstGeom prst="rect">
            <a:avLst/>
          </a:prstGeom>
        </p:spPr>
      </p:pic>
      <p:cxnSp>
        <p:nvCxnSpPr>
          <p:cNvPr id="82" name="直線接點 81"/>
          <p:cNvCxnSpPr/>
          <p:nvPr/>
        </p:nvCxnSpPr>
        <p:spPr>
          <a:xfrm flipV="1">
            <a:off x="-1" y="5465748"/>
            <a:ext cx="7315201" cy="109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3" name="圖片 8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4" t="58927" r="163" b="12378"/>
          <a:stretch/>
        </p:blipFill>
        <p:spPr>
          <a:xfrm flipH="1">
            <a:off x="151343" y="5737013"/>
            <a:ext cx="4824517" cy="1060027"/>
          </a:xfrm>
          <a:prstGeom prst="rect">
            <a:avLst/>
          </a:prstGeom>
          <a:ln>
            <a:noFill/>
          </a:ln>
        </p:spPr>
      </p:pic>
      <p:sp>
        <p:nvSpPr>
          <p:cNvPr id="84" name="直角三角形 83"/>
          <p:cNvSpPr/>
          <p:nvPr/>
        </p:nvSpPr>
        <p:spPr>
          <a:xfrm flipH="1" flipV="1">
            <a:off x="2787315" y="5580656"/>
            <a:ext cx="2663069" cy="176615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4338019" y="5483444"/>
            <a:ext cx="2490125" cy="106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黑色幽默是產生於</a:t>
            </a:r>
            <a:r>
              <a:rPr lang="en-US" altLang="zh-TW" sz="11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1960</a:t>
            </a:r>
            <a:r>
              <a:rPr lang="zh-TW" altLang="en-US" sz="11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年代美國的一個現代主義文學流派</a:t>
            </a:r>
            <a:r>
              <a:rPr lang="zh-TW" altLang="en-US" sz="11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，由於眾多</a:t>
            </a:r>
            <a:r>
              <a:rPr lang="zh-TW" altLang="en-US" sz="11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的作家和豐富多彩的小說作品，成為現代主義中非常有影響的一支流派</a:t>
            </a:r>
            <a:r>
              <a:rPr lang="en-US" altLang="zh-TW" sz="11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110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60130" y="6525834"/>
            <a:ext cx="898157" cy="270533"/>
          </a:xfrm>
          <a:prstGeom prst="rect">
            <a:avLst/>
          </a:prstGeom>
          <a:noFill/>
          <a:ln>
            <a:solidFill>
              <a:srgbClr val="9E9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Chiller" panose="04020404031007020602" pitchFamily="82" charset="0"/>
              </a:rPr>
              <a:t>Learn More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  <a:latin typeface="Chiller" panose="04020404031007020602" pitchFamily="82" charset="0"/>
            </a:endParaRPr>
          </a:p>
        </p:txBody>
      </p:sp>
      <p:cxnSp>
        <p:nvCxnSpPr>
          <p:cNvPr id="87" name="直線接點 86"/>
          <p:cNvCxnSpPr/>
          <p:nvPr/>
        </p:nvCxnSpPr>
        <p:spPr>
          <a:xfrm flipV="1">
            <a:off x="-20829" y="7045321"/>
            <a:ext cx="7315200" cy="109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8" name="圖片 87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98" t="23788" r="16119" b="50238"/>
          <a:stretch/>
        </p:blipFill>
        <p:spPr>
          <a:xfrm>
            <a:off x="1310002" y="7310515"/>
            <a:ext cx="5807078" cy="1175803"/>
          </a:xfrm>
          <a:prstGeom prst="rect">
            <a:avLst/>
          </a:prstGeom>
          <a:ln>
            <a:noFill/>
          </a:ln>
        </p:spPr>
      </p:pic>
      <p:sp>
        <p:nvSpPr>
          <p:cNvPr id="89" name="直角三角形 88"/>
          <p:cNvSpPr/>
          <p:nvPr/>
        </p:nvSpPr>
        <p:spPr>
          <a:xfrm flipV="1">
            <a:off x="1373859" y="7117949"/>
            <a:ext cx="3277803" cy="18888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158131" y="7152922"/>
            <a:ext cx="2897489" cy="977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地獄梗是由黑色幽默衍伸而來的新流派，大部分為非主流能接受或備受爭議的議題，內容泛及民族對立、種族歧視等</a:t>
            </a:r>
            <a:r>
              <a:rPr lang="en-US" altLang="zh-TW" sz="11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110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26657" y="8215783"/>
            <a:ext cx="898157" cy="270533"/>
          </a:xfrm>
          <a:prstGeom prst="rect">
            <a:avLst/>
          </a:prstGeom>
          <a:noFill/>
          <a:ln>
            <a:solidFill>
              <a:srgbClr val="9E9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Chiller" panose="04020404031007020602" pitchFamily="82" charset="0"/>
              </a:rPr>
              <a:t>Learn More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  <a:latin typeface="Chiller" panose="04020404031007020602" pitchFamily="82" charset="0"/>
            </a:endParaRPr>
          </a:p>
        </p:txBody>
      </p:sp>
      <p:cxnSp>
        <p:nvCxnSpPr>
          <p:cNvPr id="92" name="直線接點 91"/>
          <p:cNvCxnSpPr/>
          <p:nvPr/>
        </p:nvCxnSpPr>
        <p:spPr>
          <a:xfrm flipV="1">
            <a:off x="-20829" y="8750396"/>
            <a:ext cx="7315200" cy="109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10413" y="8776833"/>
            <a:ext cx="7294371" cy="525219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4" name="圖片 93"/>
          <p:cNvPicPr>
            <a:picLocks noChangeAspect="1"/>
          </p:cNvPicPr>
          <p:nvPr/>
        </p:nvPicPr>
        <p:blipFill>
          <a:blip r:embed="rId1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07" y="8908677"/>
            <a:ext cx="303270" cy="303270"/>
          </a:xfrm>
          <a:prstGeom prst="rect">
            <a:avLst/>
          </a:prstGeom>
        </p:spPr>
      </p:pic>
      <p:pic>
        <p:nvPicPr>
          <p:cNvPr id="95" name="圖片 94"/>
          <p:cNvPicPr>
            <a:picLocks noChangeAspect="1"/>
          </p:cNvPicPr>
          <p:nvPr/>
        </p:nvPicPr>
        <p:blipFill>
          <a:blip r:embed="rId18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08" y="8908677"/>
            <a:ext cx="303270" cy="303270"/>
          </a:xfrm>
          <a:prstGeom prst="rect">
            <a:avLst/>
          </a:prstGeom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1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88" y="8908677"/>
            <a:ext cx="303270" cy="3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0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82</Words>
  <Application>Microsoft Office PowerPoint</Application>
  <PresentationFormat>自訂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Chiller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din</dc:creator>
  <cp:lastModifiedBy>din</cp:lastModifiedBy>
  <cp:revision>5</cp:revision>
  <dcterms:created xsi:type="dcterms:W3CDTF">2017-05-21T09:03:22Z</dcterms:created>
  <dcterms:modified xsi:type="dcterms:W3CDTF">2017-05-21T11:50:04Z</dcterms:modified>
</cp:coreProperties>
</file>