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049588" cy="1440021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505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 snapToGrid="0">
      <p:cViewPr>
        <p:scale>
          <a:sx n="100" d="100"/>
          <a:sy n="100" d="100"/>
        </p:scale>
        <p:origin x="3086" y="-2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719" y="2356703"/>
            <a:ext cx="2592150" cy="5013407"/>
          </a:xfrm>
        </p:spPr>
        <p:txBody>
          <a:bodyPr anchor="b"/>
          <a:lstStyle>
            <a:lvl1pPr algn="ctr">
              <a:defRPr sz="2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199" y="7563446"/>
            <a:ext cx="2287191" cy="3476717"/>
          </a:xfrm>
        </p:spPr>
        <p:txBody>
          <a:bodyPr/>
          <a:lstStyle>
            <a:lvl1pPr marL="0" indent="0" algn="ctr">
              <a:buNone/>
              <a:defRPr sz="800"/>
            </a:lvl1pPr>
            <a:lvl2pPr marL="152476" indent="0" algn="ctr">
              <a:buNone/>
              <a:defRPr sz="667"/>
            </a:lvl2pPr>
            <a:lvl3pPr marL="304952" indent="0" algn="ctr">
              <a:buNone/>
              <a:defRPr sz="600"/>
            </a:lvl3pPr>
            <a:lvl4pPr marL="457429" indent="0" algn="ctr">
              <a:buNone/>
              <a:defRPr sz="534"/>
            </a:lvl4pPr>
            <a:lvl5pPr marL="609905" indent="0" algn="ctr">
              <a:buNone/>
              <a:defRPr sz="534"/>
            </a:lvl5pPr>
            <a:lvl6pPr marL="762381" indent="0" algn="ctr">
              <a:buNone/>
              <a:defRPr sz="534"/>
            </a:lvl6pPr>
            <a:lvl7pPr marL="914857" indent="0" algn="ctr">
              <a:buNone/>
              <a:defRPr sz="534"/>
            </a:lvl7pPr>
            <a:lvl8pPr marL="1067333" indent="0" algn="ctr">
              <a:buNone/>
              <a:defRPr sz="534"/>
            </a:lvl8pPr>
            <a:lvl9pPr marL="1219810" indent="0" algn="ctr">
              <a:buNone/>
              <a:defRPr sz="53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D212-BEBF-4906-A4C9-52A74331BB57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F4DA-20F6-45AA-BDAE-6A5AB427D8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87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D212-BEBF-4906-A4C9-52A74331BB57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F4DA-20F6-45AA-BDAE-6A5AB427D8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34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2362" y="766678"/>
            <a:ext cx="657567" cy="122035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660" y="766678"/>
            <a:ext cx="1934582" cy="122035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D212-BEBF-4906-A4C9-52A74331BB57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F4DA-20F6-45AA-BDAE-6A5AB427D8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58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D212-BEBF-4906-A4C9-52A74331BB57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F4DA-20F6-45AA-BDAE-6A5AB427D8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66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071" y="3590057"/>
            <a:ext cx="2630270" cy="5990088"/>
          </a:xfrm>
        </p:spPr>
        <p:txBody>
          <a:bodyPr anchor="b"/>
          <a:lstStyle>
            <a:lvl1pPr>
              <a:defRPr sz="200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71" y="9636813"/>
            <a:ext cx="2630270" cy="3150046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52476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95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429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4pPr>
            <a:lvl5pPr marL="609905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5pPr>
            <a:lvl6pPr marL="762381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6pPr>
            <a:lvl7pPr marL="914857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7pPr>
            <a:lvl8pPr marL="1067333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8pPr>
            <a:lvl9pPr marL="1219810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D212-BEBF-4906-A4C9-52A74331BB57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F4DA-20F6-45AA-BDAE-6A5AB427D8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12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659" y="3833390"/>
            <a:ext cx="1296075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3854" y="3833390"/>
            <a:ext cx="1296075" cy="913680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D212-BEBF-4906-A4C9-52A74331BB57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F4DA-20F6-45AA-BDAE-6A5AB427D8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85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766681"/>
            <a:ext cx="2630270" cy="278337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57" y="3530053"/>
            <a:ext cx="1290118" cy="173002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476" indent="0">
              <a:buNone/>
              <a:defRPr sz="667" b="1"/>
            </a:lvl2pPr>
            <a:lvl3pPr marL="304952" indent="0">
              <a:buNone/>
              <a:defRPr sz="600" b="1"/>
            </a:lvl3pPr>
            <a:lvl4pPr marL="457429" indent="0">
              <a:buNone/>
              <a:defRPr sz="534" b="1"/>
            </a:lvl4pPr>
            <a:lvl5pPr marL="609905" indent="0">
              <a:buNone/>
              <a:defRPr sz="534" b="1"/>
            </a:lvl5pPr>
            <a:lvl6pPr marL="762381" indent="0">
              <a:buNone/>
              <a:defRPr sz="534" b="1"/>
            </a:lvl6pPr>
            <a:lvl7pPr marL="914857" indent="0">
              <a:buNone/>
              <a:defRPr sz="534" b="1"/>
            </a:lvl7pPr>
            <a:lvl8pPr marL="1067333" indent="0">
              <a:buNone/>
              <a:defRPr sz="534" b="1"/>
            </a:lvl8pPr>
            <a:lvl9pPr marL="1219810" indent="0">
              <a:buNone/>
              <a:defRPr sz="5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057" y="5260078"/>
            <a:ext cx="1290118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3854" y="3530053"/>
            <a:ext cx="1296472" cy="173002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476" indent="0">
              <a:buNone/>
              <a:defRPr sz="667" b="1"/>
            </a:lvl2pPr>
            <a:lvl3pPr marL="304952" indent="0">
              <a:buNone/>
              <a:defRPr sz="600" b="1"/>
            </a:lvl3pPr>
            <a:lvl4pPr marL="457429" indent="0">
              <a:buNone/>
              <a:defRPr sz="534" b="1"/>
            </a:lvl4pPr>
            <a:lvl5pPr marL="609905" indent="0">
              <a:buNone/>
              <a:defRPr sz="534" b="1"/>
            </a:lvl5pPr>
            <a:lvl6pPr marL="762381" indent="0">
              <a:buNone/>
              <a:defRPr sz="534" b="1"/>
            </a:lvl6pPr>
            <a:lvl7pPr marL="914857" indent="0">
              <a:buNone/>
              <a:defRPr sz="534" b="1"/>
            </a:lvl7pPr>
            <a:lvl8pPr marL="1067333" indent="0">
              <a:buNone/>
              <a:defRPr sz="534" b="1"/>
            </a:lvl8pPr>
            <a:lvl9pPr marL="1219810" indent="0">
              <a:buNone/>
              <a:defRPr sz="534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3854" y="5260078"/>
            <a:ext cx="1296472" cy="773678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D212-BEBF-4906-A4C9-52A74331BB57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F4DA-20F6-45AA-BDAE-6A5AB427D8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3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D212-BEBF-4906-A4C9-52A74331BB57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F4DA-20F6-45AA-BDAE-6A5AB427D8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11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D212-BEBF-4906-A4C9-52A74331BB57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F4DA-20F6-45AA-BDAE-6A5AB427D8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11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960014"/>
            <a:ext cx="983572" cy="336005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472" y="2073367"/>
            <a:ext cx="1543854" cy="10233485"/>
          </a:xfrm>
        </p:spPr>
        <p:txBody>
          <a:bodyPr/>
          <a:lstStyle>
            <a:lvl1pPr>
              <a:defRPr sz="1067"/>
            </a:lvl1pPr>
            <a:lvl2pPr>
              <a:defRPr sz="934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056" y="4320064"/>
            <a:ext cx="983572" cy="8003453"/>
          </a:xfrm>
        </p:spPr>
        <p:txBody>
          <a:bodyPr/>
          <a:lstStyle>
            <a:lvl1pPr marL="0" indent="0">
              <a:buNone/>
              <a:defRPr sz="534"/>
            </a:lvl1pPr>
            <a:lvl2pPr marL="152476" indent="0">
              <a:buNone/>
              <a:defRPr sz="467"/>
            </a:lvl2pPr>
            <a:lvl3pPr marL="304952" indent="0">
              <a:buNone/>
              <a:defRPr sz="400"/>
            </a:lvl3pPr>
            <a:lvl4pPr marL="457429" indent="0">
              <a:buNone/>
              <a:defRPr sz="334"/>
            </a:lvl4pPr>
            <a:lvl5pPr marL="609905" indent="0">
              <a:buNone/>
              <a:defRPr sz="334"/>
            </a:lvl5pPr>
            <a:lvl6pPr marL="762381" indent="0">
              <a:buNone/>
              <a:defRPr sz="334"/>
            </a:lvl6pPr>
            <a:lvl7pPr marL="914857" indent="0">
              <a:buNone/>
              <a:defRPr sz="334"/>
            </a:lvl7pPr>
            <a:lvl8pPr marL="1067333" indent="0">
              <a:buNone/>
              <a:defRPr sz="334"/>
            </a:lvl8pPr>
            <a:lvl9pPr marL="1219810" indent="0">
              <a:buNone/>
              <a:defRPr sz="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D212-BEBF-4906-A4C9-52A74331BB57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F4DA-20F6-45AA-BDAE-6A5AB427D8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09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960014"/>
            <a:ext cx="983572" cy="336005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96472" y="2073367"/>
            <a:ext cx="1543854" cy="10233485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476" indent="0">
              <a:buNone/>
              <a:defRPr sz="934"/>
            </a:lvl2pPr>
            <a:lvl3pPr marL="304952" indent="0">
              <a:buNone/>
              <a:defRPr sz="800"/>
            </a:lvl3pPr>
            <a:lvl4pPr marL="457429" indent="0">
              <a:buNone/>
              <a:defRPr sz="667"/>
            </a:lvl4pPr>
            <a:lvl5pPr marL="609905" indent="0">
              <a:buNone/>
              <a:defRPr sz="667"/>
            </a:lvl5pPr>
            <a:lvl6pPr marL="762381" indent="0">
              <a:buNone/>
              <a:defRPr sz="667"/>
            </a:lvl6pPr>
            <a:lvl7pPr marL="914857" indent="0">
              <a:buNone/>
              <a:defRPr sz="667"/>
            </a:lvl7pPr>
            <a:lvl8pPr marL="1067333" indent="0">
              <a:buNone/>
              <a:defRPr sz="667"/>
            </a:lvl8pPr>
            <a:lvl9pPr marL="1219810" indent="0">
              <a:buNone/>
              <a:defRPr sz="667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056" y="4320064"/>
            <a:ext cx="983572" cy="8003453"/>
          </a:xfrm>
        </p:spPr>
        <p:txBody>
          <a:bodyPr/>
          <a:lstStyle>
            <a:lvl1pPr marL="0" indent="0">
              <a:buNone/>
              <a:defRPr sz="534"/>
            </a:lvl1pPr>
            <a:lvl2pPr marL="152476" indent="0">
              <a:buNone/>
              <a:defRPr sz="467"/>
            </a:lvl2pPr>
            <a:lvl3pPr marL="304952" indent="0">
              <a:buNone/>
              <a:defRPr sz="400"/>
            </a:lvl3pPr>
            <a:lvl4pPr marL="457429" indent="0">
              <a:buNone/>
              <a:defRPr sz="334"/>
            </a:lvl4pPr>
            <a:lvl5pPr marL="609905" indent="0">
              <a:buNone/>
              <a:defRPr sz="334"/>
            </a:lvl5pPr>
            <a:lvl6pPr marL="762381" indent="0">
              <a:buNone/>
              <a:defRPr sz="334"/>
            </a:lvl6pPr>
            <a:lvl7pPr marL="914857" indent="0">
              <a:buNone/>
              <a:defRPr sz="334"/>
            </a:lvl7pPr>
            <a:lvl8pPr marL="1067333" indent="0">
              <a:buNone/>
              <a:defRPr sz="334"/>
            </a:lvl8pPr>
            <a:lvl9pPr marL="1219810" indent="0">
              <a:buNone/>
              <a:defRPr sz="33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ED212-BEBF-4906-A4C9-52A74331BB57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AF4DA-20F6-45AA-BDAE-6A5AB427D8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10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659" y="766681"/>
            <a:ext cx="263027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659" y="3833390"/>
            <a:ext cx="263027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9659" y="13346867"/>
            <a:ext cx="68615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ED212-BEBF-4906-A4C9-52A74331BB57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0176" y="13346867"/>
            <a:ext cx="102923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3772" y="13346867"/>
            <a:ext cx="68615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AF4DA-20F6-45AA-BDAE-6A5AB427D8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36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4952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238" indent="-76238" algn="l" defTabSz="304952" rtl="0" eaLnBrk="1" latinLnBrk="0" hangingPunct="1">
        <a:lnSpc>
          <a:spcPct val="90000"/>
        </a:lnSpc>
        <a:spcBef>
          <a:spcPts val="334"/>
        </a:spcBef>
        <a:buFont typeface="Arial" panose="020B0604020202020204" pitchFamily="34" charset="0"/>
        <a:buChar char="•"/>
        <a:defRPr sz="934" kern="1200">
          <a:solidFill>
            <a:schemeClr val="tx1"/>
          </a:solidFill>
          <a:latin typeface="+mn-lt"/>
          <a:ea typeface="+mn-ea"/>
          <a:cs typeface="+mn-cs"/>
        </a:defRPr>
      </a:lvl1pPr>
      <a:lvl2pPr marL="228714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1191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667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6143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619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1095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3572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048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476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952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429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905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2381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857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7333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810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88" y="-172617"/>
            <a:ext cx="3049200" cy="143972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" y="13797"/>
            <a:ext cx="3049200" cy="21850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5820" y="13798"/>
            <a:ext cx="3049200" cy="2174157"/>
          </a:xfrm>
          <a:prstGeom prst="rect">
            <a:avLst/>
          </a:prstGeom>
          <a:gradFill>
            <a:gsLst>
              <a:gs pos="0">
                <a:schemeClr val="bg1">
                  <a:lumMod val="95000"/>
                  <a:alpha val="6000"/>
                </a:schemeClr>
              </a:gs>
              <a:gs pos="97000">
                <a:schemeClr val="tx1">
                  <a:lumMod val="85000"/>
                  <a:lumOff val="15000"/>
                  <a:alpha val="30000"/>
                </a:schemeClr>
              </a:gs>
              <a:gs pos="100000">
                <a:schemeClr val="tx1">
                  <a:lumMod val="85000"/>
                  <a:lumOff val="15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0131" y="874066"/>
            <a:ext cx="2488938" cy="90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solidFill>
                  <a:srgbClr val="A81010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Chiller" panose="04020404031007020602" pitchFamily="82" charset="0"/>
              </a:rPr>
              <a:t>THE </a:t>
            </a:r>
            <a:r>
              <a:rPr lang="en-US" altLang="zh-TW" sz="5400" b="1" dirty="0">
                <a:solidFill>
                  <a:srgbClr val="A81010"/>
                </a:solidFill>
                <a:latin typeface="Chiller" panose="04020404031007020602" pitchFamily="82" charset="0"/>
              </a:rPr>
              <a:t>HELL</a:t>
            </a:r>
            <a:endParaRPr lang="zh-TW" altLang="en-US" sz="5400" b="1" dirty="0">
              <a:solidFill>
                <a:srgbClr val="A81010"/>
              </a:solidFill>
              <a:latin typeface="Chiller" panose="04020404031007020602" pitchFamily="82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-8924" y="12024"/>
            <a:ext cx="1037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CDCDCD"/>
                </a:solidFill>
                <a:latin typeface="Chiller" panose="04020404031007020602" pitchFamily="82" charset="0"/>
              </a:rPr>
              <a:t>About Us</a:t>
            </a:r>
            <a:endParaRPr lang="zh-TW" altLang="en-US" sz="2400" dirty="0">
              <a:solidFill>
                <a:srgbClr val="CDCDCD"/>
              </a:solidFill>
              <a:latin typeface="Chiller" panose="04020404031007020602" pitchFamily="82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00422" y="35327"/>
            <a:ext cx="436167" cy="436167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2343722" y="0"/>
            <a:ext cx="679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CDCDCD"/>
                </a:solidFill>
                <a:latin typeface="Chiller" panose="04020404031007020602" pitchFamily="82" charset="0"/>
              </a:rPr>
              <a:t>Login</a:t>
            </a:r>
            <a:endParaRPr lang="zh-TW" altLang="en-US" sz="2400" dirty="0">
              <a:solidFill>
                <a:srgbClr val="CDCDCD"/>
              </a:solidFill>
              <a:latin typeface="Chiller" panose="04020404031007020602" pitchFamily="82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1583" y="6454339"/>
            <a:ext cx="3562603" cy="7306862"/>
            <a:chOff x="-17848" y="4720784"/>
            <a:chExt cx="3562603" cy="7306862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610"/>
            <a:stretch/>
          </p:blipFill>
          <p:spPr>
            <a:xfrm>
              <a:off x="127600" y="7210881"/>
              <a:ext cx="2776152" cy="2142329"/>
            </a:xfrm>
            <a:prstGeom prst="rect">
              <a:avLst/>
            </a:prstGeom>
            <a:ln>
              <a:noFill/>
            </a:ln>
            <a:effectLst>
              <a:outerShdw blurRad="50800" dir="5400000" algn="ctr" rotWithShape="0">
                <a:srgbClr val="000000"/>
              </a:outerShdw>
            </a:effectLst>
            <a:scene3d>
              <a:camera prst="orthographicFront"/>
              <a:lightRig rig="threePt" dir="t"/>
            </a:scene3d>
            <a:sp3d prstMaterial="matte"/>
          </p:spPr>
        </p:pic>
        <p:cxnSp>
          <p:nvCxnSpPr>
            <p:cNvPr id="13" name="直線接點 12"/>
            <p:cNvCxnSpPr/>
            <p:nvPr/>
          </p:nvCxnSpPr>
          <p:spPr>
            <a:xfrm flipV="1">
              <a:off x="-8924" y="4720784"/>
              <a:ext cx="3049200" cy="1723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 flipV="1">
              <a:off x="-14744" y="7087652"/>
              <a:ext cx="3049200" cy="1723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圖片 1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Texturize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61" t="7801" r="5467" b="-1"/>
            <a:stretch/>
          </p:blipFill>
          <p:spPr>
            <a:xfrm>
              <a:off x="122332" y="4835411"/>
              <a:ext cx="2800456" cy="21420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6" name="直線接點 15"/>
            <p:cNvCxnSpPr/>
            <p:nvPr/>
          </p:nvCxnSpPr>
          <p:spPr>
            <a:xfrm flipV="1">
              <a:off x="-15020" y="9461343"/>
              <a:ext cx="3049200" cy="1723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圖片 17"/>
            <p:cNvPicPr>
              <a:picLocks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Texturizer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32" y="9595310"/>
              <a:ext cx="2775600" cy="2142000"/>
            </a:xfrm>
            <a:prstGeom prst="rect">
              <a:avLst/>
            </a:prstGeom>
          </p:spPr>
        </p:pic>
        <p:cxnSp>
          <p:nvCxnSpPr>
            <p:cNvPr id="19" name="直線接點 18"/>
            <p:cNvCxnSpPr/>
            <p:nvPr/>
          </p:nvCxnSpPr>
          <p:spPr>
            <a:xfrm flipV="1">
              <a:off x="-17848" y="11854046"/>
              <a:ext cx="3049200" cy="1723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字方塊 21"/>
            <p:cNvSpPr txBox="1"/>
            <p:nvPr/>
          </p:nvSpPr>
          <p:spPr>
            <a:xfrm>
              <a:off x="1627761" y="8499563"/>
              <a:ext cx="19169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7200" dirty="0">
                <a:solidFill>
                  <a:srgbClr val="C00000"/>
                </a:solidFill>
                <a:latin typeface="Chiller" panose="04020404031007020602" pitchFamily="82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 rot="16200000">
              <a:off x="540963" y="10307041"/>
              <a:ext cx="1292662" cy="214854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endParaRPr lang="zh-TW" altLang="en-US" sz="7200" dirty="0">
                <a:solidFill>
                  <a:srgbClr val="C00000"/>
                </a:solidFill>
                <a:latin typeface="Chiller" panose="04020404031007020602" pitchFamily="82" charset="0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79602" y="2344532"/>
            <a:ext cx="2597887" cy="1843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黑色幽默是產生於</a:t>
            </a:r>
            <a:r>
              <a:rPr lang="en-US" altLang="zh-TW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1960</a:t>
            </a:r>
            <a:r>
              <a: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年代美國的一個現代主義文學流派，由於眾多的作家和豐富多彩的小說作品，成為現代主義中非常有影響的一支流派</a:t>
            </a:r>
            <a:r>
              <a:rPr lang="en-US" altLang="zh-TW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endParaRPr lang="zh-TW" altLang="en-US" sz="1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36685" y="3930423"/>
            <a:ext cx="977846" cy="320146"/>
          </a:xfrm>
          <a:prstGeom prst="rect">
            <a:avLst/>
          </a:prstGeom>
          <a:noFill/>
          <a:ln>
            <a:solidFill>
              <a:srgbClr val="9E9E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hiller" panose="04020404031007020602" pitchFamily="82" charset="0"/>
              </a:rPr>
              <a:t>Learn More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hiller" panose="04020404031007020602" pitchFamily="82" charset="0"/>
            </a:endParaRPr>
          </a:p>
        </p:txBody>
      </p:sp>
      <p:cxnSp>
        <p:nvCxnSpPr>
          <p:cNvPr id="28" name="直線接點 27"/>
          <p:cNvCxnSpPr/>
          <p:nvPr/>
        </p:nvCxnSpPr>
        <p:spPr>
          <a:xfrm flipV="1">
            <a:off x="-8924" y="2316588"/>
            <a:ext cx="3049200" cy="1723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V="1">
            <a:off x="-2440" y="4499156"/>
            <a:ext cx="3049200" cy="1723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29028" y="4601224"/>
            <a:ext cx="2809768" cy="1494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地獄梗是由黑色幽默衍伸而來的新流派，大部分為非主流能接受或備受爭議的議題，內容泛及民族對立、種族歧視等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636685" y="5903678"/>
            <a:ext cx="977846" cy="320146"/>
          </a:xfrm>
          <a:prstGeom prst="rect">
            <a:avLst/>
          </a:prstGeom>
          <a:noFill/>
          <a:ln>
            <a:solidFill>
              <a:srgbClr val="9E9E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Chiller" panose="04020404031007020602" pitchFamily="82" charset="0"/>
              </a:rPr>
              <a:t>Learn More</a:t>
            </a:r>
            <a:endParaRPr lang="zh-TW" altLang="en-US" dirty="0">
              <a:solidFill>
                <a:schemeClr val="bg1">
                  <a:lumMod val="65000"/>
                </a:schemeClr>
              </a:solidFill>
              <a:latin typeface="Chiller" panose="04020404031007020602" pitchFamily="82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583" y="13641180"/>
            <a:ext cx="3035177" cy="57815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35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86" y="13761758"/>
            <a:ext cx="306000" cy="306000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1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92" y="13760579"/>
            <a:ext cx="306000" cy="306000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1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22" y="13760579"/>
            <a:ext cx="306000" cy="3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82</Words>
  <Application>Microsoft Office PowerPoint</Application>
  <PresentationFormat>自訂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Chiller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din</dc:creator>
  <cp:lastModifiedBy>din</cp:lastModifiedBy>
  <cp:revision>14</cp:revision>
  <dcterms:created xsi:type="dcterms:W3CDTF">2017-05-10T05:52:02Z</dcterms:created>
  <dcterms:modified xsi:type="dcterms:W3CDTF">2017-05-21T11:53:01Z</dcterms:modified>
</cp:coreProperties>
</file>