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2193588" cy="8164513"/>
  <p:notesSz cx="9144000" cy="6858000"/>
  <p:defaultTextStyle>
    <a:defPPr>
      <a:defRPr lang="zh-TW"/>
    </a:defPPr>
    <a:lvl1pPr marL="0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1pPr>
    <a:lvl2pPr marL="488146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2pPr>
    <a:lvl3pPr marL="976291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3pPr>
    <a:lvl4pPr marL="1464437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4pPr>
    <a:lvl5pPr marL="1952582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5pPr>
    <a:lvl6pPr marL="2440728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6pPr>
    <a:lvl7pPr marL="2928873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7pPr>
    <a:lvl8pPr marL="3417019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8pPr>
    <a:lvl9pPr marL="3905164" algn="l" defTabSz="976291" rtl="0" eaLnBrk="1" latinLnBrk="0" hangingPunct="1">
      <a:defRPr sz="19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0A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0CB7C-FBDC-488F-86E1-100E683127BA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43213" y="857250"/>
            <a:ext cx="3457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3F96E-8C16-41C7-B69B-AC82AEACBE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1pPr>
    <a:lvl2pPr marL="332842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2pPr>
    <a:lvl3pPr marL="665683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3pPr>
    <a:lvl4pPr marL="998525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4pPr>
    <a:lvl5pPr marL="1331366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5pPr>
    <a:lvl6pPr marL="1664208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6pPr>
    <a:lvl7pPr marL="1997050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7pPr>
    <a:lvl8pPr marL="2329891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8pPr>
    <a:lvl9pPr marL="2662733" algn="l" defTabSz="665683" rtl="0" eaLnBrk="1" latinLnBrk="0" hangingPunct="1">
      <a:defRPr sz="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3F96E-8C16-41C7-B69B-AC82AEACBEB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0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1336184"/>
            <a:ext cx="10364550" cy="2842460"/>
          </a:xfrm>
        </p:spPr>
        <p:txBody>
          <a:bodyPr anchor="b"/>
          <a:lstStyle>
            <a:lvl1pPr algn="ctr">
              <a:defRPr sz="71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4288260"/>
            <a:ext cx="9145191" cy="1971200"/>
          </a:xfrm>
        </p:spPr>
        <p:txBody>
          <a:bodyPr/>
          <a:lstStyle>
            <a:lvl1pPr marL="0" indent="0" algn="ctr">
              <a:buNone/>
              <a:defRPr sz="2857"/>
            </a:lvl1pPr>
            <a:lvl2pPr marL="544297" indent="0" algn="ctr">
              <a:buNone/>
              <a:defRPr sz="2381"/>
            </a:lvl2pPr>
            <a:lvl3pPr marL="1088593" indent="0" algn="ctr">
              <a:buNone/>
              <a:defRPr sz="2143"/>
            </a:lvl3pPr>
            <a:lvl4pPr marL="1632890" indent="0" algn="ctr">
              <a:buNone/>
              <a:defRPr sz="1905"/>
            </a:lvl4pPr>
            <a:lvl5pPr marL="2177186" indent="0" algn="ctr">
              <a:buNone/>
              <a:defRPr sz="1905"/>
            </a:lvl5pPr>
            <a:lvl6pPr marL="2721483" indent="0" algn="ctr">
              <a:buNone/>
              <a:defRPr sz="1905"/>
            </a:lvl6pPr>
            <a:lvl7pPr marL="3265780" indent="0" algn="ctr">
              <a:buNone/>
              <a:defRPr sz="1905"/>
            </a:lvl7pPr>
            <a:lvl8pPr marL="3810076" indent="0" algn="ctr">
              <a:buNone/>
              <a:defRPr sz="1905"/>
            </a:lvl8pPr>
            <a:lvl9pPr marL="4354373" indent="0" algn="ctr">
              <a:buNone/>
              <a:defRPr sz="1905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4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434685"/>
            <a:ext cx="2629242" cy="69190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434685"/>
            <a:ext cx="7735307" cy="691904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0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2035461"/>
            <a:ext cx="10516970" cy="3396210"/>
          </a:xfrm>
        </p:spPr>
        <p:txBody>
          <a:bodyPr anchor="b"/>
          <a:lstStyle>
            <a:lvl1pPr>
              <a:defRPr sz="714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5463800"/>
            <a:ext cx="10516970" cy="1785987"/>
          </a:xfrm>
        </p:spPr>
        <p:txBody>
          <a:bodyPr/>
          <a:lstStyle>
            <a:lvl1pPr marL="0" indent="0">
              <a:buNone/>
              <a:defRPr sz="2857">
                <a:solidFill>
                  <a:schemeClr val="tx1"/>
                </a:solidFill>
              </a:defRPr>
            </a:lvl1pPr>
            <a:lvl2pPr marL="544297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2pPr>
            <a:lvl3pPr marL="1088593" indent="0">
              <a:buNone/>
              <a:defRPr sz="2143">
                <a:solidFill>
                  <a:schemeClr val="tx1">
                    <a:tint val="75000"/>
                  </a:schemeClr>
                </a:solidFill>
              </a:defRPr>
            </a:lvl3pPr>
            <a:lvl4pPr marL="163289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17718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272148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26578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381007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35437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5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2173424"/>
            <a:ext cx="5182275" cy="51803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2173424"/>
            <a:ext cx="5182275" cy="51803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434687"/>
            <a:ext cx="10516970" cy="15780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2001440"/>
            <a:ext cx="5158458" cy="980875"/>
          </a:xfrm>
        </p:spPr>
        <p:txBody>
          <a:bodyPr anchor="b"/>
          <a:lstStyle>
            <a:lvl1pPr marL="0" indent="0">
              <a:buNone/>
              <a:defRPr sz="2857" b="1"/>
            </a:lvl1pPr>
            <a:lvl2pPr marL="544297" indent="0">
              <a:buNone/>
              <a:defRPr sz="2381" b="1"/>
            </a:lvl2pPr>
            <a:lvl3pPr marL="1088593" indent="0">
              <a:buNone/>
              <a:defRPr sz="2143" b="1"/>
            </a:lvl3pPr>
            <a:lvl4pPr marL="1632890" indent="0">
              <a:buNone/>
              <a:defRPr sz="1905" b="1"/>
            </a:lvl4pPr>
            <a:lvl5pPr marL="2177186" indent="0">
              <a:buNone/>
              <a:defRPr sz="1905" b="1"/>
            </a:lvl5pPr>
            <a:lvl6pPr marL="2721483" indent="0">
              <a:buNone/>
              <a:defRPr sz="1905" b="1"/>
            </a:lvl6pPr>
            <a:lvl7pPr marL="3265780" indent="0">
              <a:buNone/>
              <a:defRPr sz="1905" b="1"/>
            </a:lvl7pPr>
            <a:lvl8pPr marL="3810076" indent="0">
              <a:buNone/>
              <a:defRPr sz="1905" b="1"/>
            </a:lvl8pPr>
            <a:lvl9pPr marL="4354373" indent="0">
              <a:buNone/>
              <a:defRPr sz="190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2982315"/>
            <a:ext cx="5158458" cy="43865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2001440"/>
            <a:ext cx="5183863" cy="980875"/>
          </a:xfrm>
        </p:spPr>
        <p:txBody>
          <a:bodyPr anchor="b"/>
          <a:lstStyle>
            <a:lvl1pPr marL="0" indent="0">
              <a:buNone/>
              <a:defRPr sz="2857" b="1"/>
            </a:lvl1pPr>
            <a:lvl2pPr marL="544297" indent="0">
              <a:buNone/>
              <a:defRPr sz="2381" b="1"/>
            </a:lvl2pPr>
            <a:lvl3pPr marL="1088593" indent="0">
              <a:buNone/>
              <a:defRPr sz="2143" b="1"/>
            </a:lvl3pPr>
            <a:lvl4pPr marL="1632890" indent="0">
              <a:buNone/>
              <a:defRPr sz="1905" b="1"/>
            </a:lvl4pPr>
            <a:lvl5pPr marL="2177186" indent="0">
              <a:buNone/>
              <a:defRPr sz="1905" b="1"/>
            </a:lvl5pPr>
            <a:lvl6pPr marL="2721483" indent="0">
              <a:buNone/>
              <a:defRPr sz="1905" b="1"/>
            </a:lvl6pPr>
            <a:lvl7pPr marL="3265780" indent="0">
              <a:buNone/>
              <a:defRPr sz="1905" b="1"/>
            </a:lvl7pPr>
            <a:lvl8pPr marL="3810076" indent="0">
              <a:buNone/>
              <a:defRPr sz="1905" b="1"/>
            </a:lvl8pPr>
            <a:lvl9pPr marL="4354373" indent="0">
              <a:buNone/>
              <a:defRPr sz="190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2982315"/>
            <a:ext cx="5183863" cy="43865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3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544301"/>
            <a:ext cx="3932750" cy="1905053"/>
          </a:xfrm>
        </p:spPr>
        <p:txBody>
          <a:bodyPr anchor="b"/>
          <a:lstStyle>
            <a:lvl1pPr>
              <a:defRPr sz="381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1175540"/>
            <a:ext cx="6173004" cy="5802096"/>
          </a:xfrm>
        </p:spPr>
        <p:txBody>
          <a:bodyPr/>
          <a:lstStyle>
            <a:lvl1pPr>
              <a:defRPr sz="3810"/>
            </a:lvl1pPr>
            <a:lvl2pPr>
              <a:defRPr sz="3333"/>
            </a:lvl2pPr>
            <a:lvl3pPr>
              <a:defRPr sz="2857"/>
            </a:lvl3pPr>
            <a:lvl4pPr>
              <a:defRPr sz="2381"/>
            </a:lvl4pPr>
            <a:lvl5pPr>
              <a:defRPr sz="2381"/>
            </a:lvl5pPr>
            <a:lvl6pPr>
              <a:defRPr sz="2381"/>
            </a:lvl6pPr>
            <a:lvl7pPr>
              <a:defRPr sz="2381"/>
            </a:lvl7pPr>
            <a:lvl8pPr>
              <a:defRPr sz="2381"/>
            </a:lvl8pPr>
            <a:lvl9pPr>
              <a:defRPr sz="238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449354"/>
            <a:ext cx="3932750" cy="4537731"/>
          </a:xfrm>
        </p:spPr>
        <p:txBody>
          <a:bodyPr/>
          <a:lstStyle>
            <a:lvl1pPr marL="0" indent="0">
              <a:buNone/>
              <a:defRPr sz="1905"/>
            </a:lvl1pPr>
            <a:lvl2pPr marL="544297" indent="0">
              <a:buNone/>
              <a:defRPr sz="1667"/>
            </a:lvl2pPr>
            <a:lvl3pPr marL="1088593" indent="0">
              <a:buNone/>
              <a:defRPr sz="1429"/>
            </a:lvl3pPr>
            <a:lvl4pPr marL="1632890" indent="0">
              <a:buNone/>
              <a:defRPr sz="1191"/>
            </a:lvl4pPr>
            <a:lvl5pPr marL="2177186" indent="0">
              <a:buNone/>
              <a:defRPr sz="1191"/>
            </a:lvl5pPr>
            <a:lvl6pPr marL="2721483" indent="0">
              <a:buNone/>
              <a:defRPr sz="1191"/>
            </a:lvl6pPr>
            <a:lvl7pPr marL="3265780" indent="0">
              <a:buNone/>
              <a:defRPr sz="1191"/>
            </a:lvl7pPr>
            <a:lvl8pPr marL="3810076" indent="0">
              <a:buNone/>
              <a:defRPr sz="1191"/>
            </a:lvl8pPr>
            <a:lvl9pPr marL="4354373" indent="0">
              <a:buNone/>
              <a:defRPr sz="11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1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544301"/>
            <a:ext cx="3932750" cy="1905053"/>
          </a:xfrm>
        </p:spPr>
        <p:txBody>
          <a:bodyPr anchor="b"/>
          <a:lstStyle>
            <a:lvl1pPr>
              <a:defRPr sz="381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1175540"/>
            <a:ext cx="6173004" cy="5802096"/>
          </a:xfrm>
        </p:spPr>
        <p:txBody>
          <a:bodyPr anchor="t"/>
          <a:lstStyle>
            <a:lvl1pPr marL="0" indent="0">
              <a:buNone/>
              <a:defRPr sz="3810"/>
            </a:lvl1pPr>
            <a:lvl2pPr marL="544297" indent="0">
              <a:buNone/>
              <a:defRPr sz="3333"/>
            </a:lvl2pPr>
            <a:lvl3pPr marL="1088593" indent="0">
              <a:buNone/>
              <a:defRPr sz="2857"/>
            </a:lvl3pPr>
            <a:lvl4pPr marL="1632890" indent="0">
              <a:buNone/>
              <a:defRPr sz="2381"/>
            </a:lvl4pPr>
            <a:lvl5pPr marL="2177186" indent="0">
              <a:buNone/>
              <a:defRPr sz="2381"/>
            </a:lvl5pPr>
            <a:lvl6pPr marL="2721483" indent="0">
              <a:buNone/>
              <a:defRPr sz="2381"/>
            </a:lvl6pPr>
            <a:lvl7pPr marL="3265780" indent="0">
              <a:buNone/>
              <a:defRPr sz="2381"/>
            </a:lvl7pPr>
            <a:lvl8pPr marL="3810076" indent="0">
              <a:buNone/>
              <a:defRPr sz="2381"/>
            </a:lvl8pPr>
            <a:lvl9pPr marL="4354373" indent="0">
              <a:buNone/>
              <a:defRPr sz="2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2449354"/>
            <a:ext cx="3932750" cy="4537731"/>
          </a:xfrm>
        </p:spPr>
        <p:txBody>
          <a:bodyPr/>
          <a:lstStyle>
            <a:lvl1pPr marL="0" indent="0">
              <a:buNone/>
              <a:defRPr sz="1905"/>
            </a:lvl1pPr>
            <a:lvl2pPr marL="544297" indent="0">
              <a:buNone/>
              <a:defRPr sz="1667"/>
            </a:lvl2pPr>
            <a:lvl3pPr marL="1088593" indent="0">
              <a:buNone/>
              <a:defRPr sz="1429"/>
            </a:lvl3pPr>
            <a:lvl4pPr marL="1632890" indent="0">
              <a:buNone/>
              <a:defRPr sz="1191"/>
            </a:lvl4pPr>
            <a:lvl5pPr marL="2177186" indent="0">
              <a:buNone/>
              <a:defRPr sz="1191"/>
            </a:lvl5pPr>
            <a:lvl6pPr marL="2721483" indent="0">
              <a:buNone/>
              <a:defRPr sz="1191"/>
            </a:lvl6pPr>
            <a:lvl7pPr marL="3265780" indent="0">
              <a:buNone/>
              <a:defRPr sz="1191"/>
            </a:lvl7pPr>
            <a:lvl8pPr marL="3810076" indent="0">
              <a:buNone/>
              <a:defRPr sz="1191"/>
            </a:lvl8pPr>
            <a:lvl9pPr marL="4354373" indent="0">
              <a:buNone/>
              <a:defRPr sz="11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7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434687"/>
            <a:ext cx="10516970" cy="1578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2173424"/>
            <a:ext cx="10516970" cy="518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7567296"/>
            <a:ext cx="2743557" cy="434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03B5A-E9CA-4343-BBEF-2649C7ABD4DE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7567296"/>
            <a:ext cx="4115336" cy="434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7567296"/>
            <a:ext cx="2743557" cy="434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2852-0054-4D81-8E88-07BF2DCDF8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77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8593" rtl="0" eaLnBrk="1" latinLnBrk="0" hangingPunct="1">
        <a:lnSpc>
          <a:spcPct val="90000"/>
        </a:lnSpc>
        <a:spcBef>
          <a:spcPct val="0"/>
        </a:spcBef>
        <a:buNone/>
        <a:defRPr sz="52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148" indent="-272148" algn="l" defTabSz="1088593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816445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360742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3pPr>
      <a:lvl4pPr marL="1905038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4pPr>
      <a:lvl5pPr marL="2449335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5pPr>
      <a:lvl6pPr marL="2993631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6pPr>
      <a:lvl7pPr marL="3537928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7pPr>
      <a:lvl8pPr marL="4082225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8pPr>
      <a:lvl9pPr marL="4626521" indent="-272148" algn="l" defTabSz="108859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1pPr>
      <a:lvl2pPr marL="544297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90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86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5pPr>
      <a:lvl6pPr marL="2721483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6pPr>
      <a:lvl7pPr marL="3265780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7pPr>
      <a:lvl8pPr marL="3810076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8pPr>
      <a:lvl9pPr marL="4354373" algn="l" defTabSz="1088593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37311"/>
          <a:stretch/>
        </p:blipFill>
        <p:spPr>
          <a:xfrm>
            <a:off x="794" y="0"/>
            <a:ext cx="12192794" cy="8146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" y="3576"/>
            <a:ext cx="12193588" cy="74472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183880" y="5044440"/>
            <a:ext cx="1584960" cy="670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Feature</a:t>
            </a:r>
            <a:endParaRPr lang="zh-TW" altLang="en-US" sz="2400" b="1" dirty="0"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201" y="5055060"/>
            <a:ext cx="1584960" cy="67056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Cadre</a:t>
            </a:r>
            <a:endParaRPr lang="zh-TW" altLang="en-US" sz="2400" b="1" dirty="0"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611" y="7454409"/>
            <a:ext cx="12193587" cy="7032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61611" y="2072641"/>
            <a:ext cx="5471160" cy="2042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Student Association </a:t>
            </a:r>
          </a:p>
          <a:p>
            <a:pPr algn="ctr"/>
            <a:r>
              <a:rPr lang="en-US" altLang="zh-TW" sz="4400" b="1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of </a:t>
            </a:r>
          </a:p>
          <a:p>
            <a:pPr algn="ctr"/>
            <a:r>
              <a:rPr lang="en-US" altLang="zh-TW" sz="4400" b="1" dirty="0" smtClean="0"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CSIE Department</a:t>
            </a:r>
            <a:endParaRPr lang="zh-TW" altLang="en-US" sz="4400" b="1" dirty="0"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0320" y="5044440"/>
            <a:ext cx="1584960" cy="670560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>
                    <a:lumMod val="9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  <a:cs typeface="Microsoft Sans Serif" panose="020B0604020202020204" pitchFamily="34" charset="0"/>
              </a:rPr>
              <a:t>About Us</a:t>
            </a:r>
            <a:endParaRPr lang="zh-TW" altLang="en-US" sz="2400" b="1" dirty="0">
              <a:solidFill>
                <a:schemeClr val="bg1">
                  <a:lumMod val="95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  <a:cs typeface="Microsoft Sans Serif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3686" y="914401"/>
            <a:ext cx="9340995" cy="622867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81286" y="7580950"/>
            <a:ext cx="2129742" cy="409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Founded in </a:t>
            </a:r>
            <a:r>
              <a:rPr lang="en-US" altLang="zh-TW" sz="2000" b="1" dirty="0" smtClean="0">
                <a:solidFill>
                  <a:schemeClr val="bg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2014</a:t>
            </a:r>
            <a:endParaRPr lang="zh-TW" altLang="en-US" sz="2000" b="1" dirty="0">
              <a:solidFill>
                <a:schemeClr val="bg1"/>
              </a:solidFill>
              <a:latin typeface="Microsoft Yi Baiti" panose="03000500000000000000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00032" y="295561"/>
            <a:ext cx="2928395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Edwardian Script ITC" panose="030303020407070D0804" pitchFamily="66" charset="0"/>
              </a:rPr>
              <a:t>C S I E</a:t>
            </a:r>
            <a:endParaRPr lang="zh-TW" altLang="en-US" sz="3600" b="1" dirty="0">
              <a:latin typeface="Edwardian Script ITC" panose="030303020407070D0804" pitchFamily="66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92" y="7517680"/>
            <a:ext cx="531704" cy="6516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996" y="7570053"/>
            <a:ext cx="457200" cy="457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481" y="7596704"/>
            <a:ext cx="457200" cy="457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889" y="75967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4" y="0"/>
            <a:ext cx="12193200" cy="8164800"/>
          </a:xfrm>
          <a:prstGeom prst="rect">
            <a:avLst/>
          </a:prstGeom>
          <a:gradFill flip="none" rotWithShape="1">
            <a:gsLst>
              <a:gs pos="0">
                <a:srgbClr val="90A095">
                  <a:tint val="66000"/>
                  <a:satMod val="160000"/>
                </a:srgbClr>
              </a:gs>
              <a:gs pos="50000">
                <a:srgbClr val="90A095">
                  <a:tint val="44500"/>
                  <a:satMod val="160000"/>
                </a:srgbClr>
              </a:gs>
              <a:gs pos="100000">
                <a:srgbClr val="90A095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77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1" b="37311"/>
          <a:stretch/>
        </p:blipFill>
        <p:spPr>
          <a:xfrm>
            <a:off x="794" y="0"/>
            <a:ext cx="12192794" cy="81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1176" y1="68000" x2="41176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512" y="-126663"/>
            <a:ext cx="6314669" cy="77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17</Words>
  <Application>Microsoft Office PowerPoint</Application>
  <PresentationFormat>自訂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Yu Gothic Light</vt:lpstr>
      <vt:lpstr>新細明體</vt:lpstr>
      <vt:lpstr>Arial</vt:lpstr>
      <vt:lpstr>Calibri</vt:lpstr>
      <vt:lpstr>Calibri Light</vt:lpstr>
      <vt:lpstr>Edwardian Script ITC</vt:lpstr>
      <vt:lpstr>Microsoft Sans Serif</vt:lpstr>
      <vt:lpstr>Microsoft Yi Baiti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din</cp:lastModifiedBy>
  <cp:revision>21</cp:revision>
  <dcterms:created xsi:type="dcterms:W3CDTF">2017-04-19T05:51:19Z</dcterms:created>
  <dcterms:modified xsi:type="dcterms:W3CDTF">2017-04-19T08:37:21Z</dcterms:modified>
</cp:coreProperties>
</file>