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0A8A0"/>
    <a:srgbClr val="F25C63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8" autoAdjust="0"/>
    <p:restoredTop sz="94613"/>
  </p:normalViewPr>
  <p:slideViewPr>
    <p:cSldViewPr snapToGrid="0" snapToObjects="1" showGuides="1">
      <p:cViewPr>
        <p:scale>
          <a:sx n="45" d="100"/>
          <a:sy n="45" d="100"/>
        </p:scale>
        <p:origin x="-4832" y="-976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18/6/20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圖1 行事曆主畫面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48" y="2140400"/>
            <a:ext cx="5870352" cy="1069356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行事曆主畫面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60167" y="2235765"/>
            <a:ext cx="5037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當日在月曆上以紅色顯示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日期下方有原點表示該日有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行程</a:t>
            </a:r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1648" y="13082375"/>
            <a:ext cx="635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點擊右上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新增行程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2)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點日期檢視單日行程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4)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點擊鈴鐺直接前往檢視該行程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5)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4.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點擊左上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搜尋行程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7)</a:t>
            </a:r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8941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2 新增排程(選行程分類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9" y="2275155"/>
            <a:ext cx="5356820" cy="97580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新增排</a:t>
            </a:r>
            <a:r>
              <a:rPr kumimoji="1" lang="zh-TW" altLang="en-US" sz="5000" dirty="0">
                <a:ea typeface="宋體-繁"/>
              </a:rPr>
              <a:t>程</a:t>
            </a:r>
            <a:r>
              <a:rPr kumimoji="1" lang="en-US" altLang="zh-TW" sz="5000" dirty="0">
                <a:ea typeface="宋體-繁"/>
              </a:rPr>
              <a:t>(</a:t>
            </a:r>
            <a:r>
              <a:rPr kumimoji="1" lang="zh-TW" altLang="en-US" sz="5000" dirty="0">
                <a:ea typeface="宋體-繁"/>
              </a:rPr>
              <a:t>選行程分類</a:t>
            </a:r>
            <a:r>
              <a:rPr kumimoji="1" lang="en-US" altLang="zh-TW" sz="5000" dirty="0">
                <a:ea typeface="宋體-繁"/>
              </a:rPr>
              <a:t>)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6789" y="12223767"/>
            <a:ext cx="6096000" cy="3108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行為：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滑動類別圖挑選類別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若類別為拜訪客戶在點選下一頁後跳出客戶勾選清單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)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滑動事項分類挑選事項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點選左下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取消新增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4.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點選右下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前往下一步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31890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3 新增排程(選詳細內容)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2" y="1982656"/>
            <a:ext cx="5959523" cy="108559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42977" y="802888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>
                <a:ea typeface="宋體-繁"/>
              </a:rPr>
              <a:t>新增排程</a:t>
            </a:r>
            <a:r>
              <a:rPr kumimoji="1" lang="en-US" altLang="zh-TW" sz="5000" dirty="0">
                <a:ea typeface="宋體-繁"/>
              </a:rPr>
              <a:t>(</a:t>
            </a:r>
            <a:r>
              <a:rPr kumimoji="1" lang="zh-TW" altLang="en-US" sz="5000" dirty="0">
                <a:ea typeface="宋體-繁"/>
              </a:rPr>
              <a:t>選詳細內容</a:t>
            </a:r>
            <a:r>
              <a:rPr kumimoji="1" lang="en-US" altLang="zh-TW" sz="5000" dirty="0">
                <a:ea typeface="宋體-繁"/>
              </a:rPr>
              <a:t>) 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2500" y="2416606"/>
            <a:ext cx="4593166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地點及備註可為空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標題必填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若上一步類別為拜訪客戶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此頁標題將設為拜訪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xxx,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無法更改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提醒預設為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on</a:t>
            </a:r>
          </a:p>
          <a:p>
            <a:endParaRPr lang="en-US" altLang="zh-TW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1312" y="13072305"/>
            <a:ext cx="87111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點擊欄位可新增內容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回上一步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點右下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完成新增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回到行事曆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2652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4 單日行程檢視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" y="2095640"/>
            <a:ext cx="6286499" cy="114516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單</a:t>
            </a:r>
            <a:r>
              <a:rPr kumimoji="1" lang="zh-TW" altLang="en-US" sz="5000" dirty="0">
                <a:ea typeface="宋體-繁"/>
              </a:rPr>
              <a:t>日行程檢視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0667" y="2265089"/>
            <a:ext cx="39208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行程卡片背景顏色根據所選類別設定</a:t>
            </a:r>
          </a:p>
        </p:txBody>
      </p:sp>
      <p:sp>
        <p:nvSpPr>
          <p:cNvPr id="7" name="矩形 6"/>
          <p:cNvSpPr/>
          <p:nvPr/>
        </p:nvSpPr>
        <p:spPr>
          <a:xfrm>
            <a:off x="983143" y="141960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點擊行程進行檢視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5)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20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5 檢視行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8" y="2117406"/>
            <a:ext cx="6171191" cy="112415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檢</a:t>
            </a:r>
            <a:r>
              <a:rPr kumimoji="1" lang="zh-TW" altLang="en-US" sz="5000" dirty="0">
                <a:ea typeface="宋體-繁"/>
              </a:rPr>
              <a:t>視行程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9309" y="136765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回單日行程檢視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4)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點右下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編輯行程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6)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1604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6 編輯行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" y="2058912"/>
            <a:ext cx="6065357" cy="110487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編輯</a:t>
            </a:r>
            <a:r>
              <a:rPr kumimoji="1" lang="zh-TW" altLang="en-US" sz="5000" dirty="0">
                <a:ea typeface="宋體-繁"/>
              </a:rPr>
              <a:t>行程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9001" y="2088047"/>
            <a:ext cx="4614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地點及備註可為空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標題必填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若類別為拜訪客戶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標題將無法更改</a:t>
            </a:r>
          </a:p>
          <a:p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3143" y="13262818"/>
            <a:ext cx="965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點擊欄位可編輯內容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取消編輯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回到檢視行程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5)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點右下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完成編輯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回到檢視行程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5)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8343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7 行程搜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" y="1963450"/>
            <a:ext cx="6128857" cy="111644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行程搜</a:t>
            </a:r>
            <a:r>
              <a:rPr kumimoji="1" lang="zh-TW" altLang="en-US" sz="5000" dirty="0">
                <a:ea typeface="宋體-繁"/>
              </a:rPr>
              <a:t>尋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2153" y="2000604"/>
            <a:ext cx="4550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依照搜尋內容列出標題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顏色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類別與關鍵字相符的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行程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143" y="13522276"/>
            <a:ext cx="4487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點擊行程進行檢視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5)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4172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6333" y="224574"/>
            <a:ext cx="460744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5000" dirty="0" smtClean="0">
                <a:ea typeface="宋體-繁"/>
              </a:rPr>
              <a:t>行事曆流程圖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45005" y="12444192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編輯行程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445005" y="872122"/>
            <a:ext cx="3132666" cy="30905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主畫面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445005" y="4851725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單日行程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98504" y="4851725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新增行程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445005" y="8591603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檢視行程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470902" y="4851725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搜尋行程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6" name="直線箭頭接點 15"/>
          <p:cNvCxnSpPr>
            <a:stCxn id="5" idx="3"/>
            <a:endCxn id="10" idx="0"/>
          </p:cNvCxnSpPr>
          <p:nvPr/>
        </p:nvCxnSpPr>
        <p:spPr>
          <a:xfrm flipH="1">
            <a:off x="2264837" y="3510064"/>
            <a:ext cx="2638936" cy="1341661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4"/>
            <a:endCxn id="9" idx="0"/>
          </p:cNvCxnSpPr>
          <p:nvPr/>
        </p:nvCxnSpPr>
        <p:spPr>
          <a:xfrm>
            <a:off x="6011338" y="3962663"/>
            <a:ext cx="0" cy="889062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5" idx="5"/>
            <a:endCxn id="14" idx="0"/>
          </p:cNvCxnSpPr>
          <p:nvPr/>
        </p:nvCxnSpPr>
        <p:spPr>
          <a:xfrm>
            <a:off x="7118903" y="3510064"/>
            <a:ext cx="2918332" cy="1341661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1" name="圖片 30" descr="if_add-80px_5109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7" y="2847237"/>
            <a:ext cx="1044000" cy="1044000"/>
          </a:xfrm>
          <a:prstGeom prst="rect">
            <a:avLst/>
          </a:prstGeom>
        </p:spPr>
      </p:pic>
      <p:pic>
        <p:nvPicPr>
          <p:cNvPr id="32" name="圖片 31" descr="if_Calendar01_9284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84" y="3962663"/>
            <a:ext cx="1038837" cy="1038837"/>
          </a:xfrm>
          <a:prstGeom prst="rect">
            <a:avLst/>
          </a:prstGeom>
        </p:spPr>
      </p:pic>
      <p:pic>
        <p:nvPicPr>
          <p:cNvPr id="33" name="圖片 32" descr="if_icon-ios7-search-strong_2118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2847236"/>
            <a:ext cx="1044000" cy="1044000"/>
          </a:xfrm>
          <a:prstGeom prst="rect">
            <a:avLst/>
          </a:prstGeom>
        </p:spPr>
      </p:pic>
      <p:cxnSp>
        <p:nvCxnSpPr>
          <p:cNvPr id="36" name="直線箭頭接點 35"/>
          <p:cNvCxnSpPr>
            <a:stCxn id="9" idx="4"/>
            <a:endCxn id="12" idx="0"/>
          </p:cNvCxnSpPr>
          <p:nvPr/>
        </p:nvCxnSpPr>
        <p:spPr>
          <a:xfrm>
            <a:off x="6011338" y="7942266"/>
            <a:ext cx="0" cy="649337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線箭頭接點 51"/>
          <p:cNvCxnSpPr>
            <a:stCxn id="12" idx="4"/>
            <a:endCxn id="11" idx="0"/>
          </p:cNvCxnSpPr>
          <p:nvPr/>
        </p:nvCxnSpPr>
        <p:spPr>
          <a:xfrm>
            <a:off x="6011338" y="11682144"/>
            <a:ext cx="0" cy="762048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直線箭頭接點 56"/>
          <p:cNvCxnSpPr>
            <a:stCxn id="14" idx="4"/>
            <a:endCxn id="12" idx="6"/>
          </p:cNvCxnSpPr>
          <p:nvPr/>
        </p:nvCxnSpPr>
        <p:spPr>
          <a:xfrm flipH="1">
            <a:off x="7577671" y="7942266"/>
            <a:ext cx="2459564" cy="2194608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91710" y="7911397"/>
            <a:ext cx="1608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>
                <a:ea typeface="宋體-繁"/>
              </a:rPr>
              <a:t>點擊行程</a:t>
            </a:r>
            <a:endParaRPr kumimoji="1" lang="zh-TW" altLang="en-US" sz="2800" dirty="0">
              <a:ea typeface="宋體-繁"/>
            </a:endParaRPr>
          </a:p>
        </p:txBody>
      </p:sp>
      <p:pic>
        <p:nvPicPr>
          <p:cNvPr id="62" name="圖片 61" descr="if_081_Pen_1832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5" y="11400192"/>
            <a:ext cx="1044000" cy="1044000"/>
          </a:xfrm>
          <a:prstGeom prst="rect">
            <a:avLst/>
          </a:prstGeom>
        </p:spPr>
      </p:pic>
      <p:sp>
        <p:nvSpPr>
          <p:cNvPr id="63" name="文字方塊 62"/>
          <p:cNvSpPr txBox="1"/>
          <p:nvPr/>
        </p:nvSpPr>
        <p:spPr>
          <a:xfrm>
            <a:off x="9522777" y="8825720"/>
            <a:ext cx="1608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>
                <a:ea typeface="宋體-繁"/>
              </a:rPr>
              <a:t>點擊行程</a:t>
            </a:r>
            <a:endParaRPr kumimoji="1" lang="zh-TW" altLang="en-US" sz="2800" dirty="0">
              <a:ea typeface="宋體-繁"/>
            </a:endParaRPr>
          </a:p>
        </p:txBody>
      </p:sp>
    </p:spTree>
    <p:extLst>
      <p:ext uri="{BB962C8B-B14F-4D97-AF65-F5344CB8AC3E}">
        <p14:creationId xmlns:p14="http://schemas.microsoft.com/office/powerpoint/2010/main" val="1674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3051</TotalTime>
  <Words>305</Words>
  <Application>Microsoft Macintosh PowerPoint</Application>
  <PresentationFormat>自訂</PresentationFormat>
  <Paragraphs>57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william chiang</cp:lastModifiedBy>
  <cp:revision>70</cp:revision>
  <dcterms:created xsi:type="dcterms:W3CDTF">2016-03-03T13:41:28Z</dcterms:created>
  <dcterms:modified xsi:type="dcterms:W3CDTF">2018-06-21T08:49:47Z</dcterms:modified>
</cp:coreProperties>
</file>