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  <p:sldId id="264" r:id="rId4"/>
    <p:sldId id="265" r:id="rId5"/>
    <p:sldId id="266" r:id="rId6"/>
    <p:sldId id="267" r:id="rId7"/>
  </p:sldIdLst>
  <p:sldSz cx="12192000" cy="157464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5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5" userDrawn="1">
          <p15:clr>
            <a:srgbClr val="A4A3A4"/>
          </p15:clr>
        </p15:guide>
        <p15:guide id="4" pos="7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D0A8A0"/>
    <a:srgbClr val="F25C63"/>
    <a:srgbClr val="ED1C24"/>
    <a:srgbClr val="3084BF"/>
    <a:srgbClr val="F5C3C2"/>
    <a:srgbClr val="CCCCCC"/>
    <a:srgbClr val="E9E9E9"/>
    <a:srgbClr val="E4E4E4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98" autoAdjust="0"/>
    <p:restoredTop sz="94613"/>
  </p:normalViewPr>
  <p:slideViewPr>
    <p:cSldViewPr snapToGrid="0" snapToObjects="1" showGuides="1">
      <p:cViewPr>
        <p:scale>
          <a:sx n="45" d="100"/>
          <a:sy n="45" d="100"/>
        </p:scale>
        <p:origin x="-4832" y="-976"/>
      </p:cViewPr>
      <p:guideLst>
        <p:guide orient="horz" pos="6154"/>
        <p:guide pos="3840"/>
        <p:guide pos="275"/>
        <p:guide pos="7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77018"/>
            <a:ext cx="10363200" cy="548208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270513"/>
            <a:ext cx="9144000" cy="38017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714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49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38351"/>
            <a:ext cx="2628900" cy="133443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38351"/>
            <a:ext cx="7734300" cy="133443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05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660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925673"/>
            <a:ext cx="10515600" cy="655006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537708"/>
            <a:ext cx="10515600" cy="344452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23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86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8354"/>
            <a:ext cx="10515600" cy="3043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860060"/>
            <a:ext cx="5157787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751815"/>
            <a:ext cx="5157787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860060"/>
            <a:ext cx="5183188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751815"/>
            <a:ext cx="5183188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340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2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147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761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67195"/>
            <a:ext cx="6172200" cy="1119015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924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913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761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67195"/>
            <a:ext cx="6172200" cy="1119015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924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18/6/26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76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8354"/>
            <a:ext cx="10515600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91754"/>
            <a:ext cx="10515600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594595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28D3C-2803-D849-BC86-0FD1F96AF3F1}" type="datetimeFigureOut">
              <a:rPr kumimoji="1" lang="zh-TW" altLang="en-US" smtClean="0"/>
              <a:t>18/6/26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594595"/>
            <a:ext cx="41148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594595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486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983143" y="655461"/>
            <a:ext cx="993384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dirty="0" smtClean="0">
                <a:ea typeface="宋體-繁"/>
              </a:rPr>
              <a:t>行事曆主畫面</a:t>
            </a:r>
            <a:endParaRPr kumimoji="1" lang="zh-TW" altLang="en-US" sz="5000" dirty="0">
              <a:ea typeface="宋體-繁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260167" y="2235765"/>
            <a:ext cx="5037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畫面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1</a:t>
            </a:r>
            <a:r>
              <a:rPr kumimoji="1" lang="en-US" altLang="zh-TW" sz="2800" dirty="0" smtClean="0">
                <a:latin typeface="微軟正黑體"/>
                <a:ea typeface="微軟正黑體"/>
                <a:cs typeface="微軟正黑體"/>
              </a:rPr>
              <a:t>.</a:t>
            </a:r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 日期</a:t>
            </a:r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為紅色</a:t>
            </a:r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表示該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日有</a:t>
            </a:r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行程</a:t>
            </a:r>
            <a:endParaRPr kumimoji="1"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1648" y="13082375"/>
            <a:ext cx="6350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行為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1.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點擊右上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icon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新增行程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圖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2)</a:t>
            </a:r>
          </a:p>
          <a:p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2.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點日期檢視單日</a:t>
            </a:r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行程</a:t>
            </a:r>
            <a:endParaRPr kumimoji="1" lang="en-US" altLang="zh-TW" sz="2800" dirty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3.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點擊鈴鐺直接前往檢視該行程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圖</a:t>
            </a:r>
            <a:r>
              <a:rPr kumimoji="1" lang="en-US" altLang="zh-TW" sz="2800" dirty="0" smtClean="0">
                <a:latin typeface="微軟正黑體"/>
                <a:ea typeface="微軟正黑體"/>
                <a:cs typeface="微軟正黑體"/>
              </a:rPr>
              <a:t>3)</a:t>
            </a:r>
            <a:endParaRPr kumimoji="1" lang="en-US" altLang="zh-TW" sz="2800" dirty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4.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點擊左上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icon</a:t>
            </a:r>
            <a:r>
              <a:rPr kumimoji="1" lang="zh-TW" altLang="en-US" sz="2800" dirty="0">
                <a:latin typeface="微軟正黑體"/>
                <a:ea typeface="微軟正黑體"/>
                <a:cs typeface="微軟正黑體"/>
              </a:rPr>
              <a:t>搜尋行程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圖</a:t>
            </a:r>
            <a:r>
              <a:rPr kumimoji="1" lang="en-US" altLang="zh-TW" sz="2800" dirty="0">
                <a:latin typeface="微軟正黑體"/>
                <a:ea typeface="微軟正黑體"/>
                <a:cs typeface="微軟正黑體"/>
              </a:rPr>
              <a:t>5</a:t>
            </a:r>
            <a:r>
              <a:rPr kumimoji="1" lang="en-US" altLang="zh-TW" sz="2800" dirty="0" smtClean="0">
                <a:latin typeface="微軟正黑體"/>
                <a:ea typeface="微軟正黑體"/>
                <a:cs typeface="微軟正黑體"/>
              </a:rPr>
              <a:t>)</a:t>
            </a:r>
            <a:endParaRPr kumimoji="1"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2" name="圖片 1" descr="圖1 行事曆主畫面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48" y="2235765"/>
            <a:ext cx="5818000" cy="105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1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83143" y="655461"/>
            <a:ext cx="993384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dirty="0" smtClean="0">
                <a:ea typeface="宋體-繁"/>
              </a:rPr>
              <a:t>新增排</a:t>
            </a:r>
            <a:r>
              <a:rPr kumimoji="1" lang="zh-TW" altLang="en-US" sz="5000" dirty="0" smtClean="0">
                <a:ea typeface="宋體-繁"/>
              </a:rPr>
              <a:t>程</a:t>
            </a:r>
            <a:endParaRPr kumimoji="1" lang="zh-TW" altLang="en-US" sz="5000" dirty="0">
              <a:ea typeface="宋體-繁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6567" y="1222376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行為：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滑動類別圖挑選類別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800" dirty="0" smtClean="0">
                <a:latin typeface="微軟正黑體"/>
                <a:ea typeface="微軟正黑體"/>
                <a:cs typeface="微軟正黑體"/>
              </a:rPr>
              <a:t>若類別為拜訪客戶跳出客戶勾選清單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)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2</a:t>
            </a:r>
            <a:r>
              <a:rPr lang="en-US" altLang="zh-TW" sz="2800" dirty="0" smtClean="0">
                <a:latin typeface="微軟正黑體"/>
                <a:ea typeface="微軟正黑體"/>
                <a:cs typeface="微軟正黑體"/>
              </a:rPr>
              <a:t>.</a:t>
            </a:r>
            <a:r>
              <a:rPr lang="zh-TW" altLang="en-US" sz="2800" dirty="0" smtClean="0">
                <a:latin typeface="微軟正黑體"/>
                <a:ea typeface="微軟正黑體"/>
                <a:cs typeface="微軟正黑體"/>
              </a:rPr>
              <a:t>點</a:t>
            </a:r>
            <a:r>
              <a:rPr lang="zh-TW" altLang="en-US" sz="2800" dirty="0" smtClean="0">
                <a:latin typeface="微軟正黑體"/>
                <a:ea typeface="微軟正黑體"/>
                <a:cs typeface="微軟正黑體"/>
              </a:rPr>
              <a:t>選</a:t>
            </a:r>
            <a:r>
              <a:rPr lang="zh-TW" altLang="en-US" sz="2800" dirty="0" smtClean="0">
                <a:latin typeface="微軟正黑體"/>
                <a:ea typeface="微軟正黑體"/>
                <a:cs typeface="微軟正黑體"/>
              </a:rPr>
              <a:t>事項</a:t>
            </a:r>
            <a:r>
              <a:rPr lang="zh-TW" altLang="en-US" sz="2800" dirty="0" smtClean="0">
                <a:latin typeface="微軟正黑體"/>
                <a:ea typeface="微軟正黑體"/>
                <a:cs typeface="微軟正黑體"/>
              </a:rPr>
              <a:t>分類</a:t>
            </a:r>
            <a:endParaRPr lang="zh-TW" altLang="en-US" sz="2800" dirty="0">
              <a:latin typeface="微軟正黑體"/>
              <a:ea typeface="微軟正黑體"/>
              <a:cs typeface="微軟正黑體"/>
            </a:endParaRP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3.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點選左下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icon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取消新增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4.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點選右下</a:t>
            </a:r>
            <a:r>
              <a:rPr lang="en-US" altLang="zh-TW" sz="2800" dirty="0" smtClean="0">
                <a:latin typeface="微軟正黑體"/>
                <a:ea typeface="微軟正黑體"/>
                <a:cs typeface="微軟正黑體"/>
              </a:rPr>
              <a:t>icon</a:t>
            </a:r>
            <a:r>
              <a:rPr lang="zh-TW" altLang="en-US" sz="2800" dirty="0" smtClean="0">
                <a:latin typeface="微軟正黑體"/>
                <a:ea typeface="微軟正黑體"/>
                <a:cs typeface="微軟正黑體"/>
              </a:rPr>
              <a:t>完成新增</a:t>
            </a:r>
            <a:endParaRPr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2" name="圖片 1" descr="圖2 新增排程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67" y="1858631"/>
            <a:ext cx="5519655" cy="1005472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02500" y="2077974"/>
            <a:ext cx="4593166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畫面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地點及備註可為空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,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標題必填</a:t>
            </a:r>
          </a:p>
          <a:p>
            <a:r>
              <a:rPr lang="en-US" altLang="zh-TW" sz="2800" dirty="0" smtClean="0">
                <a:latin typeface="微軟正黑體"/>
                <a:ea typeface="微軟正黑體"/>
                <a:cs typeface="微軟正黑體"/>
              </a:rPr>
              <a:t>2.</a:t>
            </a:r>
            <a:r>
              <a:rPr lang="zh-TW" altLang="en-US" sz="2800" dirty="0" smtClean="0">
                <a:latin typeface="微軟正黑體"/>
                <a:ea typeface="微軟正黑體"/>
                <a:cs typeface="微軟正黑體"/>
              </a:rPr>
              <a:t>若類別為拜訪客戶</a:t>
            </a:r>
            <a:r>
              <a:rPr lang="en-US" altLang="zh-TW" sz="2800" dirty="0" smtClean="0">
                <a:latin typeface="微軟正黑體"/>
                <a:ea typeface="微軟正黑體"/>
                <a:cs typeface="微軟正黑體"/>
              </a:rPr>
              <a:t>,</a:t>
            </a:r>
            <a:r>
              <a:rPr lang="zh-TW" altLang="en-US" sz="2800" dirty="0" smtClean="0">
                <a:latin typeface="微軟正黑體"/>
                <a:ea typeface="微軟正黑體"/>
                <a:cs typeface="微軟正黑體"/>
              </a:rPr>
              <a:t>標題將設為拜訪</a:t>
            </a:r>
            <a:r>
              <a:rPr lang="en-US" altLang="zh-TW" sz="2800" dirty="0" smtClean="0">
                <a:latin typeface="微軟正黑體"/>
                <a:ea typeface="微軟正黑體"/>
                <a:cs typeface="微軟正黑體"/>
              </a:rPr>
              <a:t>xxx,</a:t>
            </a:r>
            <a:r>
              <a:rPr lang="zh-TW" altLang="en-US" sz="2800" dirty="0" smtClean="0">
                <a:latin typeface="微軟正黑體"/>
                <a:ea typeface="微軟正黑體"/>
                <a:cs typeface="微軟正黑體"/>
              </a:rPr>
              <a:t>無法更改</a:t>
            </a:r>
          </a:p>
          <a:p>
            <a:r>
              <a:rPr lang="en-US" altLang="zh-TW" sz="2800" dirty="0" smtClean="0">
                <a:latin typeface="微軟正黑體"/>
                <a:ea typeface="微軟正黑體"/>
                <a:cs typeface="微軟正黑體"/>
              </a:rPr>
              <a:t>3.</a:t>
            </a:r>
            <a:r>
              <a:rPr lang="zh-TW" altLang="en-US" sz="2800" dirty="0" smtClean="0">
                <a:latin typeface="微軟正黑體"/>
                <a:ea typeface="微軟正黑體"/>
                <a:cs typeface="微軟正黑體"/>
              </a:rPr>
              <a:t>提醒預設為</a:t>
            </a:r>
            <a:r>
              <a:rPr lang="en-US" altLang="zh-TW" sz="2800" dirty="0" smtClean="0">
                <a:latin typeface="微軟正黑體"/>
                <a:ea typeface="微軟正黑體"/>
                <a:cs typeface="微軟正黑體"/>
              </a:rPr>
              <a:t>on</a:t>
            </a:r>
          </a:p>
          <a:p>
            <a:endParaRPr lang="en-US" altLang="zh-TW" sz="28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318908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83143" y="655461"/>
            <a:ext cx="993384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dirty="0" smtClean="0">
                <a:ea typeface="宋體-繁"/>
              </a:rPr>
              <a:t>檢</a:t>
            </a:r>
            <a:r>
              <a:rPr kumimoji="1" lang="zh-TW" altLang="en-US" sz="5000" dirty="0">
                <a:ea typeface="宋體-繁"/>
              </a:rPr>
              <a:t>視行程</a:t>
            </a:r>
          </a:p>
        </p:txBody>
      </p:sp>
      <p:sp>
        <p:nvSpPr>
          <p:cNvPr id="7" name="矩形 6"/>
          <p:cNvSpPr/>
          <p:nvPr/>
        </p:nvSpPr>
        <p:spPr>
          <a:xfrm>
            <a:off x="1379525" y="1341263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行為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點左下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icon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回單日行程檢</a:t>
            </a:r>
            <a:r>
              <a:rPr lang="zh-TW" altLang="en-US" sz="2800" dirty="0" smtClean="0">
                <a:latin typeface="微軟正黑體"/>
                <a:ea typeface="微軟正黑體"/>
                <a:cs typeface="微軟正黑體"/>
              </a:rPr>
              <a:t>視</a:t>
            </a:r>
            <a:r>
              <a:rPr lang="en-US" altLang="zh-TW" sz="2800" dirty="0" smtClean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800" dirty="0" smtClean="0">
                <a:latin typeface="微軟正黑體"/>
                <a:ea typeface="微軟正黑體"/>
                <a:cs typeface="微軟正黑體"/>
              </a:rPr>
              <a:t>圖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</a:t>
            </a:r>
            <a:r>
              <a:rPr lang="en-US" altLang="zh-TW" sz="2800" dirty="0" smtClean="0">
                <a:latin typeface="微軟正黑體"/>
                <a:ea typeface="微軟正黑體"/>
                <a:cs typeface="微軟正黑體"/>
              </a:rPr>
              <a:t>)</a:t>
            </a:r>
            <a:endParaRPr lang="en-US" altLang="zh-TW" sz="2800" dirty="0">
              <a:latin typeface="微軟正黑體"/>
              <a:ea typeface="微軟正黑體"/>
              <a:cs typeface="微軟正黑體"/>
            </a:endParaRP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2.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點右下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icon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編輯行程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800" dirty="0" smtClean="0">
                <a:latin typeface="微軟正黑體"/>
                <a:ea typeface="微軟正黑體"/>
                <a:cs typeface="微軟正黑體"/>
              </a:rPr>
              <a:t>圖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4</a:t>
            </a:r>
            <a:r>
              <a:rPr lang="en-US" altLang="zh-TW" sz="2800" dirty="0" smtClean="0">
                <a:latin typeface="微軟正黑體"/>
                <a:ea typeface="微軟正黑體"/>
                <a:cs typeface="微軟正黑體"/>
              </a:rPr>
              <a:t>)</a:t>
            </a:r>
            <a:endParaRPr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2" name="圖片 1" descr="圖3 檢視行程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25" y="2077974"/>
            <a:ext cx="5819562" cy="106010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98834" y="2095933"/>
            <a:ext cx="45931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畫面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</a:t>
            </a:r>
            <a:r>
              <a:rPr lang="en-US" altLang="zh-TW" sz="2800" dirty="0" smtClean="0">
                <a:latin typeface="微軟正黑體"/>
                <a:ea typeface="微軟正黑體"/>
                <a:cs typeface="微軟正黑體"/>
              </a:rPr>
              <a:t>.</a:t>
            </a:r>
            <a:r>
              <a:rPr lang="zh-TW" altLang="en-US" sz="2800" dirty="0" smtClean="0">
                <a:latin typeface="微軟正黑體"/>
                <a:ea typeface="微軟正黑體"/>
                <a:cs typeface="微軟正黑體"/>
              </a:rPr>
              <a:t>點選分類鈕切換內容</a:t>
            </a:r>
            <a:endParaRPr lang="en-US" altLang="zh-TW" sz="28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91604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83143" y="655461"/>
            <a:ext cx="993384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dirty="0" smtClean="0">
                <a:ea typeface="宋體-繁"/>
              </a:rPr>
              <a:t>編輯</a:t>
            </a:r>
            <a:r>
              <a:rPr kumimoji="1" lang="zh-TW" altLang="en-US" sz="5000" dirty="0">
                <a:ea typeface="宋體-繁"/>
              </a:rPr>
              <a:t>行程</a:t>
            </a:r>
          </a:p>
        </p:txBody>
      </p:sp>
      <p:sp>
        <p:nvSpPr>
          <p:cNvPr id="6" name="矩形 5"/>
          <p:cNvSpPr/>
          <p:nvPr/>
        </p:nvSpPr>
        <p:spPr>
          <a:xfrm>
            <a:off x="7239001" y="2088047"/>
            <a:ext cx="46143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畫面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地點及備註可為空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,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標題必填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2.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若類別為拜訪客戶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,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標題將無法更改</a:t>
            </a:r>
          </a:p>
          <a:p>
            <a:endParaRPr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3143" y="13262818"/>
            <a:ext cx="965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行為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點擊欄位可編輯內容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2.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點左下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icon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取消編輯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,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回到檢視行程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800" dirty="0" smtClean="0">
                <a:latin typeface="微軟正黑體"/>
                <a:ea typeface="微軟正黑體"/>
                <a:cs typeface="微軟正黑體"/>
              </a:rPr>
              <a:t>圖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3</a:t>
            </a:r>
            <a:r>
              <a:rPr lang="en-US" altLang="zh-TW" sz="2800" dirty="0" smtClean="0">
                <a:latin typeface="微軟正黑體"/>
                <a:ea typeface="微軟正黑體"/>
                <a:cs typeface="微軟正黑體"/>
              </a:rPr>
              <a:t>)</a:t>
            </a:r>
            <a:endParaRPr lang="en-US" altLang="zh-TW" sz="2800" dirty="0">
              <a:latin typeface="微軟正黑體"/>
              <a:ea typeface="微軟正黑體"/>
              <a:cs typeface="微軟正黑體"/>
            </a:endParaRP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3.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點右下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icon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完成編輯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,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回到檢視行程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800" dirty="0" smtClean="0">
                <a:latin typeface="微軟正黑體"/>
                <a:ea typeface="微軟正黑體"/>
                <a:cs typeface="微軟正黑體"/>
              </a:rPr>
              <a:t>圖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3</a:t>
            </a:r>
            <a:r>
              <a:rPr lang="en-US" altLang="zh-TW" sz="2800" dirty="0" smtClean="0">
                <a:latin typeface="微軟正黑體"/>
                <a:ea typeface="微軟正黑體"/>
                <a:cs typeface="微軟正黑體"/>
              </a:rPr>
              <a:t>)</a:t>
            </a:r>
            <a:endParaRPr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2" name="圖片 1" descr="圖4 編輯行程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3" y="2088047"/>
            <a:ext cx="6067122" cy="11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3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圖7 行程搜尋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3" y="1963450"/>
            <a:ext cx="6128857" cy="1116445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83143" y="655461"/>
            <a:ext cx="993384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dirty="0" smtClean="0">
                <a:ea typeface="宋體-繁"/>
              </a:rPr>
              <a:t>行程搜</a:t>
            </a:r>
            <a:r>
              <a:rPr kumimoji="1" lang="zh-TW" altLang="en-US" sz="5000" dirty="0">
                <a:ea typeface="宋體-繁"/>
              </a:rPr>
              <a:t>尋</a:t>
            </a:r>
          </a:p>
        </p:txBody>
      </p:sp>
      <p:sp>
        <p:nvSpPr>
          <p:cNvPr id="6" name="矩形 5"/>
          <p:cNvSpPr/>
          <p:nvPr/>
        </p:nvSpPr>
        <p:spPr>
          <a:xfrm>
            <a:off x="7382153" y="2000604"/>
            <a:ext cx="45508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畫面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依照搜尋內容列出標題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,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顏色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,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類別與關鍵字相符的</a:t>
            </a:r>
            <a:r>
              <a:rPr lang="zh-TW" altLang="en-US" sz="2800" dirty="0" smtClean="0">
                <a:latin typeface="微軟正黑體"/>
                <a:ea typeface="微軟正黑體"/>
                <a:cs typeface="微軟正黑體"/>
              </a:rPr>
              <a:t>行程</a:t>
            </a:r>
            <a:endParaRPr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3143" y="13522276"/>
            <a:ext cx="44873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2800" dirty="0">
              <a:latin typeface="微軟正黑體"/>
              <a:ea typeface="微軟正黑體"/>
              <a:cs typeface="微軟正黑體"/>
            </a:endParaRPr>
          </a:p>
          <a:p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行為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2800" dirty="0">
                <a:latin typeface="微軟正黑體"/>
                <a:ea typeface="微軟正黑體"/>
                <a:cs typeface="微軟正黑體"/>
              </a:rPr>
              <a:t>點擊行程進行檢視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800" dirty="0" smtClean="0">
                <a:latin typeface="微軟正黑體"/>
                <a:ea typeface="微軟正黑體"/>
                <a:cs typeface="微軟正黑體"/>
              </a:rPr>
              <a:t>圖</a:t>
            </a:r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3</a:t>
            </a:r>
            <a:r>
              <a:rPr lang="en-US" altLang="zh-TW" sz="2800" dirty="0" smtClean="0">
                <a:latin typeface="微軟正黑體"/>
                <a:ea typeface="微軟正黑體"/>
                <a:cs typeface="微軟正黑體"/>
              </a:rPr>
              <a:t>)</a:t>
            </a:r>
            <a:endParaRPr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41727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6333" y="224574"/>
            <a:ext cx="4607441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5000" dirty="0" smtClean="0">
                <a:ea typeface="宋體-繁"/>
              </a:rPr>
              <a:t>行事曆流程圖</a:t>
            </a:r>
            <a:endParaRPr kumimoji="1" lang="zh-TW" altLang="en-US" sz="5000" dirty="0">
              <a:ea typeface="宋體-繁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45005" y="12444192"/>
            <a:ext cx="3132666" cy="3090541"/>
          </a:xfrm>
          <a:prstGeom prst="ellipse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600" dirty="0" smtClean="0">
                <a:latin typeface="微軟正黑體"/>
                <a:ea typeface="微軟正黑體"/>
                <a:cs typeface="微軟正黑體"/>
              </a:rPr>
              <a:t>編輯行程</a:t>
            </a:r>
            <a:endParaRPr kumimoji="1" lang="zh-TW" altLang="en-US" sz="3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445005" y="872122"/>
            <a:ext cx="3132666" cy="309054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600" dirty="0" smtClean="0">
                <a:latin typeface="微軟正黑體"/>
                <a:ea typeface="微軟正黑體"/>
                <a:cs typeface="微軟正黑體"/>
              </a:rPr>
              <a:t>主畫面</a:t>
            </a:r>
            <a:endParaRPr kumimoji="1" lang="zh-TW" altLang="en-US" sz="3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445005" y="4851725"/>
            <a:ext cx="3132666" cy="3090541"/>
          </a:xfrm>
          <a:prstGeom prst="ellipse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600" dirty="0" smtClean="0">
                <a:latin typeface="微軟正黑體"/>
                <a:ea typeface="微軟正黑體"/>
                <a:cs typeface="微軟正黑體"/>
              </a:rPr>
              <a:t>單日行程</a:t>
            </a:r>
            <a:endParaRPr kumimoji="1" lang="zh-TW" altLang="en-US" sz="3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98504" y="4851725"/>
            <a:ext cx="3132666" cy="3090541"/>
          </a:xfrm>
          <a:prstGeom prst="ellipse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600" dirty="0" smtClean="0">
                <a:latin typeface="微軟正黑體"/>
                <a:ea typeface="微軟正黑體"/>
                <a:cs typeface="微軟正黑體"/>
              </a:rPr>
              <a:t>新增行程</a:t>
            </a:r>
            <a:endParaRPr kumimoji="1" lang="zh-TW" altLang="en-US" sz="3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445005" y="8591603"/>
            <a:ext cx="3132666" cy="3090541"/>
          </a:xfrm>
          <a:prstGeom prst="ellipse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600" dirty="0" smtClean="0">
                <a:latin typeface="微軟正黑體"/>
                <a:ea typeface="微軟正黑體"/>
                <a:cs typeface="微軟正黑體"/>
              </a:rPr>
              <a:t>檢視行程</a:t>
            </a:r>
            <a:endParaRPr kumimoji="1" lang="zh-TW" altLang="en-US" sz="3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470902" y="4851725"/>
            <a:ext cx="3132666" cy="3090541"/>
          </a:xfrm>
          <a:prstGeom prst="ellipse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600" dirty="0" smtClean="0">
                <a:latin typeface="微軟正黑體"/>
                <a:ea typeface="微軟正黑體"/>
                <a:cs typeface="微軟正黑體"/>
              </a:rPr>
              <a:t>搜尋行程</a:t>
            </a:r>
            <a:endParaRPr kumimoji="1" lang="zh-TW" altLang="en-US" sz="3600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16" name="直線箭頭接點 15"/>
          <p:cNvCxnSpPr>
            <a:stCxn id="5" idx="3"/>
            <a:endCxn id="10" idx="0"/>
          </p:cNvCxnSpPr>
          <p:nvPr/>
        </p:nvCxnSpPr>
        <p:spPr>
          <a:xfrm flipH="1">
            <a:off x="2264837" y="3510064"/>
            <a:ext cx="2638936" cy="1341661"/>
          </a:xfrm>
          <a:prstGeom prst="straightConnector1">
            <a:avLst/>
          </a:prstGeom>
          <a:ln w="7620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線箭頭接點 17"/>
          <p:cNvCxnSpPr>
            <a:stCxn id="5" idx="4"/>
            <a:endCxn id="9" idx="0"/>
          </p:cNvCxnSpPr>
          <p:nvPr/>
        </p:nvCxnSpPr>
        <p:spPr>
          <a:xfrm>
            <a:off x="6011338" y="3962663"/>
            <a:ext cx="0" cy="889062"/>
          </a:xfrm>
          <a:prstGeom prst="straightConnector1">
            <a:avLst/>
          </a:prstGeom>
          <a:ln w="7620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線箭頭接點 21"/>
          <p:cNvCxnSpPr>
            <a:stCxn id="5" idx="5"/>
            <a:endCxn id="14" idx="0"/>
          </p:cNvCxnSpPr>
          <p:nvPr/>
        </p:nvCxnSpPr>
        <p:spPr>
          <a:xfrm>
            <a:off x="7118903" y="3510064"/>
            <a:ext cx="2918332" cy="1341661"/>
          </a:xfrm>
          <a:prstGeom prst="straightConnector1">
            <a:avLst/>
          </a:prstGeom>
          <a:ln w="7620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1" name="圖片 30" descr="if_add-80px_5109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37" y="2847237"/>
            <a:ext cx="1044000" cy="1044000"/>
          </a:xfrm>
          <a:prstGeom prst="rect">
            <a:avLst/>
          </a:prstGeom>
        </p:spPr>
      </p:pic>
      <p:pic>
        <p:nvPicPr>
          <p:cNvPr id="32" name="圖片 31" descr="if_Calendar01_9284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84" y="3962663"/>
            <a:ext cx="1038837" cy="1038837"/>
          </a:xfrm>
          <a:prstGeom prst="rect">
            <a:avLst/>
          </a:prstGeom>
        </p:spPr>
      </p:pic>
      <p:pic>
        <p:nvPicPr>
          <p:cNvPr id="33" name="圖片 32" descr="if_icon-ios7-search-strong_2118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81" y="2847236"/>
            <a:ext cx="1044000" cy="1044000"/>
          </a:xfrm>
          <a:prstGeom prst="rect">
            <a:avLst/>
          </a:prstGeom>
        </p:spPr>
      </p:pic>
      <p:cxnSp>
        <p:nvCxnSpPr>
          <p:cNvPr id="36" name="直線箭頭接點 35"/>
          <p:cNvCxnSpPr>
            <a:stCxn id="9" idx="4"/>
            <a:endCxn id="12" idx="0"/>
          </p:cNvCxnSpPr>
          <p:nvPr/>
        </p:nvCxnSpPr>
        <p:spPr>
          <a:xfrm>
            <a:off x="6011338" y="7942266"/>
            <a:ext cx="0" cy="649337"/>
          </a:xfrm>
          <a:prstGeom prst="straightConnector1">
            <a:avLst/>
          </a:prstGeom>
          <a:ln w="7620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直線箭頭接點 51"/>
          <p:cNvCxnSpPr>
            <a:stCxn id="12" idx="4"/>
            <a:endCxn id="11" idx="0"/>
          </p:cNvCxnSpPr>
          <p:nvPr/>
        </p:nvCxnSpPr>
        <p:spPr>
          <a:xfrm>
            <a:off x="6011338" y="11682144"/>
            <a:ext cx="0" cy="762048"/>
          </a:xfrm>
          <a:prstGeom prst="straightConnector1">
            <a:avLst/>
          </a:prstGeom>
          <a:ln w="7620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直線箭頭接點 56"/>
          <p:cNvCxnSpPr>
            <a:stCxn id="14" idx="4"/>
            <a:endCxn id="12" idx="6"/>
          </p:cNvCxnSpPr>
          <p:nvPr/>
        </p:nvCxnSpPr>
        <p:spPr>
          <a:xfrm flipH="1">
            <a:off x="7577671" y="7942266"/>
            <a:ext cx="2459564" cy="2194608"/>
          </a:xfrm>
          <a:prstGeom prst="straightConnector1">
            <a:avLst/>
          </a:prstGeom>
          <a:ln w="7620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491710" y="7911397"/>
            <a:ext cx="16080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2800" dirty="0" smtClean="0">
                <a:ea typeface="宋體-繁"/>
              </a:rPr>
              <a:t>點擊行程</a:t>
            </a:r>
            <a:endParaRPr kumimoji="1" lang="zh-TW" altLang="en-US" sz="2800" dirty="0">
              <a:ea typeface="宋體-繁"/>
            </a:endParaRPr>
          </a:p>
        </p:txBody>
      </p:sp>
      <p:pic>
        <p:nvPicPr>
          <p:cNvPr id="62" name="圖片 61" descr="if_081_Pen_18320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75" y="11400192"/>
            <a:ext cx="1044000" cy="1044000"/>
          </a:xfrm>
          <a:prstGeom prst="rect">
            <a:avLst/>
          </a:prstGeom>
        </p:spPr>
      </p:pic>
      <p:sp>
        <p:nvSpPr>
          <p:cNvPr id="63" name="文字方塊 62"/>
          <p:cNvSpPr txBox="1"/>
          <p:nvPr/>
        </p:nvSpPr>
        <p:spPr>
          <a:xfrm>
            <a:off x="9522777" y="8825720"/>
            <a:ext cx="16080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2800" dirty="0" smtClean="0">
                <a:ea typeface="宋體-繁"/>
              </a:rPr>
              <a:t>點擊行程</a:t>
            </a:r>
            <a:endParaRPr kumimoji="1" lang="zh-TW" altLang="en-US" sz="2800" dirty="0">
              <a:ea typeface="宋體-繁"/>
            </a:endParaRPr>
          </a:p>
        </p:txBody>
      </p:sp>
    </p:spTree>
    <p:extLst>
      <p:ext uri="{BB962C8B-B14F-4D97-AF65-F5344CB8AC3E}">
        <p14:creationId xmlns:p14="http://schemas.microsoft.com/office/powerpoint/2010/main" val="167411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3069</TotalTime>
  <Words>238</Words>
  <Application>Microsoft Macintosh PowerPoint</Application>
  <PresentationFormat>自訂</PresentationFormat>
  <Paragraphs>48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鄭芸茜</dc:creator>
  <cp:lastModifiedBy>william chiang</cp:lastModifiedBy>
  <cp:revision>75</cp:revision>
  <dcterms:created xsi:type="dcterms:W3CDTF">2016-03-03T13:41:28Z</dcterms:created>
  <dcterms:modified xsi:type="dcterms:W3CDTF">2018-06-26T07:33:08Z</dcterms:modified>
</cp:coreProperties>
</file>