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73" r:id="rId3"/>
    <p:sldId id="268" r:id="rId4"/>
    <p:sldId id="299" r:id="rId5"/>
    <p:sldId id="257" r:id="rId6"/>
    <p:sldId id="259" r:id="rId7"/>
    <p:sldId id="260" r:id="rId8"/>
    <p:sldId id="296" r:id="rId9"/>
    <p:sldId id="297" r:id="rId10"/>
    <p:sldId id="298" r:id="rId11"/>
    <p:sldId id="262" r:id="rId12"/>
    <p:sldId id="300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Outfit" panose="020B0604020202020204" charset="0"/>
      <p:regular r:id="rId21"/>
      <p:bold r:id="rId22"/>
    </p:embeddedFont>
    <p:embeddedFont>
      <p:font typeface="Outfit ExtraBold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F9061-7BE2-4BF0-9251-F21EF84F82F9}" v="36" dt="2024-10-28T20:46:31.729"/>
  </p1510:revLst>
</p1510:revInfo>
</file>

<file path=ppt/tableStyles.xml><?xml version="1.0" encoding="utf-8"?>
<a:tblStyleLst xmlns:a="http://schemas.openxmlformats.org/drawingml/2006/main" def="{514FD7EC-8F52-4542-9C38-970825BED158}">
  <a:tblStyle styleId="{514FD7EC-8F52-4542-9C38-970825BED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7B538E-6C3D-4AFE-BCE6-B605DA0F11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66" autoAdjust="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Mokhtar" userId="098dea1c-ec30-4636-9303-784e747167d8" providerId="ADAL" clId="{EE3F9061-7BE2-4BF0-9251-F21EF84F82F9}"/>
    <pc:docChg chg="undo custSel addSld delSld modSld sldOrd delMainMaster">
      <pc:chgData name="Ahmed Mokhtar" userId="098dea1c-ec30-4636-9303-784e747167d8" providerId="ADAL" clId="{EE3F9061-7BE2-4BF0-9251-F21EF84F82F9}" dt="2024-10-28T22:45:54.332" v="5407" actId="20577"/>
      <pc:docMkLst>
        <pc:docMk/>
      </pc:docMkLst>
      <pc:sldChg chg="modSp mod">
        <pc:chgData name="Ahmed Mokhtar" userId="098dea1c-ec30-4636-9303-784e747167d8" providerId="ADAL" clId="{EE3F9061-7BE2-4BF0-9251-F21EF84F82F9}" dt="2024-10-28T22:04:50.707" v="5378" actId="1076"/>
        <pc:sldMkLst>
          <pc:docMk/>
          <pc:sldMk cId="0" sldId="256"/>
        </pc:sldMkLst>
        <pc:spChg chg="mod">
          <ac:chgData name="Ahmed Mokhtar" userId="098dea1c-ec30-4636-9303-784e747167d8" providerId="ADAL" clId="{EE3F9061-7BE2-4BF0-9251-F21EF84F82F9}" dt="2024-10-28T20:19:06.285" v="5071" actId="1076"/>
          <ac:spMkLst>
            <pc:docMk/>
            <pc:sldMk cId="0" sldId="256"/>
            <ac:spMk id="2589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22:04:50.707" v="5378" actId="1076"/>
          <ac:spMkLst>
            <pc:docMk/>
            <pc:sldMk cId="0" sldId="256"/>
            <ac:spMk id="2590" creationId="{00000000-0000-0000-0000-000000000000}"/>
          </ac:spMkLst>
        </pc:spChg>
      </pc:sldChg>
      <pc:sldChg chg="addSp delSp modSp mod modNotesTx">
        <pc:chgData name="Ahmed Mokhtar" userId="098dea1c-ec30-4636-9303-784e747167d8" providerId="ADAL" clId="{EE3F9061-7BE2-4BF0-9251-F21EF84F82F9}" dt="2024-10-28T18:16:51.977" v="4766" actId="2711"/>
        <pc:sldMkLst>
          <pc:docMk/>
          <pc:sldMk cId="0" sldId="257"/>
        </pc:sldMkLst>
        <pc:spChg chg="add del mod">
          <ac:chgData name="Ahmed Mokhtar" userId="098dea1c-ec30-4636-9303-784e747167d8" providerId="ADAL" clId="{EE3F9061-7BE2-4BF0-9251-F21EF84F82F9}" dt="2024-10-28T13:39:18.418" v="1374" actId="478"/>
          <ac:spMkLst>
            <pc:docMk/>
            <pc:sldMk cId="0" sldId="257"/>
            <ac:spMk id="3" creationId="{B42CE8AD-DA84-559A-B42C-3C8293D05B68}"/>
          </ac:spMkLst>
        </pc:spChg>
        <pc:spChg chg="add mod">
          <ac:chgData name="Ahmed Mokhtar" userId="098dea1c-ec30-4636-9303-784e747167d8" providerId="ADAL" clId="{EE3F9061-7BE2-4BF0-9251-F21EF84F82F9}" dt="2024-10-28T17:52:14.976" v="4630" actId="20577"/>
          <ac:spMkLst>
            <pc:docMk/>
            <pc:sldMk cId="0" sldId="257"/>
            <ac:spMk id="6" creationId="{7734D7D7-6283-D8AB-8F30-50FB1132C254}"/>
          </ac:spMkLst>
        </pc:spChg>
        <pc:spChg chg="add mod">
          <ac:chgData name="Ahmed Mokhtar" userId="098dea1c-ec30-4636-9303-784e747167d8" providerId="ADAL" clId="{EE3F9061-7BE2-4BF0-9251-F21EF84F82F9}" dt="2024-10-28T17:53:44.728" v="4642" actId="20577"/>
          <ac:spMkLst>
            <pc:docMk/>
            <pc:sldMk cId="0" sldId="257"/>
            <ac:spMk id="7" creationId="{989AB395-8C7E-A461-14FC-B3DEBA56E7BC}"/>
          </ac:spMkLst>
        </pc:spChg>
        <pc:spChg chg="del">
          <ac:chgData name="Ahmed Mokhtar" userId="098dea1c-ec30-4636-9303-784e747167d8" providerId="ADAL" clId="{EE3F9061-7BE2-4BF0-9251-F21EF84F82F9}" dt="2024-10-28T13:39:15.578" v="1373" actId="478"/>
          <ac:spMkLst>
            <pc:docMk/>
            <pc:sldMk cId="0" sldId="257"/>
            <ac:spMk id="2595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3:07:58.676" v="1371" actId="20577"/>
          <ac:spMkLst>
            <pc:docMk/>
            <pc:sldMk cId="0" sldId="257"/>
            <ac:spMk id="2596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3:43:40.420" v="1548" actId="1076"/>
          <ac:spMkLst>
            <pc:docMk/>
            <pc:sldMk cId="0" sldId="257"/>
            <ac:spMk id="2598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3:39:37.417" v="1380" actId="478"/>
          <ac:spMkLst>
            <pc:docMk/>
            <pc:sldMk cId="0" sldId="257"/>
            <ac:spMk id="2599" creationId="{00000000-0000-0000-0000-000000000000}"/>
          </ac:spMkLst>
        </pc:spChg>
        <pc:graphicFrameChg chg="del">
          <ac:chgData name="Ahmed Mokhtar" userId="098dea1c-ec30-4636-9303-784e747167d8" providerId="ADAL" clId="{EE3F9061-7BE2-4BF0-9251-F21EF84F82F9}" dt="2024-10-28T13:39:08.043" v="1372" actId="478"/>
          <ac:graphicFrameMkLst>
            <pc:docMk/>
            <pc:sldMk cId="0" sldId="257"/>
            <ac:graphicFrameMk id="2597" creationId="{00000000-0000-0000-0000-000000000000}"/>
          </ac:graphicFrameMkLst>
        </pc:graphicFrameChg>
        <pc:picChg chg="add del mod">
          <ac:chgData name="Ahmed Mokhtar" userId="098dea1c-ec30-4636-9303-784e747167d8" providerId="ADAL" clId="{EE3F9061-7BE2-4BF0-9251-F21EF84F82F9}" dt="2024-10-28T14:20:39.645" v="2227" actId="478"/>
          <ac:picMkLst>
            <pc:docMk/>
            <pc:sldMk cId="0" sldId="257"/>
            <ac:picMk id="5" creationId="{3840ABD8-B3EC-614B-B103-80AF6C570A92}"/>
          </ac:picMkLst>
        </pc:picChg>
        <pc:picChg chg="add del mod">
          <ac:chgData name="Ahmed Mokhtar" userId="098dea1c-ec30-4636-9303-784e747167d8" providerId="ADAL" clId="{EE3F9061-7BE2-4BF0-9251-F21EF84F82F9}" dt="2024-10-28T14:20:38.956" v="2226" actId="22"/>
          <ac:picMkLst>
            <pc:docMk/>
            <pc:sldMk cId="0" sldId="257"/>
            <ac:picMk id="9" creationId="{38BD0EF7-8631-FC46-ABBA-10851043069A}"/>
          </ac:picMkLst>
        </pc:picChg>
      </pc:sldChg>
      <pc:sldChg chg="del">
        <pc:chgData name="Ahmed Mokhtar" userId="098dea1c-ec30-4636-9303-784e747167d8" providerId="ADAL" clId="{EE3F9061-7BE2-4BF0-9251-F21EF84F82F9}" dt="2024-10-28T14:13:17.808" v="2123" actId="47"/>
        <pc:sldMkLst>
          <pc:docMk/>
          <pc:sldMk cId="0" sldId="258"/>
        </pc:sldMkLst>
      </pc:sldChg>
      <pc:sldChg chg="addSp delSp modSp mod">
        <pc:chgData name="Ahmed Mokhtar" userId="098dea1c-ec30-4636-9303-784e747167d8" providerId="ADAL" clId="{EE3F9061-7BE2-4BF0-9251-F21EF84F82F9}" dt="2024-10-28T21:56:37.745" v="5366" actId="20577"/>
        <pc:sldMkLst>
          <pc:docMk/>
          <pc:sldMk cId="0" sldId="259"/>
        </pc:sldMkLst>
        <pc:spChg chg="add del mod">
          <ac:chgData name="Ahmed Mokhtar" userId="098dea1c-ec30-4636-9303-784e747167d8" providerId="ADAL" clId="{EE3F9061-7BE2-4BF0-9251-F21EF84F82F9}" dt="2024-10-28T14:51:05.477" v="2822" actId="478"/>
          <ac:spMkLst>
            <pc:docMk/>
            <pc:sldMk cId="0" sldId="259"/>
            <ac:spMk id="3" creationId="{1B7455E1-C3D2-F21A-4AE5-AA24349B0280}"/>
          </ac:spMkLst>
        </pc:spChg>
        <pc:spChg chg="add mod">
          <ac:chgData name="Ahmed Mokhtar" userId="098dea1c-ec30-4636-9303-784e747167d8" providerId="ADAL" clId="{EE3F9061-7BE2-4BF0-9251-F21EF84F82F9}" dt="2024-10-28T17:03:18.913" v="4526" actId="1035"/>
          <ac:spMkLst>
            <pc:docMk/>
            <pc:sldMk cId="0" sldId="259"/>
            <ac:spMk id="4" creationId="{361B35E3-3B0C-17DE-9CD0-70DBB93EA82D}"/>
          </ac:spMkLst>
        </pc:spChg>
        <pc:spChg chg="add del mod">
          <ac:chgData name="Ahmed Mokhtar" userId="098dea1c-ec30-4636-9303-784e747167d8" providerId="ADAL" clId="{EE3F9061-7BE2-4BF0-9251-F21EF84F82F9}" dt="2024-10-28T14:55:46.936" v="2848" actId="478"/>
          <ac:spMkLst>
            <pc:docMk/>
            <pc:sldMk cId="0" sldId="259"/>
            <ac:spMk id="5" creationId="{8499F493-D260-E58A-25CC-A353FD93DAAF}"/>
          </ac:spMkLst>
        </pc:spChg>
        <pc:spChg chg="add mod">
          <ac:chgData name="Ahmed Mokhtar" userId="098dea1c-ec30-4636-9303-784e747167d8" providerId="ADAL" clId="{EE3F9061-7BE2-4BF0-9251-F21EF84F82F9}" dt="2024-10-28T17:03:18.913" v="4526" actId="1035"/>
          <ac:spMkLst>
            <pc:docMk/>
            <pc:sldMk cId="0" sldId="259"/>
            <ac:spMk id="6" creationId="{8A04AFA2-020C-D3DE-1844-8185C1D73DEC}"/>
          </ac:spMkLst>
        </pc:spChg>
        <pc:spChg chg="add mod">
          <ac:chgData name="Ahmed Mokhtar" userId="098dea1c-ec30-4636-9303-784e747167d8" providerId="ADAL" clId="{EE3F9061-7BE2-4BF0-9251-F21EF84F82F9}" dt="2024-10-28T20:18:38.102" v="5070" actId="20577"/>
          <ac:spMkLst>
            <pc:docMk/>
            <pc:sldMk cId="0" sldId="259"/>
            <ac:spMk id="7" creationId="{7AE9F565-AD1D-47FF-4B8D-33E8C79BDEAC}"/>
          </ac:spMkLst>
        </pc:spChg>
        <pc:spChg chg="add mod">
          <ac:chgData name="Ahmed Mokhtar" userId="098dea1c-ec30-4636-9303-784e747167d8" providerId="ADAL" clId="{EE3F9061-7BE2-4BF0-9251-F21EF84F82F9}" dt="2024-10-28T17:03:18.913" v="4526" actId="1035"/>
          <ac:spMkLst>
            <pc:docMk/>
            <pc:sldMk cId="0" sldId="259"/>
            <ac:spMk id="8" creationId="{C9F8F796-FF2B-FB88-CFC5-C3AD2AE3EF97}"/>
          </ac:spMkLst>
        </pc:spChg>
        <pc:spChg chg="add mod">
          <ac:chgData name="Ahmed Mokhtar" userId="098dea1c-ec30-4636-9303-784e747167d8" providerId="ADAL" clId="{EE3F9061-7BE2-4BF0-9251-F21EF84F82F9}" dt="2024-10-28T17:03:18.913" v="4526" actId="1035"/>
          <ac:spMkLst>
            <pc:docMk/>
            <pc:sldMk cId="0" sldId="259"/>
            <ac:spMk id="9" creationId="{B4AD034A-8952-1D87-B716-7FD2A1C8803A}"/>
          </ac:spMkLst>
        </pc:spChg>
        <pc:spChg chg="add del mod">
          <ac:chgData name="Ahmed Mokhtar" userId="098dea1c-ec30-4636-9303-784e747167d8" providerId="ADAL" clId="{EE3F9061-7BE2-4BF0-9251-F21EF84F82F9}" dt="2024-10-28T16:13:31.301" v="3351" actId="478"/>
          <ac:spMkLst>
            <pc:docMk/>
            <pc:sldMk cId="0" sldId="259"/>
            <ac:spMk id="13" creationId="{8C094CDF-515D-8EA8-CD71-3E3784D21A58}"/>
          </ac:spMkLst>
        </pc:spChg>
        <pc:spChg chg="add mod">
          <ac:chgData name="Ahmed Mokhtar" userId="098dea1c-ec30-4636-9303-784e747167d8" providerId="ADAL" clId="{EE3F9061-7BE2-4BF0-9251-F21EF84F82F9}" dt="2024-10-28T17:03:18.913" v="4526" actId="1035"/>
          <ac:spMkLst>
            <pc:docMk/>
            <pc:sldMk cId="0" sldId="259"/>
            <ac:spMk id="14" creationId="{555FD4C1-5ACD-1F05-978F-35004A9CDCB0}"/>
          </ac:spMkLst>
        </pc:spChg>
        <pc:spChg chg="add mod">
          <ac:chgData name="Ahmed Mokhtar" userId="098dea1c-ec30-4636-9303-784e747167d8" providerId="ADAL" clId="{EE3F9061-7BE2-4BF0-9251-F21EF84F82F9}" dt="2024-10-28T21:56:37.745" v="5366" actId="20577"/>
          <ac:spMkLst>
            <pc:docMk/>
            <pc:sldMk cId="0" sldId="259"/>
            <ac:spMk id="15" creationId="{40BE57FE-5F01-E913-2793-4AEC69032EBB}"/>
          </ac:spMkLst>
        </pc:spChg>
        <pc:spChg chg="add mod">
          <ac:chgData name="Ahmed Mokhtar" userId="098dea1c-ec30-4636-9303-784e747167d8" providerId="ADAL" clId="{EE3F9061-7BE2-4BF0-9251-F21EF84F82F9}" dt="2024-10-28T17:03:18.913" v="4526" actId="1035"/>
          <ac:spMkLst>
            <pc:docMk/>
            <pc:sldMk cId="0" sldId="259"/>
            <ac:spMk id="16" creationId="{D74CB99F-E9B9-B6BE-56F6-F1A6872C6011}"/>
          </ac:spMkLst>
        </pc:spChg>
        <pc:spChg chg="add mod">
          <ac:chgData name="Ahmed Mokhtar" userId="098dea1c-ec30-4636-9303-784e747167d8" providerId="ADAL" clId="{EE3F9061-7BE2-4BF0-9251-F21EF84F82F9}" dt="2024-10-28T17:03:18.913" v="4526" actId="1035"/>
          <ac:spMkLst>
            <pc:docMk/>
            <pc:sldMk cId="0" sldId="259"/>
            <ac:spMk id="17" creationId="{72AB0736-E77C-166C-701B-894945AA3F6B}"/>
          </ac:spMkLst>
        </pc:spChg>
        <pc:spChg chg="mod">
          <ac:chgData name="Ahmed Mokhtar" userId="098dea1c-ec30-4636-9303-784e747167d8" providerId="ADAL" clId="{EE3F9061-7BE2-4BF0-9251-F21EF84F82F9}" dt="2024-10-28T14:50:00.263" v="2820" actId="20577"/>
          <ac:spMkLst>
            <pc:docMk/>
            <pc:sldMk cId="0" sldId="259"/>
            <ac:spMk id="2621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6:13:29.561" v="3350" actId="478"/>
          <ac:spMkLst>
            <pc:docMk/>
            <pc:sldMk cId="0" sldId="259"/>
            <ac:spMk id="2622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4:51:03.492" v="2821" actId="478"/>
          <ac:spMkLst>
            <pc:docMk/>
            <pc:sldMk cId="0" sldId="259"/>
            <ac:spMk id="2623" creationId="{00000000-0000-0000-0000-000000000000}"/>
          </ac:spMkLst>
        </pc:spChg>
        <pc:grpChg chg="mod">
          <ac:chgData name="Ahmed Mokhtar" userId="098dea1c-ec30-4636-9303-784e747167d8" providerId="ADAL" clId="{EE3F9061-7BE2-4BF0-9251-F21EF84F82F9}" dt="2024-10-28T17:03:03.403" v="4513" actId="1035"/>
          <ac:grpSpMkLst>
            <pc:docMk/>
            <pc:sldMk cId="0" sldId="259"/>
            <ac:grpSpMk id="2624" creationId="{00000000-0000-0000-0000-000000000000}"/>
          </ac:grpSpMkLst>
        </pc:grpChg>
        <pc:grpChg chg="mod">
          <ac:chgData name="Ahmed Mokhtar" userId="098dea1c-ec30-4636-9303-784e747167d8" providerId="ADAL" clId="{EE3F9061-7BE2-4BF0-9251-F21EF84F82F9}" dt="2024-10-28T17:03:03.403" v="4513" actId="1035"/>
          <ac:grpSpMkLst>
            <pc:docMk/>
            <pc:sldMk cId="0" sldId="259"/>
            <ac:grpSpMk id="2640" creationId="{00000000-0000-0000-0000-000000000000}"/>
          </ac:grpSpMkLst>
        </pc:grpChg>
        <pc:grpChg chg="add del mod">
          <ac:chgData name="Ahmed Mokhtar" userId="098dea1c-ec30-4636-9303-784e747167d8" providerId="ADAL" clId="{EE3F9061-7BE2-4BF0-9251-F21EF84F82F9}" dt="2024-10-28T17:03:03.403" v="4513" actId="1035"/>
          <ac:grpSpMkLst>
            <pc:docMk/>
            <pc:sldMk cId="0" sldId="259"/>
            <ac:grpSpMk id="2656" creationId="{00000000-0000-0000-0000-000000000000}"/>
          </ac:grpSpMkLst>
        </pc:grpChg>
        <pc:grpChg chg="mod">
          <ac:chgData name="Ahmed Mokhtar" userId="098dea1c-ec30-4636-9303-784e747167d8" providerId="ADAL" clId="{EE3F9061-7BE2-4BF0-9251-F21EF84F82F9}" dt="2024-10-28T17:03:03.403" v="4513" actId="1035"/>
          <ac:grpSpMkLst>
            <pc:docMk/>
            <pc:sldMk cId="0" sldId="259"/>
            <ac:grpSpMk id="2672" creationId="{00000000-0000-0000-0000-000000000000}"/>
          </ac:grpSpMkLst>
        </pc:grpChg>
        <pc:picChg chg="add mod">
          <ac:chgData name="Ahmed Mokhtar" userId="098dea1c-ec30-4636-9303-784e747167d8" providerId="ADAL" clId="{EE3F9061-7BE2-4BF0-9251-F21EF84F82F9}" dt="2024-10-28T17:03:18.913" v="4526" actId="1035"/>
          <ac:picMkLst>
            <pc:docMk/>
            <pc:sldMk cId="0" sldId="259"/>
            <ac:picMk id="11" creationId="{259EEA1B-9EAF-063D-8F85-4115F2B6B355}"/>
          </ac:picMkLst>
        </pc:picChg>
      </pc:sldChg>
      <pc:sldChg chg="addSp delSp modSp mod">
        <pc:chgData name="Ahmed Mokhtar" userId="098dea1c-ec30-4636-9303-784e747167d8" providerId="ADAL" clId="{EE3F9061-7BE2-4BF0-9251-F21EF84F82F9}" dt="2024-10-28T16:32:47.657" v="3925" actId="1035"/>
        <pc:sldMkLst>
          <pc:docMk/>
          <pc:sldMk cId="0" sldId="260"/>
        </pc:sldMkLst>
        <pc:spChg chg="add del mod">
          <ac:chgData name="Ahmed Mokhtar" userId="098dea1c-ec30-4636-9303-784e747167d8" providerId="ADAL" clId="{EE3F9061-7BE2-4BF0-9251-F21EF84F82F9}" dt="2024-10-28T16:32:37.573" v="3904" actId="478"/>
          <ac:spMkLst>
            <pc:docMk/>
            <pc:sldMk cId="0" sldId="260"/>
            <ac:spMk id="3" creationId="{68922C1D-D288-4732-4C36-948A77B41CFA}"/>
          </ac:spMkLst>
        </pc:spChg>
        <pc:spChg chg="add del mod">
          <ac:chgData name="Ahmed Mokhtar" userId="098dea1c-ec30-4636-9303-784e747167d8" providerId="ADAL" clId="{EE3F9061-7BE2-4BF0-9251-F21EF84F82F9}" dt="2024-10-28T16:32:43.302" v="3905" actId="478"/>
          <ac:spMkLst>
            <pc:docMk/>
            <pc:sldMk cId="0" sldId="260"/>
            <ac:spMk id="5" creationId="{34E87577-D2BF-A9C7-C296-F38E33F3EDF8}"/>
          </ac:spMkLst>
        </pc:spChg>
        <pc:spChg chg="mod">
          <ac:chgData name="Ahmed Mokhtar" userId="098dea1c-ec30-4636-9303-784e747167d8" providerId="ADAL" clId="{EE3F9061-7BE2-4BF0-9251-F21EF84F82F9}" dt="2024-10-28T16:32:47.657" v="3925" actId="1035"/>
          <ac:spMkLst>
            <pc:docMk/>
            <pc:sldMk cId="0" sldId="260"/>
            <ac:spMk id="2692" creationId="{00000000-0000-0000-0000-000000000000}"/>
          </ac:spMkLst>
        </pc:spChg>
        <pc:spChg chg="del mod">
          <ac:chgData name="Ahmed Mokhtar" userId="098dea1c-ec30-4636-9303-784e747167d8" providerId="ADAL" clId="{EE3F9061-7BE2-4BF0-9251-F21EF84F82F9}" dt="2024-10-28T12:41:43.982" v="1233" actId="478"/>
          <ac:spMkLst>
            <pc:docMk/>
            <pc:sldMk cId="0" sldId="260"/>
            <ac:spMk id="2693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42.076" v="1231" actId="478"/>
          <ac:spMkLst>
            <pc:docMk/>
            <pc:sldMk cId="0" sldId="260"/>
            <ac:spMk id="2694" creationId="{00000000-0000-0000-0000-000000000000}"/>
          </ac:spMkLst>
        </pc:spChg>
        <pc:grpChg chg="del">
          <ac:chgData name="Ahmed Mokhtar" userId="098dea1c-ec30-4636-9303-784e747167d8" providerId="ADAL" clId="{EE3F9061-7BE2-4BF0-9251-F21EF84F82F9}" dt="2024-10-28T12:41:42.076" v="1231" actId="478"/>
          <ac:grpSpMkLst>
            <pc:docMk/>
            <pc:sldMk cId="0" sldId="260"/>
            <ac:grpSpMk id="2695" creationId="{00000000-0000-0000-0000-000000000000}"/>
          </ac:grpSpMkLst>
        </pc:grpChg>
        <pc:grpChg chg="del">
          <ac:chgData name="Ahmed Mokhtar" userId="098dea1c-ec30-4636-9303-784e747167d8" providerId="ADAL" clId="{EE3F9061-7BE2-4BF0-9251-F21EF84F82F9}" dt="2024-10-28T12:41:42.076" v="1231" actId="478"/>
          <ac:grpSpMkLst>
            <pc:docMk/>
            <pc:sldMk cId="0" sldId="260"/>
            <ac:grpSpMk id="2699" creationId="{00000000-0000-0000-0000-000000000000}"/>
          </ac:grpSpMkLst>
        </pc:grpChg>
      </pc:sldChg>
      <pc:sldChg chg="del ord modNotes">
        <pc:chgData name="Ahmed Mokhtar" userId="098dea1c-ec30-4636-9303-784e747167d8" providerId="ADAL" clId="{EE3F9061-7BE2-4BF0-9251-F21EF84F82F9}" dt="2024-10-28T18:20:09.101" v="4769" actId="47"/>
        <pc:sldMkLst>
          <pc:docMk/>
          <pc:sldMk cId="0" sldId="261"/>
        </pc:sldMkLst>
      </pc:sldChg>
      <pc:sldChg chg="addSp delSp modSp mod ord modNotes">
        <pc:chgData name="Ahmed Mokhtar" userId="098dea1c-ec30-4636-9303-784e747167d8" providerId="ADAL" clId="{EE3F9061-7BE2-4BF0-9251-F21EF84F82F9}" dt="2024-10-28T16:16:26.093" v="3511" actId="1076"/>
        <pc:sldMkLst>
          <pc:docMk/>
          <pc:sldMk cId="0" sldId="262"/>
        </pc:sldMkLst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3" creationId="{41C9D058-4007-4E62-3B72-6ADE683D2184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5" creationId="{7749335E-09E6-82A2-DDF9-080B1F368829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7" creationId="{D44B675A-15CB-4D80-ABC7-C1A1FA8763A9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9" creationId="{BE3DD12C-3B95-0306-A72E-8658619E9FEA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11" creationId="{4DBDC094-5020-85FA-FAAD-9150AFBFA99F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13" creationId="{F641C9B1-D81B-DE2D-7BFD-F07C29FE694B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15" creationId="{E4F7539D-7C52-264A-FA29-F4047E09BFB0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17" creationId="{DD0295D2-FF14-E8BA-B660-BC5C84FE078D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19" creationId="{0AD28BAE-4FC2-88E7-4115-DDF2AF6175BD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21" creationId="{592F6D9F-9931-9C0D-3DC7-CB91403CB618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23" creationId="{0031840B-E476-9350-AD82-F2109F273F32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25" creationId="{9A069527-4316-088A-9081-EDDE1EEEFF9F}"/>
          </ac:spMkLst>
        </pc:spChg>
        <pc:spChg chg="add del mod">
          <ac:chgData name="Ahmed Mokhtar" userId="098dea1c-ec30-4636-9303-784e747167d8" providerId="ADAL" clId="{EE3F9061-7BE2-4BF0-9251-F21EF84F82F9}" dt="2024-10-28T12:42:00.317" v="1239" actId="478"/>
          <ac:spMkLst>
            <pc:docMk/>
            <pc:sldMk cId="0" sldId="262"/>
            <ac:spMk id="27" creationId="{5E793A2A-2236-AFD7-898A-3CEFB0E3C5C2}"/>
          </ac:spMkLst>
        </pc:spChg>
        <pc:spChg chg="add mod">
          <ac:chgData name="Ahmed Mokhtar" userId="098dea1c-ec30-4636-9303-784e747167d8" providerId="ADAL" clId="{EE3F9061-7BE2-4BF0-9251-F21EF84F82F9}" dt="2024-10-28T16:16:26.093" v="3511" actId="1076"/>
          <ac:spMkLst>
            <pc:docMk/>
            <pc:sldMk cId="0" sldId="262"/>
            <ac:spMk id="30" creationId="{90798B2D-62DB-7B83-2C55-4449ECCA0E44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14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15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16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17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18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19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20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21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22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23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24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25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2:41:55.966" v="1238" actId="478"/>
          <ac:spMkLst>
            <pc:docMk/>
            <pc:sldMk cId="0" sldId="262"/>
            <ac:spMk id="2726" creationId="{00000000-0000-0000-0000-000000000000}"/>
          </ac:spMkLst>
        </pc:spChg>
        <pc:picChg chg="add mod">
          <ac:chgData name="Ahmed Mokhtar" userId="098dea1c-ec30-4636-9303-784e747167d8" providerId="ADAL" clId="{EE3F9061-7BE2-4BF0-9251-F21EF84F82F9}" dt="2024-10-28T12:42:32.114" v="1244" actId="1076"/>
          <ac:picMkLst>
            <pc:docMk/>
            <pc:sldMk cId="0" sldId="262"/>
            <ac:picMk id="29" creationId="{33948F73-4B50-5D84-6B0B-DB6BAF3C53E5}"/>
          </ac:picMkLst>
        </pc:picChg>
      </pc:sldChg>
      <pc:sldChg chg="del">
        <pc:chgData name="Ahmed Mokhtar" userId="098dea1c-ec30-4636-9303-784e747167d8" providerId="ADAL" clId="{EE3F9061-7BE2-4BF0-9251-F21EF84F82F9}" dt="2024-10-28T18:20:23.778" v="4800" actId="47"/>
        <pc:sldMkLst>
          <pc:docMk/>
          <pc:sldMk cId="0" sldId="263"/>
        </pc:sldMkLst>
      </pc:sldChg>
      <pc:sldChg chg="del">
        <pc:chgData name="Ahmed Mokhtar" userId="098dea1c-ec30-4636-9303-784e747167d8" providerId="ADAL" clId="{EE3F9061-7BE2-4BF0-9251-F21EF84F82F9}" dt="2024-10-28T18:20:22.894" v="4799" actId="47"/>
        <pc:sldMkLst>
          <pc:docMk/>
          <pc:sldMk cId="0" sldId="264"/>
        </pc:sldMkLst>
      </pc:sldChg>
      <pc:sldChg chg="del">
        <pc:chgData name="Ahmed Mokhtar" userId="098dea1c-ec30-4636-9303-784e747167d8" providerId="ADAL" clId="{EE3F9061-7BE2-4BF0-9251-F21EF84F82F9}" dt="2024-10-28T18:20:22.234" v="4798" actId="47"/>
        <pc:sldMkLst>
          <pc:docMk/>
          <pc:sldMk cId="0" sldId="265"/>
        </pc:sldMkLst>
      </pc:sldChg>
      <pc:sldChg chg="del">
        <pc:chgData name="Ahmed Mokhtar" userId="098dea1c-ec30-4636-9303-784e747167d8" providerId="ADAL" clId="{EE3F9061-7BE2-4BF0-9251-F21EF84F82F9}" dt="2024-10-28T18:20:22.121" v="4797" actId="47"/>
        <pc:sldMkLst>
          <pc:docMk/>
          <pc:sldMk cId="0" sldId="266"/>
        </pc:sldMkLst>
      </pc:sldChg>
      <pc:sldChg chg="del">
        <pc:chgData name="Ahmed Mokhtar" userId="098dea1c-ec30-4636-9303-784e747167d8" providerId="ADAL" clId="{EE3F9061-7BE2-4BF0-9251-F21EF84F82F9}" dt="2024-10-28T18:20:21.966" v="4796" actId="47"/>
        <pc:sldMkLst>
          <pc:docMk/>
          <pc:sldMk cId="0" sldId="267"/>
        </pc:sldMkLst>
      </pc:sldChg>
      <pc:sldChg chg="addSp delSp modSp mod ord modNotes">
        <pc:chgData name="Ahmed Mokhtar" userId="098dea1c-ec30-4636-9303-784e747167d8" providerId="ADAL" clId="{EE3F9061-7BE2-4BF0-9251-F21EF84F82F9}" dt="2024-10-28T22:45:54.332" v="5407" actId="20577"/>
        <pc:sldMkLst>
          <pc:docMk/>
          <pc:sldMk cId="0" sldId="268"/>
        </pc:sldMkLst>
        <pc:spChg chg="add mod">
          <ac:chgData name="Ahmed Mokhtar" userId="098dea1c-ec30-4636-9303-784e747167d8" providerId="ADAL" clId="{EE3F9061-7BE2-4BF0-9251-F21EF84F82F9}" dt="2024-10-28T12:46:07.438" v="1304" actId="20577"/>
          <ac:spMkLst>
            <pc:docMk/>
            <pc:sldMk cId="0" sldId="268"/>
            <ac:spMk id="2" creationId="{B294AC21-BDD6-427A-3813-CFE880A33BE0}"/>
          </ac:spMkLst>
        </pc:spChg>
        <pc:spChg chg="add mod">
          <ac:chgData name="Ahmed Mokhtar" userId="098dea1c-ec30-4636-9303-784e747167d8" providerId="ADAL" clId="{EE3F9061-7BE2-4BF0-9251-F21EF84F82F9}" dt="2024-10-28T16:53:43.810" v="4338" actId="20577"/>
          <ac:spMkLst>
            <pc:docMk/>
            <pc:sldMk cId="0" sldId="268"/>
            <ac:spMk id="3" creationId="{0FE62182-0CEA-4B96-2657-4E4F96FE2ABD}"/>
          </ac:spMkLst>
        </pc:spChg>
        <pc:spChg chg="add mod">
          <ac:chgData name="Ahmed Mokhtar" userId="098dea1c-ec30-4636-9303-784e747167d8" providerId="ADAL" clId="{EE3F9061-7BE2-4BF0-9251-F21EF84F82F9}" dt="2024-10-28T22:45:54.332" v="5407" actId="20577"/>
          <ac:spMkLst>
            <pc:docMk/>
            <pc:sldMk cId="0" sldId="268"/>
            <ac:spMk id="4" creationId="{71966AA4-4419-FA2D-4918-AF9E08951A01}"/>
          </ac:spMkLst>
        </pc:spChg>
        <pc:spChg chg="add mod">
          <ac:chgData name="Ahmed Mokhtar" userId="098dea1c-ec30-4636-9303-784e747167d8" providerId="ADAL" clId="{EE3F9061-7BE2-4BF0-9251-F21EF84F82F9}" dt="2024-10-28T20:46:41.682" v="5358" actId="20577"/>
          <ac:spMkLst>
            <pc:docMk/>
            <pc:sldMk cId="0" sldId="268"/>
            <ac:spMk id="5" creationId="{79303C2F-BACC-D340-2904-FEFF113F6F3A}"/>
          </ac:spMkLst>
        </pc:spChg>
        <pc:spChg chg="mod">
          <ac:chgData name="Ahmed Mokhtar" userId="098dea1c-ec30-4636-9303-784e747167d8" providerId="ADAL" clId="{EE3F9061-7BE2-4BF0-9251-F21EF84F82F9}" dt="2024-10-28T12:21:57.897" v="1197" actId="20577"/>
          <ac:spMkLst>
            <pc:docMk/>
            <pc:sldMk cId="0" sldId="268"/>
            <ac:spMk id="3259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2:15:52.427" v="1043" actId="20577"/>
          <ac:spMkLst>
            <pc:docMk/>
            <pc:sldMk cId="0" sldId="268"/>
            <ac:spMk id="3264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2:16:21.558" v="1084" actId="20577"/>
          <ac:spMkLst>
            <pc:docMk/>
            <pc:sldMk cId="0" sldId="268"/>
            <ac:spMk id="3265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2:17:28.654" v="1087" actId="20577"/>
          <ac:spMkLst>
            <pc:docMk/>
            <pc:sldMk cId="0" sldId="268"/>
            <ac:spMk id="3266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2:18:39.510" v="1145" actId="20577"/>
          <ac:spMkLst>
            <pc:docMk/>
            <pc:sldMk cId="0" sldId="268"/>
            <ac:spMk id="3267" creationId="{00000000-0000-0000-0000-000000000000}"/>
          </ac:spMkLst>
        </pc:spChg>
        <pc:spChg chg="del">
          <ac:chgData name="Ahmed Mokhtar" userId="098dea1c-ec30-4636-9303-784e747167d8" providerId="ADAL" clId="{EE3F9061-7BE2-4BF0-9251-F21EF84F82F9}" dt="2024-10-28T16:01:16.448" v="3269" actId="478"/>
          <ac:spMkLst>
            <pc:docMk/>
            <pc:sldMk cId="0" sldId="268"/>
            <ac:spMk id="3278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2:20:37.977" v="1167" actId="20577"/>
          <ac:spMkLst>
            <pc:docMk/>
            <pc:sldMk cId="0" sldId="268"/>
            <ac:spMk id="3279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2:20:56.188" v="1190" actId="20577"/>
          <ac:spMkLst>
            <pc:docMk/>
            <pc:sldMk cId="0" sldId="268"/>
            <ac:spMk id="3280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6:01:09.615" v="3267" actId="20577"/>
          <ac:spMkLst>
            <pc:docMk/>
            <pc:sldMk cId="0" sldId="268"/>
            <ac:spMk id="3281" creationId="{00000000-0000-0000-0000-000000000000}"/>
          </ac:spMkLst>
        </pc:spChg>
        <pc:spChg chg="del mod">
          <ac:chgData name="Ahmed Mokhtar" userId="098dea1c-ec30-4636-9303-784e747167d8" providerId="ADAL" clId="{EE3F9061-7BE2-4BF0-9251-F21EF84F82F9}" dt="2024-10-28T16:01:13.701" v="3268" actId="478"/>
          <ac:spMkLst>
            <pc:docMk/>
            <pc:sldMk cId="0" sldId="268"/>
            <ac:spMk id="3282" creationId="{00000000-0000-0000-0000-000000000000}"/>
          </ac:spMkLst>
        </pc:spChg>
        <pc:cxnChg chg="del mod">
          <ac:chgData name="Ahmed Mokhtar" userId="098dea1c-ec30-4636-9303-784e747167d8" providerId="ADAL" clId="{EE3F9061-7BE2-4BF0-9251-F21EF84F82F9}" dt="2024-10-28T16:01:17.443" v="3270" actId="478"/>
          <ac:cxnSpMkLst>
            <pc:docMk/>
            <pc:sldMk cId="0" sldId="268"/>
            <ac:cxnSpMk id="3285" creationId="{00000000-0000-0000-0000-000000000000}"/>
          </ac:cxnSpMkLst>
        </pc:cxnChg>
        <pc:cxnChg chg="del mod">
          <ac:chgData name="Ahmed Mokhtar" userId="098dea1c-ec30-4636-9303-784e747167d8" providerId="ADAL" clId="{EE3F9061-7BE2-4BF0-9251-F21EF84F82F9}" dt="2024-10-28T16:01:16.448" v="3269" actId="478"/>
          <ac:cxnSpMkLst>
            <pc:docMk/>
            <pc:sldMk cId="0" sldId="268"/>
            <ac:cxnSpMk id="3289" creationId="{00000000-0000-0000-0000-000000000000}"/>
          </ac:cxnSpMkLst>
        </pc:cxnChg>
      </pc:sldChg>
      <pc:sldChg chg="del">
        <pc:chgData name="Ahmed Mokhtar" userId="098dea1c-ec30-4636-9303-784e747167d8" providerId="ADAL" clId="{EE3F9061-7BE2-4BF0-9251-F21EF84F82F9}" dt="2024-10-28T18:20:21.717" v="4795" actId="47"/>
        <pc:sldMkLst>
          <pc:docMk/>
          <pc:sldMk cId="0" sldId="269"/>
        </pc:sldMkLst>
      </pc:sldChg>
      <pc:sldChg chg="del">
        <pc:chgData name="Ahmed Mokhtar" userId="098dea1c-ec30-4636-9303-784e747167d8" providerId="ADAL" clId="{EE3F9061-7BE2-4BF0-9251-F21EF84F82F9}" dt="2024-10-28T18:20:21.538" v="4794" actId="47"/>
        <pc:sldMkLst>
          <pc:docMk/>
          <pc:sldMk cId="0" sldId="270"/>
        </pc:sldMkLst>
      </pc:sldChg>
      <pc:sldChg chg="del">
        <pc:chgData name="Ahmed Mokhtar" userId="098dea1c-ec30-4636-9303-784e747167d8" providerId="ADAL" clId="{EE3F9061-7BE2-4BF0-9251-F21EF84F82F9}" dt="2024-10-28T18:20:21.318" v="4793" actId="47"/>
        <pc:sldMkLst>
          <pc:docMk/>
          <pc:sldMk cId="0" sldId="271"/>
        </pc:sldMkLst>
      </pc:sldChg>
      <pc:sldChg chg="del">
        <pc:chgData name="Ahmed Mokhtar" userId="098dea1c-ec30-4636-9303-784e747167d8" providerId="ADAL" clId="{EE3F9061-7BE2-4BF0-9251-F21EF84F82F9}" dt="2024-10-28T18:20:21.063" v="4792" actId="47"/>
        <pc:sldMkLst>
          <pc:docMk/>
          <pc:sldMk cId="0" sldId="272"/>
        </pc:sldMkLst>
      </pc:sldChg>
      <pc:sldChg chg="addSp delSp modSp mod ord modNotes modNotesTx">
        <pc:chgData name="Ahmed Mokhtar" userId="098dea1c-ec30-4636-9303-784e747167d8" providerId="ADAL" clId="{EE3F9061-7BE2-4BF0-9251-F21EF84F82F9}" dt="2024-10-28T18:42:47.349" v="4894" actId="1036"/>
        <pc:sldMkLst>
          <pc:docMk/>
          <pc:sldMk cId="0" sldId="273"/>
        </pc:sldMkLst>
        <pc:spChg chg="mod">
          <ac:chgData name="Ahmed Mokhtar" userId="098dea1c-ec30-4636-9303-784e747167d8" providerId="ADAL" clId="{EE3F9061-7BE2-4BF0-9251-F21EF84F82F9}" dt="2024-10-28T11:53:44.118" v="488" actId="20577"/>
          <ac:spMkLst>
            <pc:docMk/>
            <pc:sldMk cId="0" sldId="273"/>
            <ac:spMk id="7" creationId="{E2801D22-1F29-84DA-9B94-21C2E0AC3A50}"/>
          </ac:spMkLst>
        </pc:spChg>
        <pc:spChg chg="mod">
          <ac:chgData name="Ahmed Mokhtar" userId="098dea1c-ec30-4636-9303-784e747167d8" providerId="ADAL" clId="{EE3F9061-7BE2-4BF0-9251-F21EF84F82F9}" dt="2024-10-28T11:53:12.995" v="466" actId="1038"/>
          <ac:spMkLst>
            <pc:docMk/>
            <pc:sldMk cId="0" sldId="273"/>
            <ac:spMk id="8" creationId="{D0298E50-AB17-A2F5-C28C-B0B7B263831B}"/>
          </ac:spMkLst>
        </pc:spChg>
        <pc:spChg chg="del mod">
          <ac:chgData name="Ahmed Mokhtar" userId="098dea1c-ec30-4636-9303-784e747167d8" providerId="ADAL" clId="{EE3F9061-7BE2-4BF0-9251-F21EF84F82F9}" dt="2024-10-28T11:52:34.735" v="399" actId="478"/>
          <ac:spMkLst>
            <pc:docMk/>
            <pc:sldMk cId="0" sldId="273"/>
            <ac:spMk id="9" creationId="{2DCAD3C2-6446-B650-8712-ECB76C9DE445}"/>
          </ac:spMkLst>
        </pc:spChg>
        <pc:spChg chg="del mod">
          <ac:chgData name="Ahmed Mokhtar" userId="098dea1c-ec30-4636-9303-784e747167d8" providerId="ADAL" clId="{EE3F9061-7BE2-4BF0-9251-F21EF84F82F9}" dt="2024-10-28T11:52:07.812" v="393" actId="478"/>
          <ac:spMkLst>
            <pc:docMk/>
            <pc:sldMk cId="0" sldId="273"/>
            <ac:spMk id="10" creationId="{92D1CC43-7CE9-403D-BB1A-B17C953DA8CC}"/>
          </ac:spMkLst>
        </pc:spChg>
        <pc:spChg chg="del mod">
          <ac:chgData name="Ahmed Mokhtar" userId="098dea1c-ec30-4636-9303-784e747167d8" providerId="ADAL" clId="{EE3F9061-7BE2-4BF0-9251-F21EF84F82F9}" dt="2024-10-28T11:51:44.771" v="388" actId="478"/>
          <ac:spMkLst>
            <pc:docMk/>
            <pc:sldMk cId="0" sldId="273"/>
            <ac:spMk id="11" creationId="{28F8D662-D911-E5D2-85E2-600A9A4ACFB0}"/>
          </ac:spMkLst>
        </pc:spChg>
        <pc:spChg chg="mod">
          <ac:chgData name="Ahmed Mokhtar" userId="098dea1c-ec30-4636-9303-784e747167d8" providerId="ADAL" clId="{EE3F9061-7BE2-4BF0-9251-F21EF84F82F9}" dt="2024-10-28T11:49:55.225" v="363"/>
          <ac:spMkLst>
            <pc:docMk/>
            <pc:sldMk cId="0" sldId="273"/>
            <ac:spMk id="12" creationId="{57E830FE-BF69-3768-7782-3CBA8B5DD52C}"/>
          </ac:spMkLst>
        </pc:spChg>
        <pc:spChg chg="del mod">
          <ac:chgData name="Ahmed Mokhtar" userId="098dea1c-ec30-4636-9303-784e747167d8" providerId="ADAL" clId="{EE3F9061-7BE2-4BF0-9251-F21EF84F82F9}" dt="2024-10-28T11:52:03.673" v="391" actId="478"/>
          <ac:spMkLst>
            <pc:docMk/>
            <pc:sldMk cId="0" sldId="273"/>
            <ac:spMk id="13" creationId="{7B307044-18F9-7B8E-9AB4-25EA57CD44CD}"/>
          </ac:spMkLst>
        </pc:spChg>
        <pc:spChg chg="mod">
          <ac:chgData name="Ahmed Mokhtar" userId="098dea1c-ec30-4636-9303-784e747167d8" providerId="ADAL" clId="{EE3F9061-7BE2-4BF0-9251-F21EF84F82F9}" dt="2024-10-28T11:49:55.225" v="363"/>
          <ac:spMkLst>
            <pc:docMk/>
            <pc:sldMk cId="0" sldId="273"/>
            <ac:spMk id="14" creationId="{87332B79-B120-C095-9025-3A28218E9A81}"/>
          </ac:spMkLst>
        </pc:spChg>
        <pc:spChg chg="mod">
          <ac:chgData name="Ahmed Mokhtar" userId="098dea1c-ec30-4636-9303-784e747167d8" providerId="ADAL" clId="{EE3F9061-7BE2-4BF0-9251-F21EF84F82F9}" dt="2024-10-28T11:50:47.180" v="386" actId="113"/>
          <ac:spMkLst>
            <pc:docMk/>
            <pc:sldMk cId="0" sldId="273"/>
            <ac:spMk id="15" creationId="{982D12E5-99D8-8658-FF1B-C58E31BB308B}"/>
          </ac:spMkLst>
        </pc:spChg>
        <pc:spChg chg="mod">
          <ac:chgData name="Ahmed Mokhtar" userId="098dea1c-ec30-4636-9303-784e747167d8" providerId="ADAL" clId="{EE3F9061-7BE2-4BF0-9251-F21EF84F82F9}" dt="2024-10-28T11:51:20.990" v="387" actId="208"/>
          <ac:spMkLst>
            <pc:docMk/>
            <pc:sldMk cId="0" sldId="273"/>
            <ac:spMk id="16" creationId="{17059100-8703-1C8A-EF9A-2EC7977B1E8D}"/>
          </ac:spMkLst>
        </pc:spChg>
        <pc:spChg chg="add del mod">
          <ac:chgData name="Ahmed Mokhtar" userId="098dea1c-ec30-4636-9303-784e747167d8" providerId="ADAL" clId="{EE3F9061-7BE2-4BF0-9251-F21EF84F82F9}" dt="2024-10-28T11:54:44.615" v="490" actId="478"/>
          <ac:spMkLst>
            <pc:docMk/>
            <pc:sldMk cId="0" sldId="273"/>
            <ac:spMk id="17" creationId="{60123253-8711-9E43-C208-EFBE0F1A2643}"/>
          </ac:spMkLst>
        </pc:spChg>
        <pc:spChg chg="add del mod">
          <ac:chgData name="Ahmed Mokhtar" userId="098dea1c-ec30-4636-9303-784e747167d8" providerId="ADAL" clId="{EE3F9061-7BE2-4BF0-9251-F21EF84F82F9}" dt="2024-10-28T11:54:44.615" v="490" actId="478"/>
          <ac:spMkLst>
            <pc:docMk/>
            <pc:sldMk cId="0" sldId="273"/>
            <ac:spMk id="18" creationId="{F4D58524-23BC-E7FC-B1BF-BBC712DBD9F4}"/>
          </ac:spMkLst>
        </pc:spChg>
        <pc:spChg chg="add mod">
          <ac:chgData name="Ahmed Mokhtar" userId="098dea1c-ec30-4636-9303-784e747167d8" providerId="ADAL" clId="{EE3F9061-7BE2-4BF0-9251-F21EF84F82F9}" dt="2024-10-28T12:00:28.256" v="816" actId="20577"/>
          <ac:spMkLst>
            <pc:docMk/>
            <pc:sldMk cId="0" sldId="273"/>
            <ac:spMk id="20" creationId="{7D042B31-3CB8-3B5E-75B9-071CB7CA24D4}"/>
          </ac:spMkLst>
        </pc:spChg>
        <pc:spChg chg="add mod">
          <ac:chgData name="Ahmed Mokhtar" userId="098dea1c-ec30-4636-9303-784e747167d8" providerId="ADAL" clId="{EE3F9061-7BE2-4BF0-9251-F21EF84F82F9}" dt="2024-10-28T12:11:04.973" v="906" actId="122"/>
          <ac:spMkLst>
            <pc:docMk/>
            <pc:sldMk cId="0" sldId="273"/>
            <ac:spMk id="23" creationId="{A135BA5A-15C5-232D-87F2-DE2B5A143752}"/>
          </ac:spMkLst>
        </pc:spChg>
        <pc:spChg chg="add mod">
          <ac:chgData name="Ahmed Mokhtar" userId="098dea1c-ec30-4636-9303-784e747167d8" providerId="ADAL" clId="{EE3F9061-7BE2-4BF0-9251-F21EF84F82F9}" dt="2024-10-28T12:12:05.734" v="974" actId="20577"/>
          <ac:spMkLst>
            <pc:docMk/>
            <pc:sldMk cId="0" sldId="273"/>
            <ac:spMk id="24" creationId="{ECE9D1EB-5F4A-A9EA-4EDF-D769F4B900CE}"/>
          </ac:spMkLst>
        </pc:spChg>
        <pc:spChg chg="add mod">
          <ac:chgData name="Ahmed Mokhtar" userId="098dea1c-ec30-4636-9303-784e747167d8" providerId="ADAL" clId="{EE3F9061-7BE2-4BF0-9251-F21EF84F82F9}" dt="2024-10-28T18:41:32.722" v="4829" actId="20577"/>
          <ac:spMkLst>
            <pc:docMk/>
            <pc:sldMk cId="0" sldId="273"/>
            <ac:spMk id="25" creationId="{EA00BDCC-19B8-A1D4-0D81-4E1240020D23}"/>
          </ac:spMkLst>
        </pc:spChg>
        <pc:spChg chg="add mod">
          <ac:chgData name="Ahmed Mokhtar" userId="098dea1c-ec30-4636-9303-784e747167d8" providerId="ADAL" clId="{EE3F9061-7BE2-4BF0-9251-F21EF84F82F9}" dt="2024-10-28T18:00:40.322" v="4758"/>
          <ac:spMkLst>
            <pc:docMk/>
            <pc:sldMk cId="0" sldId="273"/>
            <ac:spMk id="26" creationId="{0D4B9666-55A9-4448-A726-E71FEF506BA5}"/>
          </ac:spMkLst>
        </pc:spChg>
        <pc:spChg chg="mod">
          <ac:chgData name="Ahmed Mokhtar" userId="098dea1c-ec30-4636-9303-784e747167d8" providerId="ADAL" clId="{EE3F9061-7BE2-4BF0-9251-F21EF84F82F9}" dt="2024-10-28T11:37:31.509" v="94" actId="20577"/>
          <ac:spMkLst>
            <pc:docMk/>
            <pc:sldMk cId="0" sldId="273"/>
            <ac:spMk id="3350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1:46:45.681" v="362" actId="20577"/>
          <ac:spMkLst>
            <pc:docMk/>
            <pc:sldMk cId="0" sldId="273"/>
            <ac:spMk id="3351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2:00:22.935" v="806" actId="1076"/>
          <ac:spMkLst>
            <pc:docMk/>
            <pc:sldMk cId="0" sldId="273"/>
            <ac:spMk id="3352" creationId="{00000000-0000-0000-0000-000000000000}"/>
          </ac:spMkLst>
        </pc:spChg>
        <pc:spChg chg="del mod">
          <ac:chgData name="Ahmed Mokhtar" userId="098dea1c-ec30-4636-9303-784e747167d8" providerId="ADAL" clId="{EE3F9061-7BE2-4BF0-9251-F21EF84F82F9}" dt="2024-10-28T12:09:09.974" v="835" actId="478"/>
          <ac:spMkLst>
            <pc:docMk/>
            <pc:sldMk cId="0" sldId="273"/>
            <ac:spMk id="3353" creationId="{00000000-0000-0000-0000-000000000000}"/>
          </ac:spMkLst>
        </pc:spChg>
        <pc:grpChg chg="add del mod">
          <ac:chgData name="Ahmed Mokhtar" userId="098dea1c-ec30-4636-9303-784e747167d8" providerId="ADAL" clId="{EE3F9061-7BE2-4BF0-9251-F21EF84F82F9}" dt="2024-10-28T11:54:39.993" v="489" actId="478"/>
          <ac:grpSpMkLst>
            <pc:docMk/>
            <pc:sldMk cId="0" sldId="273"/>
            <ac:grpSpMk id="2" creationId="{EEFCF8F5-AE73-4381-892D-FF52B4AB3862}"/>
          </ac:grpSpMkLst>
        </pc:grpChg>
        <pc:graphicFrameChg chg="add mod modGraphic">
          <ac:chgData name="Ahmed Mokhtar" userId="098dea1c-ec30-4636-9303-784e747167d8" providerId="ADAL" clId="{EE3F9061-7BE2-4BF0-9251-F21EF84F82F9}" dt="2024-10-28T18:42:47.349" v="4894" actId="1036"/>
          <ac:graphicFrameMkLst>
            <pc:docMk/>
            <pc:sldMk cId="0" sldId="273"/>
            <ac:graphicFrameMk id="19" creationId="{FBF6D197-351E-A196-CC0C-783439CE7772}"/>
          </ac:graphicFrameMkLst>
        </pc:graphicFrameChg>
        <pc:picChg chg="add mod ord modCrop">
          <ac:chgData name="Ahmed Mokhtar" userId="098dea1c-ec30-4636-9303-784e747167d8" providerId="ADAL" clId="{EE3F9061-7BE2-4BF0-9251-F21EF84F82F9}" dt="2024-10-28T12:09:17.027" v="836" actId="1076"/>
          <ac:picMkLst>
            <pc:docMk/>
            <pc:sldMk cId="0" sldId="273"/>
            <ac:picMk id="22" creationId="{543388EE-98DD-F57C-B763-F91860385962}"/>
          </ac:picMkLst>
        </pc:picChg>
        <pc:cxnChg chg="mod">
          <ac:chgData name="Ahmed Mokhtar" userId="098dea1c-ec30-4636-9303-784e747167d8" providerId="ADAL" clId="{EE3F9061-7BE2-4BF0-9251-F21EF84F82F9}" dt="2024-10-28T11:49:55.225" v="363"/>
          <ac:cxnSpMkLst>
            <pc:docMk/>
            <pc:sldMk cId="0" sldId="273"/>
            <ac:cxnSpMk id="3" creationId="{6F3101E7-5661-A9A1-9009-EB5DBA9A3B36}"/>
          </ac:cxnSpMkLst>
        </pc:cxnChg>
        <pc:cxnChg chg="mod">
          <ac:chgData name="Ahmed Mokhtar" userId="098dea1c-ec30-4636-9303-784e747167d8" providerId="ADAL" clId="{EE3F9061-7BE2-4BF0-9251-F21EF84F82F9}" dt="2024-10-28T11:49:55.225" v="363"/>
          <ac:cxnSpMkLst>
            <pc:docMk/>
            <pc:sldMk cId="0" sldId="273"/>
            <ac:cxnSpMk id="4" creationId="{3D2299AA-668B-0668-CDEB-B4E1A46AD264}"/>
          </ac:cxnSpMkLst>
        </pc:cxnChg>
        <pc:cxnChg chg="mod">
          <ac:chgData name="Ahmed Mokhtar" userId="098dea1c-ec30-4636-9303-784e747167d8" providerId="ADAL" clId="{EE3F9061-7BE2-4BF0-9251-F21EF84F82F9}" dt="2024-10-28T11:49:55.225" v="363"/>
          <ac:cxnSpMkLst>
            <pc:docMk/>
            <pc:sldMk cId="0" sldId="273"/>
            <ac:cxnSpMk id="5" creationId="{634AF10A-4990-E94B-A0B6-7DFA18C37A3F}"/>
          </ac:cxnSpMkLst>
        </pc:cxnChg>
        <pc:cxnChg chg="del mod">
          <ac:chgData name="Ahmed Mokhtar" userId="098dea1c-ec30-4636-9303-784e747167d8" providerId="ADAL" clId="{EE3F9061-7BE2-4BF0-9251-F21EF84F82F9}" dt="2024-10-28T11:52:05.722" v="392" actId="478"/>
          <ac:cxnSpMkLst>
            <pc:docMk/>
            <pc:sldMk cId="0" sldId="273"/>
            <ac:cxnSpMk id="6" creationId="{50BADADA-7D82-80ED-E919-0B560731C949}"/>
          </ac:cxnSpMkLst>
        </pc:cxnChg>
      </pc:sldChg>
      <pc:sldChg chg="del">
        <pc:chgData name="Ahmed Mokhtar" userId="098dea1c-ec30-4636-9303-784e747167d8" providerId="ADAL" clId="{EE3F9061-7BE2-4BF0-9251-F21EF84F82F9}" dt="2024-10-28T18:20:20.769" v="4791" actId="47"/>
        <pc:sldMkLst>
          <pc:docMk/>
          <pc:sldMk cId="0" sldId="274"/>
        </pc:sldMkLst>
      </pc:sldChg>
      <pc:sldChg chg="del">
        <pc:chgData name="Ahmed Mokhtar" userId="098dea1c-ec30-4636-9303-784e747167d8" providerId="ADAL" clId="{EE3F9061-7BE2-4BF0-9251-F21EF84F82F9}" dt="2024-10-28T18:20:20.524" v="4790" actId="47"/>
        <pc:sldMkLst>
          <pc:docMk/>
          <pc:sldMk cId="0" sldId="275"/>
        </pc:sldMkLst>
      </pc:sldChg>
      <pc:sldChg chg="del">
        <pc:chgData name="Ahmed Mokhtar" userId="098dea1c-ec30-4636-9303-784e747167d8" providerId="ADAL" clId="{EE3F9061-7BE2-4BF0-9251-F21EF84F82F9}" dt="2024-10-28T18:20:20.117" v="4789" actId="47"/>
        <pc:sldMkLst>
          <pc:docMk/>
          <pc:sldMk cId="0" sldId="276"/>
        </pc:sldMkLst>
      </pc:sldChg>
      <pc:sldChg chg="del">
        <pc:chgData name="Ahmed Mokhtar" userId="098dea1c-ec30-4636-9303-784e747167d8" providerId="ADAL" clId="{EE3F9061-7BE2-4BF0-9251-F21EF84F82F9}" dt="2024-10-28T18:20:19.202" v="4788" actId="47"/>
        <pc:sldMkLst>
          <pc:docMk/>
          <pc:sldMk cId="0" sldId="277"/>
        </pc:sldMkLst>
      </pc:sldChg>
      <pc:sldChg chg="del">
        <pc:chgData name="Ahmed Mokhtar" userId="098dea1c-ec30-4636-9303-784e747167d8" providerId="ADAL" clId="{EE3F9061-7BE2-4BF0-9251-F21EF84F82F9}" dt="2024-10-28T18:20:17.169" v="4787" actId="47"/>
        <pc:sldMkLst>
          <pc:docMk/>
          <pc:sldMk cId="0" sldId="278"/>
        </pc:sldMkLst>
      </pc:sldChg>
      <pc:sldChg chg="del">
        <pc:chgData name="Ahmed Mokhtar" userId="098dea1c-ec30-4636-9303-784e747167d8" providerId="ADAL" clId="{EE3F9061-7BE2-4BF0-9251-F21EF84F82F9}" dt="2024-10-28T18:20:16.759" v="4786" actId="47"/>
        <pc:sldMkLst>
          <pc:docMk/>
          <pc:sldMk cId="0" sldId="279"/>
        </pc:sldMkLst>
      </pc:sldChg>
      <pc:sldChg chg="del">
        <pc:chgData name="Ahmed Mokhtar" userId="098dea1c-ec30-4636-9303-784e747167d8" providerId="ADAL" clId="{EE3F9061-7BE2-4BF0-9251-F21EF84F82F9}" dt="2024-10-28T18:20:16.104" v="4785" actId="47"/>
        <pc:sldMkLst>
          <pc:docMk/>
          <pc:sldMk cId="0" sldId="280"/>
        </pc:sldMkLst>
      </pc:sldChg>
      <pc:sldChg chg="del">
        <pc:chgData name="Ahmed Mokhtar" userId="098dea1c-ec30-4636-9303-784e747167d8" providerId="ADAL" clId="{EE3F9061-7BE2-4BF0-9251-F21EF84F82F9}" dt="2024-10-28T18:20:16.024" v="4784" actId="47"/>
        <pc:sldMkLst>
          <pc:docMk/>
          <pc:sldMk cId="0" sldId="281"/>
        </pc:sldMkLst>
      </pc:sldChg>
      <pc:sldChg chg="del">
        <pc:chgData name="Ahmed Mokhtar" userId="098dea1c-ec30-4636-9303-784e747167d8" providerId="ADAL" clId="{EE3F9061-7BE2-4BF0-9251-F21EF84F82F9}" dt="2024-10-28T18:20:15.986" v="4783" actId="47"/>
        <pc:sldMkLst>
          <pc:docMk/>
          <pc:sldMk cId="0" sldId="282"/>
        </pc:sldMkLst>
      </pc:sldChg>
      <pc:sldChg chg="del">
        <pc:chgData name="Ahmed Mokhtar" userId="098dea1c-ec30-4636-9303-784e747167d8" providerId="ADAL" clId="{EE3F9061-7BE2-4BF0-9251-F21EF84F82F9}" dt="2024-10-28T18:20:15.913" v="4782" actId="47"/>
        <pc:sldMkLst>
          <pc:docMk/>
          <pc:sldMk cId="0" sldId="283"/>
        </pc:sldMkLst>
      </pc:sldChg>
      <pc:sldChg chg="del">
        <pc:chgData name="Ahmed Mokhtar" userId="098dea1c-ec30-4636-9303-784e747167d8" providerId="ADAL" clId="{EE3F9061-7BE2-4BF0-9251-F21EF84F82F9}" dt="2024-10-28T18:20:15.605" v="4781" actId="47"/>
        <pc:sldMkLst>
          <pc:docMk/>
          <pc:sldMk cId="0" sldId="284"/>
        </pc:sldMkLst>
      </pc:sldChg>
      <pc:sldChg chg="del">
        <pc:chgData name="Ahmed Mokhtar" userId="098dea1c-ec30-4636-9303-784e747167d8" providerId="ADAL" clId="{EE3F9061-7BE2-4BF0-9251-F21EF84F82F9}" dt="2024-10-28T18:20:15.156" v="4780" actId="47"/>
        <pc:sldMkLst>
          <pc:docMk/>
          <pc:sldMk cId="0" sldId="285"/>
        </pc:sldMkLst>
      </pc:sldChg>
      <pc:sldChg chg="del">
        <pc:chgData name="Ahmed Mokhtar" userId="098dea1c-ec30-4636-9303-784e747167d8" providerId="ADAL" clId="{EE3F9061-7BE2-4BF0-9251-F21EF84F82F9}" dt="2024-10-28T18:20:14.960" v="4779" actId="47"/>
        <pc:sldMkLst>
          <pc:docMk/>
          <pc:sldMk cId="0" sldId="286"/>
        </pc:sldMkLst>
      </pc:sldChg>
      <pc:sldChg chg="del">
        <pc:chgData name="Ahmed Mokhtar" userId="098dea1c-ec30-4636-9303-784e747167d8" providerId="ADAL" clId="{EE3F9061-7BE2-4BF0-9251-F21EF84F82F9}" dt="2024-10-28T18:20:14.747" v="4778" actId="47"/>
        <pc:sldMkLst>
          <pc:docMk/>
          <pc:sldMk cId="0" sldId="287"/>
        </pc:sldMkLst>
      </pc:sldChg>
      <pc:sldChg chg="del">
        <pc:chgData name="Ahmed Mokhtar" userId="098dea1c-ec30-4636-9303-784e747167d8" providerId="ADAL" clId="{EE3F9061-7BE2-4BF0-9251-F21EF84F82F9}" dt="2024-10-28T18:20:14.554" v="4777" actId="47"/>
        <pc:sldMkLst>
          <pc:docMk/>
          <pc:sldMk cId="0" sldId="288"/>
        </pc:sldMkLst>
      </pc:sldChg>
      <pc:sldChg chg="del">
        <pc:chgData name="Ahmed Mokhtar" userId="098dea1c-ec30-4636-9303-784e747167d8" providerId="ADAL" clId="{EE3F9061-7BE2-4BF0-9251-F21EF84F82F9}" dt="2024-10-28T18:20:14.371" v="4776" actId="47"/>
        <pc:sldMkLst>
          <pc:docMk/>
          <pc:sldMk cId="0" sldId="289"/>
        </pc:sldMkLst>
      </pc:sldChg>
      <pc:sldChg chg="del">
        <pc:chgData name="Ahmed Mokhtar" userId="098dea1c-ec30-4636-9303-784e747167d8" providerId="ADAL" clId="{EE3F9061-7BE2-4BF0-9251-F21EF84F82F9}" dt="2024-10-28T18:20:14.176" v="4775" actId="47"/>
        <pc:sldMkLst>
          <pc:docMk/>
          <pc:sldMk cId="0" sldId="290"/>
        </pc:sldMkLst>
      </pc:sldChg>
      <pc:sldChg chg="del">
        <pc:chgData name="Ahmed Mokhtar" userId="098dea1c-ec30-4636-9303-784e747167d8" providerId="ADAL" clId="{EE3F9061-7BE2-4BF0-9251-F21EF84F82F9}" dt="2024-10-28T18:20:14" v="4774" actId="47"/>
        <pc:sldMkLst>
          <pc:docMk/>
          <pc:sldMk cId="0" sldId="291"/>
        </pc:sldMkLst>
      </pc:sldChg>
      <pc:sldChg chg="del">
        <pc:chgData name="Ahmed Mokhtar" userId="098dea1c-ec30-4636-9303-784e747167d8" providerId="ADAL" clId="{EE3F9061-7BE2-4BF0-9251-F21EF84F82F9}" dt="2024-10-28T18:20:13.859" v="4773" actId="47"/>
        <pc:sldMkLst>
          <pc:docMk/>
          <pc:sldMk cId="0" sldId="292"/>
        </pc:sldMkLst>
      </pc:sldChg>
      <pc:sldChg chg="del">
        <pc:chgData name="Ahmed Mokhtar" userId="098dea1c-ec30-4636-9303-784e747167d8" providerId="ADAL" clId="{EE3F9061-7BE2-4BF0-9251-F21EF84F82F9}" dt="2024-10-28T18:20:13.649" v="4772" actId="47"/>
        <pc:sldMkLst>
          <pc:docMk/>
          <pc:sldMk cId="0" sldId="293"/>
        </pc:sldMkLst>
      </pc:sldChg>
      <pc:sldChg chg="del">
        <pc:chgData name="Ahmed Mokhtar" userId="098dea1c-ec30-4636-9303-784e747167d8" providerId="ADAL" clId="{EE3F9061-7BE2-4BF0-9251-F21EF84F82F9}" dt="2024-10-28T18:20:13.335" v="4771" actId="47"/>
        <pc:sldMkLst>
          <pc:docMk/>
          <pc:sldMk cId="0" sldId="294"/>
        </pc:sldMkLst>
      </pc:sldChg>
      <pc:sldChg chg="del">
        <pc:chgData name="Ahmed Mokhtar" userId="098dea1c-ec30-4636-9303-784e747167d8" providerId="ADAL" clId="{EE3F9061-7BE2-4BF0-9251-F21EF84F82F9}" dt="2024-10-28T18:20:12.934" v="4770" actId="47"/>
        <pc:sldMkLst>
          <pc:docMk/>
          <pc:sldMk cId="0" sldId="295"/>
        </pc:sldMkLst>
      </pc:sldChg>
      <pc:sldChg chg="addSp delSp modSp new mod ord">
        <pc:chgData name="Ahmed Mokhtar" userId="098dea1c-ec30-4636-9303-784e747167d8" providerId="ADAL" clId="{EE3F9061-7BE2-4BF0-9251-F21EF84F82F9}" dt="2024-10-28T16:33:14.682" v="3928"/>
        <pc:sldMkLst>
          <pc:docMk/>
          <pc:sldMk cId="121299443" sldId="296"/>
        </pc:sldMkLst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2" creationId="{212FA2BB-C61C-B21D-EE7B-25D8F35E729A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3" creationId="{B0060F19-689C-33C4-8222-A03FA13EC292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4" creationId="{98F66B92-FCD6-87EE-0C9E-0CC20499E07E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5" creationId="{57BC549A-4139-401C-3F1D-E20009781E00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6" creationId="{99D860AB-723B-A97A-ADA0-FD5563B47317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7" creationId="{23C661C0-D323-E230-57B4-8CAE58B82BFE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8" creationId="{C212F93B-DB17-F2C4-2C61-38C6718DE92B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9" creationId="{29C553EA-0753-546D-001F-5533D399F609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10" creationId="{4C0091C8-B954-F964-F8B0-F4EBC7FCF920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11" creationId="{C9304CEC-7947-A688-9ECC-92464985C8CF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12" creationId="{CC06CB55-7D76-5769-D7AD-6AC0968FB4A0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13" creationId="{4BE2AE64-EA33-A7DB-A033-1A2487E9716C}"/>
          </ac:spMkLst>
        </pc:spChg>
        <pc:spChg chg="del">
          <ac:chgData name="Ahmed Mokhtar" userId="098dea1c-ec30-4636-9303-784e747167d8" providerId="ADAL" clId="{EE3F9061-7BE2-4BF0-9251-F21EF84F82F9}" dt="2024-10-28T13:54:18.364" v="1769" actId="478"/>
          <ac:spMkLst>
            <pc:docMk/>
            <pc:sldMk cId="121299443" sldId="296"/>
            <ac:spMk id="14" creationId="{DC873847-C89A-20F3-2676-98AB7957A1CF}"/>
          </ac:spMkLst>
        </pc:spChg>
        <pc:spChg chg="add mod">
          <ac:chgData name="Ahmed Mokhtar" userId="098dea1c-ec30-4636-9303-784e747167d8" providerId="ADAL" clId="{EE3F9061-7BE2-4BF0-9251-F21EF84F82F9}" dt="2024-10-28T13:58:44.678" v="1825" actId="1076"/>
          <ac:spMkLst>
            <pc:docMk/>
            <pc:sldMk cId="121299443" sldId="296"/>
            <ac:spMk id="27" creationId="{9EA5D08C-720A-EE8A-177C-9E11AFACB430}"/>
          </ac:spMkLst>
        </pc:spChg>
        <pc:spChg chg="add mod">
          <ac:chgData name="Ahmed Mokhtar" userId="098dea1c-ec30-4636-9303-784e747167d8" providerId="ADAL" clId="{EE3F9061-7BE2-4BF0-9251-F21EF84F82F9}" dt="2024-10-28T13:59:06.224" v="1866" actId="1076"/>
          <ac:spMkLst>
            <pc:docMk/>
            <pc:sldMk cId="121299443" sldId="296"/>
            <ac:spMk id="28" creationId="{42839900-C642-2868-6BBC-87C32BD2EA53}"/>
          </ac:spMkLst>
        </pc:spChg>
        <pc:spChg chg="add mod">
          <ac:chgData name="Ahmed Mokhtar" userId="098dea1c-ec30-4636-9303-784e747167d8" providerId="ADAL" clId="{EE3F9061-7BE2-4BF0-9251-F21EF84F82F9}" dt="2024-10-28T13:59:54.352" v="1963" actId="1076"/>
          <ac:spMkLst>
            <pc:docMk/>
            <pc:sldMk cId="121299443" sldId="296"/>
            <ac:spMk id="29" creationId="{5F14FA9A-54AD-E89E-3E18-5B189644BE74}"/>
          </ac:spMkLst>
        </pc:spChg>
        <pc:spChg chg="add mod">
          <ac:chgData name="Ahmed Mokhtar" userId="098dea1c-ec30-4636-9303-784e747167d8" providerId="ADAL" clId="{EE3F9061-7BE2-4BF0-9251-F21EF84F82F9}" dt="2024-10-28T14:00:35.646" v="2005" actId="1076"/>
          <ac:spMkLst>
            <pc:docMk/>
            <pc:sldMk cId="121299443" sldId="296"/>
            <ac:spMk id="30" creationId="{826A4E51-25A5-C094-2A0C-223B088386AA}"/>
          </ac:spMkLst>
        </pc:spChg>
        <pc:picChg chg="add mod">
          <ac:chgData name="Ahmed Mokhtar" userId="098dea1c-ec30-4636-9303-784e747167d8" providerId="ADAL" clId="{EE3F9061-7BE2-4BF0-9251-F21EF84F82F9}" dt="2024-10-28T13:59:16.314" v="1914" actId="1038"/>
          <ac:picMkLst>
            <pc:docMk/>
            <pc:sldMk cId="121299443" sldId="296"/>
            <ac:picMk id="16" creationId="{C4077866-D87A-B971-3DE2-1A4F4B5BF6BC}"/>
          </ac:picMkLst>
        </pc:picChg>
        <pc:picChg chg="add mod">
          <ac:chgData name="Ahmed Mokhtar" userId="098dea1c-ec30-4636-9303-784e747167d8" providerId="ADAL" clId="{EE3F9061-7BE2-4BF0-9251-F21EF84F82F9}" dt="2024-10-28T13:59:23.718" v="1938" actId="14100"/>
          <ac:picMkLst>
            <pc:docMk/>
            <pc:sldMk cId="121299443" sldId="296"/>
            <ac:picMk id="18" creationId="{984B5571-BF0B-7FB9-E374-11B29A3BD3F8}"/>
          </ac:picMkLst>
        </pc:picChg>
        <pc:picChg chg="add del">
          <ac:chgData name="Ahmed Mokhtar" userId="098dea1c-ec30-4636-9303-784e747167d8" providerId="ADAL" clId="{EE3F9061-7BE2-4BF0-9251-F21EF84F82F9}" dt="2024-10-28T13:55:26.241" v="1782" actId="478"/>
          <ac:picMkLst>
            <pc:docMk/>
            <pc:sldMk cId="121299443" sldId="296"/>
            <ac:picMk id="20" creationId="{264AED9D-A0D3-612A-2997-A41D0CB8C0AD}"/>
          </ac:picMkLst>
        </pc:picChg>
        <pc:picChg chg="add mod">
          <ac:chgData name="Ahmed Mokhtar" userId="098dea1c-ec30-4636-9303-784e747167d8" providerId="ADAL" clId="{EE3F9061-7BE2-4BF0-9251-F21EF84F82F9}" dt="2024-10-28T13:59:11.831" v="1900" actId="1037"/>
          <ac:picMkLst>
            <pc:docMk/>
            <pc:sldMk cId="121299443" sldId="296"/>
            <ac:picMk id="22" creationId="{E9637A5B-D2A0-60D0-DB9D-A01FADCF0E85}"/>
          </ac:picMkLst>
        </pc:picChg>
        <pc:picChg chg="add del">
          <ac:chgData name="Ahmed Mokhtar" userId="098dea1c-ec30-4636-9303-784e747167d8" providerId="ADAL" clId="{EE3F9061-7BE2-4BF0-9251-F21EF84F82F9}" dt="2024-10-28T13:57:50.908" v="1796" actId="478"/>
          <ac:picMkLst>
            <pc:docMk/>
            <pc:sldMk cId="121299443" sldId="296"/>
            <ac:picMk id="24" creationId="{DDCD8238-C3FE-D5C6-6B13-2F92526EB4B6}"/>
          </ac:picMkLst>
        </pc:picChg>
        <pc:picChg chg="add mod">
          <ac:chgData name="Ahmed Mokhtar" userId="098dea1c-ec30-4636-9303-784e747167d8" providerId="ADAL" clId="{EE3F9061-7BE2-4BF0-9251-F21EF84F82F9}" dt="2024-10-28T13:59:08.891" v="1878" actId="1038"/>
          <ac:picMkLst>
            <pc:docMk/>
            <pc:sldMk cId="121299443" sldId="296"/>
            <ac:picMk id="26" creationId="{F14A8A56-FFBC-EDF2-7670-B45128D09C3D}"/>
          </ac:picMkLst>
        </pc:picChg>
      </pc:sldChg>
      <pc:sldChg chg="addSp delSp modSp add mod ord">
        <pc:chgData name="Ahmed Mokhtar" userId="098dea1c-ec30-4636-9303-784e747167d8" providerId="ADAL" clId="{EE3F9061-7BE2-4BF0-9251-F21EF84F82F9}" dt="2024-10-28T14:56:42.367" v="2853"/>
        <pc:sldMkLst>
          <pc:docMk/>
          <pc:sldMk cId="525597277" sldId="297"/>
        </pc:sldMkLst>
        <pc:spChg chg="mod">
          <ac:chgData name="Ahmed Mokhtar" userId="098dea1c-ec30-4636-9303-784e747167d8" providerId="ADAL" clId="{EE3F9061-7BE2-4BF0-9251-F21EF84F82F9}" dt="2024-10-28T14:19:52.563" v="2212" actId="1036"/>
          <ac:spMkLst>
            <pc:docMk/>
            <pc:sldMk cId="525597277" sldId="297"/>
            <ac:spMk id="6" creationId="{7734D7D7-6283-D8AB-8F30-50FB1132C254}"/>
          </ac:spMkLst>
        </pc:spChg>
        <pc:spChg chg="mod">
          <ac:chgData name="Ahmed Mokhtar" userId="098dea1c-ec30-4636-9303-784e747167d8" providerId="ADAL" clId="{EE3F9061-7BE2-4BF0-9251-F21EF84F82F9}" dt="2024-10-28T14:40:26.521" v="2722" actId="20577"/>
          <ac:spMkLst>
            <pc:docMk/>
            <pc:sldMk cId="525597277" sldId="297"/>
            <ac:spMk id="7" creationId="{989AB395-8C7E-A461-14FC-B3DEBA56E7BC}"/>
          </ac:spMkLst>
        </pc:spChg>
        <pc:spChg chg="mod">
          <ac:chgData name="Ahmed Mokhtar" userId="098dea1c-ec30-4636-9303-784e747167d8" providerId="ADAL" clId="{EE3F9061-7BE2-4BF0-9251-F21EF84F82F9}" dt="2024-10-28T14:13:25.373" v="2132" actId="20577"/>
          <ac:spMkLst>
            <pc:docMk/>
            <pc:sldMk cId="525597277" sldId="297"/>
            <ac:spMk id="2596" creationId="{00000000-0000-0000-0000-000000000000}"/>
          </ac:spMkLst>
        </pc:spChg>
        <pc:spChg chg="mod">
          <ac:chgData name="Ahmed Mokhtar" userId="098dea1c-ec30-4636-9303-784e747167d8" providerId="ADAL" clId="{EE3F9061-7BE2-4BF0-9251-F21EF84F82F9}" dt="2024-10-28T14:14:48.797" v="2198" actId="20577"/>
          <ac:spMkLst>
            <pc:docMk/>
            <pc:sldMk cId="525597277" sldId="297"/>
            <ac:spMk id="2598" creationId="{00000000-0000-0000-0000-000000000000}"/>
          </ac:spMkLst>
        </pc:spChg>
        <pc:picChg chg="add del mod">
          <ac:chgData name="Ahmed Mokhtar" userId="098dea1c-ec30-4636-9303-784e747167d8" providerId="ADAL" clId="{EE3F9061-7BE2-4BF0-9251-F21EF84F82F9}" dt="2024-10-28T14:20:46.576" v="2230" actId="478"/>
          <ac:picMkLst>
            <pc:docMk/>
            <pc:sldMk cId="525597277" sldId="297"/>
            <ac:picMk id="3" creationId="{C1C27AD6-996D-A706-6884-0450D2C11A3C}"/>
          </ac:picMkLst>
        </pc:picChg>
        <pc:picChg chg="del mod">
          <ac:chgData name="Ahmed Mokhtar" userId="098dea1c-ec30-4636-9303-784e747167d8" providerId="ADAL" clId="{EE3F9061-7BE2-4BF0-9251-F21EF84F82F9}" dt="2024-10-28T14:19:40.354" v="2205" actId="478"/>
          <ac:picMkLst>
            <pc:docMk/>
            <pc:sldMk cId="525597277" sldId="297"/>
            <ac:picMk id="5" creationId="{3840ABD8-B3EC-614B-B103-80AF6C570A92}"/>
          </ac:picMkLst>
        </pc:picChg>
        <pc:picChg chg="add mod">
          <ac:chgData name="Ahmed Mokhtar" userId="098dea1c-ec30-4636-9303-784e747167d8" providerId="ADAL" clId="{EE3F9061-7BE2-4BF0-9251-F21EF84F82F9}" dt="2024-10-28T14:20:55.755" v="2234" actId="1076"/>
          <ac:picMkLst>
            <pc:docMk/>
            <pc:sldMk cId="525597277" sldId="297"/>
            <ac:picMk id="8" creationId="{3768C7D1-2B3C-161D-959B-9212EF447BBF}"/>
          </ac:picMkLst>
        </pc:picChg>
      </pc:sldChg>
      <pc:sldChg chg="addSp delSp modSp new mod ord">
        <pc:chgData name="Ahmed Mokhtar" userId="098dea1c-ec30-4636-9303-784e747167d8" providerId="ADAL" clId="{EE3F9061-7BE2-4BF0-9251-F21EF84F82F9}" dt="2024-10-28T17:46:18.277" v="4552" actId="1036"/>
        <pc:sldMkLst>
          <pc:docMk/>
          <pc:sldMk cId="2500887915" sldId="298"/>
        </pc:sldMkLst>
        <pc:spChg chg="mod">
          <ac:chgData name="Ahmed Mokhtar" userId="098dea1c-ec30-4636-9303-784e747167d8" providerId="ADAL" clId="{EE3F9061-7BE2-4BF0-9251-F21EF84F82F9}" dt="2024-10-28T14:47:11.225" v="2739" actId="20577"/>
          <ac:spMkLst>
            <pc:docMk/>
            <pc:sldMk cId="2500887915" sldId="298"/>
            <ac:spMk id="2" creationId="{2A68113F-A0B3-604D-78FC-998014F1A23F}"/>
          </ac:spMkLst>
        </pc:spChg>
        <pc:spChg chg="del">
          <ac:chgData name="Ahmed Mokhtar" userId="098dea1c-ec30-4636-9303-784e747167d8" providerId="ADAL" clId="{EE3F9061-7BE2-4BF0-9251-F21EF84F82F9}" dt="2024-10-28T16:32:56.895" v="3926" actId="478"/>
          <ac:spMkLst>
            <pc:docMk/>
            <pc:sldMk cId="2500887915" sldId="298"/>
            <ac:spMk id="3" creationId="{BC8C5B48-6A6D-DD81-9D58-4AAEB37FC165}"/>
          </ac:spMkLst>
        </pc:spChg>
        <pc:picChg chg="add mod">
          <ac:chgData name="Ahmed Mokhtar" userId="098dea1c-ec30-4636-9303-784e747167d8" providerId="ADAL" clId="{EE3F9061-7BE2-4BF0-9251-F21EF84F82F9}" dt="2024-10-28T17:46:18.277" v="4552" actId="1036"/>
          <ac:picMkLst>
            <pc:docMk/>
            <pc:sldMk cId="2500887915" sldId="298"/>
            <ac:picMk id="5" creationId="{A22F9BFC-B6AD-BE97-83B1-FADF75616C06}"/>
          </ac:picMkLst>
        </pc:picChg>
      </pc:sldChg>
      <pc:sldChg chg="addSp delSp modSp new mod">
        <pc:chgData name="Ahmed Mokhtar" userId="098dea1c-ec30-4636-9303-784e747167d8" providerId="ADAL" clId="{EE3F9061-7BE2-4BF0-9251-F21EF84F82F9}" dt="2024-10-28T17:52:09.082" v="4628" actId="1037"/>
        <pc:sldMkLst>
          <pc:docMk/>
          <pc:sldMk cId="1849238651" sldId="299"/>
        </pc:sldMkLst>
        <pc:spChg chg="mod">
          <ac:chgData name="Ahmed Mokhtar" userId="098dea1c-ec30-4636-9303-784e747167d8" providerId="ADAL" clId="{EE3F9061-7BE2-4BF0-9251-F21EF84F82F9}" dt="2024-10-28T15:02:41.363" v="2937" actId="20577"/>
          <ac:spMkLst>
            <pc:docMk/>
            <pc:sldMk cId="1849238651" sldId="299"/>
            <ac:spMk id="2" creationId="{D5E823E5-1D26-A309-D049-4BFDACB606DE}"/>
          </ac:spMkLst>
        </pc:spChg>
        <pc:spChg chg="add mod">
          <ac:chgData name="Ahmed Mokhtar" userId="098dea1c-ec30-4636-9303-784e747167d8" providerId="ADAL" clId="{EE3F9061-7BE2-4BF0-9251-F21EF84F82F9}" dt="2024-10-28T17:52:09.082" v="4628" actId="1037"/>
          <ac:spMkLst>
            <pc:docMk/>
            <pc:sldMk cId="1849238651" sldId="299"/>
            <ac:spMk id="11" creationId="{61B7ED16-C63B-279B-6791-8EECCD1EFFC7}"/>
          </ac:spMkLst>
        </pc:spChg>
        <pc:grpChg chg="add mod">
          <ac:chgData name="Ahmed Mokhtar" userId="098dea1c-ec30-4636-9303-784e747167d8" providerId="ADAL" clId="{EE3F9061-7BE2-4BF0-9251-F21EF84F82F9}" dt="2024-10-28T17:47:21.821" v="4557" actId="1076"/>
          <ac:grpSpMkLst>
            <pc:docMk/>
            <pc:sldMk cId="1849238651" sldId="299"/>
            <ac:grpSpMk id="10" creationId="{86C360BD-1BF7-D5B9-B464-E6C216B3D5C7}"/>
          </ac:grpSpMkLst>
        </pc:grpChg>
        <pc:picChg chg="add mod">
          <ac:chgData name="Ahmed Mokhtar" userId="098dea1c-ec30-4636-9303-784e747167d8" providerId="ADAL" clId="{EE3F9061-7BE2-4BF0-9251-F21EF84F82F9}" dt="2024-10-28T17:47:12.427" v="4555" actId="164"/>
          <ac:picMkLst>
            <pc:docMk/>
            <pc:sldMk cId="1849238651" sldId="299"/>
            <ac:picMk id="4" creationId="{B6159B39-7352-F201-4316-6D89D0803B3A}"/>
          </ac:picMkLst>
        </pc:picChg>
        <pc:cxnChg chg="add del mod">
          <ac:chgData name="Ahmed Mokhtar" userId="098dea1c-ec30-4636-9303-784e747167d8" providerId="ADAL" clId="{EE3F9061-7BE2-4BF0-9251-F21EF84F82F9}" dt="2024-10-28T15:22:50.590" v="2940" actId="478"/>
          <ac:cxnSpMkLst>
            <pc:docMk/>
            <pc:sldMk cId="1849238651" sldId="299"/>
            <ac:cxnSpMk id="6" creationId="{F6CC3489-990E-E8AF-ECCE-D6583557FBD7}"/>
          </ac:cxnSpMkLst>
        </pc:cxnChg>
        <pc:cxnChg chg="add mod">
          <ac:chgData name="Ahmed Mokhtar" userId="098dea1c-ec30-4636-9303-784e747167d8" providerId="ADAL" clId="{EE3F9061-7BE2-4BF0-9251-F21EF84F82F9}" dt="2024-10-28T17:47:12.427" v="4555" actId="164"/>
          <ac:cxnSpMkLst>
            <pc:docMk/>
            <pc:sldMk cId="1849238651" sldId="299"/>
            <ac:cxnSpMk id="8" creationId="{EFD69E5B-5C6A-DB53-0F6E-515A6C2DC0DB}"/>
          </ac:cxnSpMkLst>
        </pc:cxnChg>
        <pc:cxnChg chg="add mod">
          <ac:chgData name="Ahmed Mokhtar" userId="098dea1c-ec30-4636-9303-784e747167d8" providerId="ADAL" clId="{EE3F9061-7BE2-4BF0-9251-F21EF84F82F9}" dt="2024-10-28T17:47:12.427" v="4555" actId="164"/>
          <ac:cxnSpMkLst>
            <pc:docMk/>
            <pc:sldMk cId="1849238651" sldId="299"/>
            <ac:cxnSpMk id="9" creationId="{92A67FCA-EA6C-241A-E25E-55868DF4EB87}"/>
          </ac:cxnSpMkLst>
        </pc:cxnChg>
      </pc:sldChg>
      <pc:sldChg chg="addSp delSp modSp new mod">
        <pc:chgData name="Ahmed Mokhtar" userId="098dea1c-ec30-4636-9303-784e747167d8" providerId="ADAL" clId="{EE3F9061-7BE2-4BF0-9251-F21EF84F82F9}" dt="2024-10-28T20:40:24.708" v="5341" actId="1076"/>
        <pc:sldMkLst>
          <pc:docMk/>
          <pc:sldMk cId="2905448474" sldId="300"/>
        </pc:sldMkLst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2" creationId="{A40D2FB8-D99C-3B5A-E257-7C4932BF4BF0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3" creationId="{128CFC3A-030E-C62C-34DD-2C2421ED16B8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4" creationId="{031EE6C5-8863-75B8-A460-924A89C26D78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5" creationId="{C52B3C2D-338C-950A-B6EA-BE52BD0E4800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6" creationId="{4292B11A-BA6F-178A-D59C-E4A586AC1167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7" creationId="{1C9581F7-D630-DAE8-C8F6-8FBB271BCC21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8" creationId="{5BAF25F4-32CA-A26E-8816-C47BAD23E4A8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9" creationId="{84BD82B9-DE54-184B-DC9D-FCCA65379DEA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10" creationId="{74616750-7954-D193-880B-FCB361D5DF01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11" creationId="{AC2D2298-CD5F-2E7C-B13F-D117821F6136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12" creationId="{0F8D9881-F69E-4669-AD9C-A0CDB8623C22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13" creationId="{A340CD74-FCEE-566F-611B-F798DA7FBC19}"/>
          </ac:spMkLst>
        </pc:spChg>
        <pc:spChg chg="del">
          <ac:chgData name="Ahmed Mokhtar" userId="098dea1c-ec30-4636-9303-784e747167d8" providerId="ADAL" clId="{EE3F9061-7BE2-4BF0-9251-F21EF84F82F9}" dt="2024-10-28T20:28:40.851" v="5073" actId="478"/>
          <ac:spMkLst>
            <pc:docMk/>
            <pc:sldMk cId="2905448474" sldId="300"/>
            <ac:spMk id="14" creationId="{3CDF770F-645A-0118-4808-6ECC97D6B6F8}"/>
          </ac:spMkLst>
        </pc:spChg>
        <pc:spChg chg="add mod">
          <ac:chgData name="Ahmed Mokhtar" userId="098dea1c-ec30-4636-9303-784e747167d8" providerId="ADAL" clId="{EE3F9061-7BE2-4BF0-9251-F21EF84F82F9}" dt="2024-10-28T20:31:30.531" v="5339" actId="20577"/>
          <ac:spMkLst>
            <pc:docMk/>
            <pc:sldMk cId="2905448474" sldId="300"/>
            <ac:spMk id="17" creationId="{EFE40386-35C2-B615-16B7-E32161453EF8}"/>
          </ac:spMkLst>
        </pc:spChg>
        <pc:picChg chg="add mod">
          <ac:chgData name="Ahmed Mokhtar" userId="098dea1c-ec30-4636-9303-784e747167d8" providerId="ADAL" clId="{EE3F9061-7BE2-4BF0-9251-F21EF84F82F9}" dt="2024-10-28T20:40:24.708" v="5341" actId="1076"/>
          <ac:picMkLst>
            <pc:docMk/>
            <pc:sldMk cId="2905448474" sldId="300"/>
            <ac:picMk id="16" creationId="{CA1AA1C8-2F21-65F2-417D-E58E88C24FC2}"/>
          </ac:picMkLst>
        </pc:picChg>
      </pc:sldChg>
      <pc:sldMasterChg chg="delSldLayout">
        <pc:chgData name="Ahmed Mokhtar" userId="098dea1c-ec30-4636-9303-784e747167d8" providerId="ADAL" clId="{EE3F9061-7BE2-4BF0-9251-F21EF84F82F9}" dt="2024-10-28T18:20:23.778" v="4800" actId="47"/>
        <pc:sldMasterMkLst>
          <pc:docMk/>
          <pc:sldMasterMk cId="0" sldId="2147483672"/>
        </pc:sldMasterMkLst>
        <pc:sldLayoutChg chg="del">
          <pc:chgData name="Ahmed Mokhtar" userId="098dea1c-ec30-4636-9303-784e747167d8" providerId="ADAL" clId="{EE3F9061-7BE2-4BF0-9251-F21EF84F82F9}" dt="2024-10-28T18:20:22.121" v="4797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Ahmed Mokhtar" userId="098dea1c-ec30-4636-9303-784e747167d8" providerId="ADAL" clId="{EE3F9061-7BE2-4BF0-9251-F21EF84F82F9}" dt="2024-10-28T18:20:09.101" v="4769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Ahmed Mokhtar" userId="098dea1c-ec30-4636-9303-784e747167d8" providerId="ADAL" clId="{EE3F9061-7BE2-4BF0-9251-F21EF84F82F9}" dt="2024-10-28T18:20:23.778" v="4800" actId="47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Ahmed Mokhtar" userId="098dea1c-ec30-4636-9303-784e747167d8" providerId="ADAL" clId="{EE3F9061-7BE2-4BF0-9251-F21EF84F82F9}" dt="2024-10-28T18:20:22.894" v="4799" actId="47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Ahmed Mokhtar" userId="098dea1c-ec30-4636-9303-784e747167d8" providerId="ADAL" clId="{EE3F9061-7BE2-4BF0-9251-F21EF84F82F9}" dt="2024-10-28T18:20:22.234" v="4798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Ahmed Mokhtar" userId="098dea1c-ec30-4636-9303-784e747167d8" providerId="ADAL" clId="{EE3F9061-7BE2-4BF0-9251-F21EF84F82F9}" dt="2024-10-28T18:20:21.966" v="4796" actId="47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Ahmed Mokhtar" userId="098dea1c-ec30-4636-9303-784e747167d8" providerId="ADAL" clId="{EE3F9061-7BE2-4BF0-9251-F21EF84F82F9}" dt="2024-10-28T18:20:21.318" v="4793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Ahmed Mokhtar" userId="098dea1c-ec30-4636-9303-784e747167d8" providerId="ADAL" clId="{EE3F9061-7BE2-4BF0-9251-F21EF84F82F9}" dt="2024-10-28T14:13:17.808" v="2123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Ahmed Mokhtar" userId="098dea1c-ec30-4636-9303-784e747167d8" providerId="ADAL" clId="{EE3F9061-7BE2-4BF0-9251-F21EF84F82F9}" dt="2024-10-28T18:20:21.538" v="4794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Ahmed Mokhtar" userId="098dea1c-ec30-4636-9303-784e747167d8" providerId="ADAL" clId="{EE3F9061-7BE2-4BF0-9251-F21EF84F82F9}" dt="2024-10-28T18:20:20.769" v="4791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Ahmed Mokhtar" userId="098dea1c-ec30-4636-9303-784e747167d8" providerId="ADAL" clId="{EE3F9061-7BE2-4BF0-9251-F21EF84F82F9}" dt="2024-10-28T18:20:20.524" v="4790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Ahmed Mokhtar" userId="098dea1c-ec30-4636-9303-784e747167d8" providerId="ADAL" clId="{EE3F9061-7BE2-4BF0-9251-F21EF84F82F9}" dt="2024-10-28T18:20:17.169" v="4787" actId="47"/>
        <pc:sldMasterMkLst>
          <pc:docMk/>
          <pc:sldMasterMk cId="0" sldId="2147483673"/>
        </pc:sldMasterMkLst>
        <pc:sldLayoutChg chg="del">
          <pc:chgData name="Ahmed Mokhtar" userId="098dea1c-ec30-4636-9303-784e747167d8" providerId="ADAL" clId="{EE3F9061-7BE2-4BF0-9251-F21EF84F82F9}" dt="2024-10-28T18:20:15.913" v="4782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Ahmed Mokhtar" userId="098dea1c-ec30-4636-9303-784e747167d8" providerId="ADAL" clId="{EE3F9061-7BE2-4BF0-9251-F21EF84F82F9}" dt="2024-10-28T18:20:17.169" v="4787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1f2e6270ebd_0_4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1f2e6270ebd_0_4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1f2e6270ebd_0_4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7" name="Google Shape;3257;g1f2e6270ebd_0_4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800" b="0" dirty="0">
                <a:latin typeface="+mj-lt"/>
              </a:rPr>
              <a:t>Sheri L. </a:t>
            </a:r>
            <a:r>
              <a:rPr lang="en-US" sz="800" b="0" dirty="0" err="1">
                <a:latin typeface="+mj-lt"/>
              </a:rPr>
              <a:t>Maddigan</a:t>
            </a:r>
            <a:r>
              <a:rPr lang="en-US" sz="800" b="0" dirty="0">
                <a:latin typeface="+mj-lt"/>
              </a:rPr>
              <a:t>, </a:t>
            </a:r>
            <a:r>
              <a:rPr lang="en-US" sz="800" b="0" dirty="0" err="1">
                <a:latin typeface="+mj-lt"/>
              </a:rPr>
              <a:t>Feeny</a:t>
            </a:r>
            <a:r>
              <a:rPr lang="en-US" sz="800" b="0" dirty="0">
                <a:latin typeface="+mj-lt"/>
              </a:rPr>
              <a:t>, D. H., &amp; Johnson, J. A. (2005). Health-Related Quality of Life Deficits Associated with Diabetes and Comorbidities in a Canadian National Population Health Survey. </a:t>
            </a:r>
            <a:r>
              <a:rPr lang="en-US" sz="800" b="0" i="1" dirty="0">
                <a:latin typeface="+mj-lt"/>
              </a:rPr>
              <a:t>Quality of Life Research</a:t>
            </a:r>
            <a:r>
              <a:rPr lang="en-US" sz="800" b="0" dirty="0">
                <a:latin typeface="+mj-lt"/>
              </a:rPr>
              <a:t>, </a:t>
            </a:r>
            <a:r>
              <a:rPr lang="en-US" sz="800" b="0" i="1" dirty="0">
                <a:latin typeface="+mj-lt"/>
              </a:rPr>
              <a:t>14</a:t>
            </a:r>
            <a:r>
              <a:rPr lang="en-US" sz="800" b="0" dirty="0">
                <a:latin typeface="+mj-lt"/>
              </a:rPr>
              <a:t>(5), 1311–1320. https://doi.org/10.1007/s11136-004-6640-4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800" b="0" dirty="0">
                <a:latin typeface="+mj-lt"/>
              </a:rPr>
              <a:t>Smith, D. P., King, M. T., Egger, S., Berry, M. P., Stricker, P. D., </a:t>
            </a:r>
            <a:r>
              <a:rPr lang="en-US" sz="800" b="0" dirty="0" err="1">
                <a:latin typeface="+mj-lt"/>
              </a:rPr>
              <a:t>Cozzi</a:t>
            </a:r>
            <a:r>
              <a:rPr lang="en-US" sz="800" b="0" dirty="0">
                <a:latin typeface="+mj-lt"/>
              </a:rPr>
              <a:t>, P., Ward, J., O’Connell, D. L., &amp; Armstrong, B. K. (2009). Quality of life three years after diagnosis of </a:t>
            </a:r>
            <a:r>
              <a:rPr lang="en-US" sz="800" b="0" dirty="0" err="1">
                <a:latin typeface="+mj-lt"/>
              </a:rPr>
              <a:t>localised</a:t>
            </a:r>
            <a:r>
              <a:rPr lang="en-US" sz="800" b="0" dirty="0">
                <a:latin typeface="+mj-lt"/>
              </a:rPr>
              <a:t> prostate cancer: population based cohort study. </a:t>
            </a:r>
            <a:r>
              <a:rPr lang="en-US" sz="800" b="0" i="1" dirty="0">
                <a:latin typeface="+mj-lt"/>
              </a:rPr>
              <a:t>BMJ</a:t>
            </a:r>
            <a:r>
              <a:rPr lang="en-US" sz="800" b="0" dirty="0">
                <a:latin typeface="+mj-lt"/>
              </a:rPr>
              <a:t>, </a:t>
            </a:r>
            <a:r>
              <a:rPr lang="en-US" sz="800" b="0" i="1" dirty="0">
                <a:latin typeface="+mj-lt"/>
              </a:rPr>
              <a:t>339</a:t>
            </a:r>
            <a:r>
              <a:rPr lang="en-US" sz="800" b="0" dirty="0">
                <a:latin typeface="+mj-lt"/>
              </a:rPr>
              <a:t>(7739), 195–195. https://doi.org/10.1136/bmj.b4817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dirty="0">
                <a:solidFill>
                  <a:srgbClr val="222222"/>
                </a:solidFill>
                <a:effectLst/>
                <a:latin typeface="+mj-lt"/>
              </a:rPr>
              <a:t>Benzo, R.M., Moreno, P.I., Fox, R.S.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+mj-lt"/>
              </a:rPr>
              <a:t>et al.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+mj-lt"/>
              </a:rPr>
              <a:t> Comorbidity burden and health-related quality of life in men with advanced prostate cancer. </a:t>
            </a:r>
            <a:r>
              <a:rPr lang="en-US" sz="800" b="0" i="1" dirty="0">
                <a:solidFill>
                  <a:srgbClr val="222222"/>
                </a:solidFill>
                <a:effectLst/>
                <a:latin typeface="+mj-lt"/>
              </a:rPr>
              <a:t>Support Care Cancer</a:t>
            </a:r>
            <a:r>
              <a:rPr lang="en-US" sz="800" b="0" i="0" dirty="0">
                <a:solidFill>
                  <a:srgbClr val="222222"/>
                </a:solidFill>
                <a:effectLst/>
                <a:latin typeface="+mj-lt"/>
              </a:rPr>
              <a:t> 31, 496 (2023). https://doi.org/10.1007/s00520-023-07962-6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1f2e6270ebd_0_4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1f2e6270ebd_0_4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g1f2e6270ebd_0_4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0" name="Google Shape;2690;g1f2e6270ebd_0_4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f2e6270ebd_0_4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f2e6270ebd_0_4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42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1f2e6270ebd_0_4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1f2e6270ebd_0_4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14" name="Google Shape;214;p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3"/>
          <p:cNvGrpSpPr/>
          <p:nvPr/>
        </p:nvGrpSpPr>
        <p:grpSpPr>
          <a:xfrm flipH="1">
            <a:off x="122025" y="4917447"/>
            <a:ext cx="4420450" cy="226056"/>
            <a:chOff x="122000" y="4917447"/>
            <a:chExt cx="4420450" cy="226056"/>
          </a:xfrm>
        </p:grpSpPr>
        <p:sp>
          <p:nvSpPr>
            <p:cNvPr id="307" name="Google Shape;307;p3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 flipH="1">
            <a:off x="4601525" y="4884626"/>
            <a:ext cx="4420450" cy="258877"/>
            <a:chOff x="4601500" y="4884626"/>
            <a:chExt cx="4420450" cy="258877"/>
          </a:xfrm>
        </p:grpSpPr>
        <p:sp>
          <p:nvSpPr>
            <p:cNvPr id="323" name="Google Shape;323;p3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3"/>
          <p:cNvGrpSpPr/>
          <p:nvPr/>
        </p:nvGrpSpPr>
        <p:grpSpPr>
          <a:xfrm>
            <a:off x="122000" y="4884626"/>
            <a:ext cx="8899950" cy="258877"/>
            <a:chOff x="122000" y="4884626"/>
            <a:chExt cx="8899950" cy="258877"/>
          </a:xfrm>
        </p:grpSpPr>
        <p:grpSp>
          <p:nvGrpSpPr>
            <p:cNvPr id="339" name="Google Shape;339;p3"/>
            <p:cNvGrpSpPr/>
            <p:nvPr/>
          </p:nvGrpSpPr>
          <p:grpSpPr>
            <a:xfrm>
              <a:off x="122000" y="4917447"/>
              <a:ext cx="4420450" cy="226056"/>
              <a:chOff x="122000" y="4917447"/>
              <a:chExt cx="4420450" cy="226056"/>
            </a:xfrm>
          </p:grpSpPr>
          <p:sp>
            <p:nvSpPr>
              <p:cNvPr id="340" name="Google Shape;340;p3"/>
              <p:cNvSpPr/>
              <p:nvPr/>
            </p:nvSpPr>
            <p:spPr>
              <a:xfrm>
                <a:off x="12200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420441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19241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1018042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1316483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1615283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22125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2809766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3108567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3407008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3705808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4004609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4303050" y="4917447"/>
                <a:ext cx="239400" cy="22605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1914084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2510966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5" name="Google Shape;355;p3"/>
            <p:cNvGrpSpPr/>
            <p:nvPr/>
          </p:nvGrpSpPr>
          <p:grpSpPr>
            <a:xfrm>
              <a:off x="4601500" y="4884626"/>
              <a:ext cx="4420450" cy="258877"/>
              <a:chOff x="4601500" y="4884626"/>
              <a:chExt cx="4420450" cy="258877"/>
            </a:xfrm>
          </p:grpSpPr>
          <p:sp>
            <p:nvSpPr>
              <p:cNvPr id="356" name="Google Shape;356;p3"/>
              <p:cNvSpPr/>
              <p:nvPr/>
            </p:nvSpPr>
            <p:spPr>
              <a:xfrm flipH="1">
                <a:off x="8782550" y="5120767"/>
                <a:ext cx="239400" cy="2273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3"/>
              <p:cNvSpPr/>
              <p:nvPr/>
            </p:nvSpPr>
            <p:spPr>
              <a:xfrm flipH="1">
                <a:off x="8484109" y="5093416"/>
                <a:ext cx="239400" cy="5008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"/>
              <p:cNvSpPr/>
              <p:nvPr/>
            </p:nvSpPr>
            <p:spPr>
              <a:xfrm flipH="1">
                <a:off x="8185309" y="5077403"/>
                <a:ext cx="239400" cy="660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 flipH="1">
                <a:off x="7886508" y="5048825"/>
                <a:ext cx="239400" cy="946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 flipH="1">
                <a:off x="7587707" y="5020539"/>
                <a:ext cx="239760" cy="12296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 flipH="1">
                <a:off x="7289267" y="5009493"/>
                <a:ext cx="239400" cy="13400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 flipH="1">
                <a:off x="6692025" y="4988980"/>
                <a:ext cx="239400" cy="15452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 flipH="1">
                <a:off x="6094784" y="4980623"/>
                <a:ext cx="239400" cy="16287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 flipH="1">
                <a:off x="5795983" y="4966948"/>
                <a:ext cx="239400" cy="17655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 flipH="1">
                <a:off x="5497542" y="4938486"/>
                <a:ext cx="239400" cy="20501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 flipH="1">
                <a:off x="5198742" y="4945207"/>
                <a:ext cx="239400" cy="19829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 flipH="1">
                <a:off x="4899941" y="4929545"/>
                <a:ext cx="239400" cy="2139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 flipH="1">
                <a:off x="4601500" y="4884626"/>
                <a:ext cx="239400" cy="2588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 flipH="1">
                <a:off x="6990466" y="5026208"/>
                <a:ext cx="239400" cy="11729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 flipH="1">
                <a:off x="6393584" y="5013584"/>
                <a:ext cx="239400" cy="1299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"/>
          <p:cNvSpPr txBox="1">
            <a:spLocks noGrp="1"/>
          </p:cNvSpPr>
          <p:nvPr>
            <p:ph type="title"/>
          </p:nvPr>
        </p:nvSpPr>
        <p:spPr>
          <a:xfrm>
            <a:off x="713225" y="2121000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3"/>
          <p:cNvSpPr txBox="1">
            <a:spLocks noGrp="1"/>
          </p:cNvSpPr>
          <p:nvPr>
            <p:ph type="title" idx="2" hasCustomPrompt="1"/>
          </p:nvPr>
        </p:nvSpPr>
        <p:spPr>
          <a:xfrm>
            <a:off x="3574350" y="539500"/>
            <a:ext cx="1652100" cy="1660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3"/>
          <p:cNvSpPr txBox="1">
            <a:spLocks noGrp="1"/>
          </p:cNvSpPr>
          <p:nvPr>
            <p:ph type="subTitle" idx="1"/>
          </p:nvPr>
        </p:nvSpPr>
        <p:spPr>
          <a:xfrm>
            <a:off x="713225" y="3630750"/>
            <a:ext cx="7717500" cy="6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4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376" name="Google Shape;376;p4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4"/>
          <p:cNvGrpSpPr/>
          <p:nvPr/>
        </p:nvGrpSpPr>
        <p:grpSpPr>
          <a:xfrm>
            <a:off x="229136" y="121993"/>
            <a:ext cx="398326" cy="493698"/>
            <a:chOff x="5433840" y="2050560"/>
            <a:chExt cx="388800" cy="1409760"/>
          </a:xfrm>
        </p:grpSpPr>
        <p:sp>
          <p:nvSpPr>
            <p:cNvPr id="469" name="Google Shape;469;p4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4"/>
          <p:cNvGrpSpPr/>
          <p:nvPr/>
        </p:nvGrpSpPr>
        <p:grpSpPr>
          <a:xfrm>
            <a:off x="8549592" y="4632154"/>
            <a:ext cx="398326" cy="422215"/>
            <a:chOff x="5882040" y="1693080"/>
            <a:chExt cx="388800" cy="1205640"/>
          </a:xfrm>
        </p:grpSpPr>
        <p:sp>
          <p:nvSpPr>
            <p:cNvPr id="473" name="Google Shape;473;p4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14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204" name="Google Shape;1204;p14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6" name="Google Shape;129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4"/>
          <p:cNvSpPr/>
          <p:nvPr/>
        </p:nvSpPr>
        <p:spPr>
          <a:xfrm>
            <a:off x="8563634" y="710541"/>
            <a:ext cx="63179" cy="41638"/>
          </a:xfrm>
          <a:custGeom>
            <a:avLst/>
            <a:gdLst/>
            <a:ahLst/>
            <a:cxnLst/>
            <a:rect l="l" t="t" r="r" b="b"/>
            <a:pathLst>
              <a:path w="250" h="482" extrusionOk="0">
                <a:moveTo>
                  <a:pt x="0" y="0"/>
                </a:moveTo>
                <a:lnTo>
                  <a:pt x="250" y="0"/>
                </a:lnTo>
                <a:lnTo>
                  <a:pt x="250" y="482"/>
                </a:lnTo>
                <a:lnTo>
                  <a:pt x="0" y="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14"/>
          <p:cNvSpPr/>
          <p:nvPr/>
        </p:nvSpPr>
        <p:spPr>
          <a:xfrm>
            <a:off x="8975951" y="687186"/>
            <a:ext cx="63431" cy="88372"/>
          </a:xfrm>
          <a:custGeom>
            <a:avLst/>
            <a:gdLst/>
            <a:ahLst/>
            <a:cxnLst/>
            <a:rect l="l" t="t" r="r" b="b"/>
            <a:pathLst>
              <a:path w="251" h="1023" extrusionOk="0">
                <a:moveTo>
                  <a:pt x="0" y="0"/>
                </a:moveTo>
                <a:lnTo>
                  <a:pt x="251" y="0"/>
                </a:lnTo>
                <a:lnTo>
                  <a:pt x="251" y="1023"/>
                </a:lnTo>
                <a:lnTo>
                  <a:pt x="0" y="10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4"/>
          <p:cNvSpPr/>
          <p:nvPr/>
        </p:nvSpPr>
        <p:spPr>
          <a:xfrm>
            <a:off x="8871327" y="701008"/>
            <a:ext cx="63179" cy="60729"/>
          </a:xfrm>
          <a:custGeom>
            <a:avLst/>
            <a:gdLst/>
            <a:ahLst/>
            <a:cxnLst/>
            <a:rect l="l" t="t" r="r" b="b"/>
            <a:pathLst>
              <a:path w="250" h="703" extrusionOk="0">
                <a:moveTo>
                  <a:pt x="0" y="0"/>
                </a:moveTo>
                <a:lnTo>
                  <a:pt x="250" y="0"/>
                </a:lnTo>
                <a:lnTo>
                  <a:pt x="250" y="703"/>
                </a:lnTo>
                <a:lnTo>
                  <a:pt x="0" y="7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4"/>
          <p:cNvSpPr/>
          <p:nvPr/>
        </p:nvSpPr>
        <p:spPr>
          <a:xfrm>
            <a:off x="9080828" y="694615"/>
            <a:ext cx="63179" cy="73514"/>
          </a:xfrm>
          <a:custGeom>
            <a:avLst/>
            <a:gdLst/>
            <a:ahLst/>
            <a:cxnLst/>
            <a:rect l="l" t="t" r="r" b="b"/>
            <a:pathLst>
              <a:path w="250" h="851" extrusionOk="0">
                <a:moveTo>
                  <a:pt x="0" y="0"/>
                </a:moveTo>
                <a:lnTo>
                  <a:pt x="250" y="0"/>
                </a:lnTo>
                <a:lnTo>
                  <a:pt x="250" y="851"/>
                </a:lnTo>
                <a:lnTo>
                  <a:pt x="0" y="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14"/>
          <p:cNvSpPr/>
          <p:nvPr/>
        </p:nvSpPr>
        <p:spPr>
          <a:xfrm>
            <a:off x="8766450" y="656865"/>
            <a:ext cx="63179" cy="149014"/>
          </a:xfrm>
          <a:custGeom>
            <a:avLst/>
            <a:gdLst/>
            <a:ahLst/>
            <a:cxnLst/>
            <a:rect l="l" t="t" r="r" b="b"/>
            <a:pathLst>
              <a:path w="250" h="1725" extrusionOk="0">
                <a:moveTo>
                  <a:pt x="0" y="0"/>
                </a:moveTo>
                <a:lnTo>
                  <a:pt x="250" y="0"/>
                </a:lnTo>
                <a:lnTo>
                  <a:pt x="250" y="1725"/>
                </a:lnTo>
                <a:lnTo>
                  <a:pt x="0" y="17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4"/>
          <p:cNvSpPr/>
          <p:nvPr/>
        </p:nvSpPr>
        <p:spPr>
          <a:xfrm>
            <a:off x="524121" y="680926"/>
            <a:ext cx="63179" cy="100898"/>
          </a:xfrm>
          <a:custGeom>
            <a:avLst/>
            <a:gdLst/>
            <a:ahLst/>
            <a:cxnLst/>
            <a:rect l="l" t="t" r="r" b="b"/>
            <a:pathLst>
              <a:path w="250" h="1168" extrusionOk="0">
                <a:moveTo>
                  <a:pt x="0" y="0"/>
                </a:moveTo>
                <a:lnTo>
                  <a:pt x="250" y="0"/>
                </a:lnTo>
                <a:lnTo>
                  <a:pt x="250" y="1168"/>
                </a:lnTo>
                <a:lnTo>
                  <a:pt x="0" y="1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14"/>
          <p:cNvSpPr/>
          <p:nvPr/>
        </p:nvSpPr>
        <p:spPr>
          <a:xfrm>
            <a:off x="314367" y="698419"/>
            <a:ext cx="63179" cy="65912"/>
          </a:xfrm>
          <a:custGeom>
            <a:avLst/>
            <a:gdLst/>
            <a:ahLst/>
            <a:cxnLst/>
            <a:rect l="l" t="t" r="r" b="b"/>
            <a:pathLst>
              <a:path w="250" h="763" extrusionOk="0">
                <a:moveTo>
                  <a:pt x="0" y="0"/>
                </a:moveTo>
                <a:lnTo>
                  <a:pt x="250" y="0"/>
                </a:lnTo>
                <a:lnTo>
                  <a:pt x="250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4"/>
          <p:cNvSpPr/>
          <p:nvPr/>
        </p:nvSpPr>
        <p:spPr>
          <a:xfrm>
            <a:off x="104613" y="698462"/>
            <a:ext cx="63431" cy="65825"/>
          </a:xfrm>
          <a:custGeom>
            <a:avLst/>
            <a:gdLst/>
            <a:ahLst/>
            <a:cxnLst/>
            <a:rect l="l" t="t" r="r" b="b"/>
            <a:pathLst>
              <a:path w="251" h="762" extrusionOk="0">
                <a:moveTo>
                  <a:pt x="0" y="0"/>
                </a:moveTo>
                <a:lnTo>
                  <a:pt x="251" y="0"/>
                </a:lnTo>
                <a:lnTo>
                  <a:pt x="251" y="762"/>
                </a:lnTo>
                <a:lnTo>
                  <a:pt x="0" y="7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4"/>
          <p:cNvSpPr/>
          <p:nvPr/>
        </p:nvSpPr>
        <p:spPr>
          <a:xfrm>
            <a:off x="209490" y="676348"/>
            <a:ext cx="63179" cy="110054"/>
          </a:xfrm>
          <a:custGeom>
            <a:avLst/>
            <a:gdLst/>
            <a:ahLst/>
            <a:cxnLst/>
            <a:rect l="l" t="t" r="r" b="b"/>
            <a:pathLst>
              <a:path w="250" h="1274" extrusionOk="0">
                <a:moveTo>
                  <a:pt x="0" y="0"/>
                </a:moveTo>
                <a:lnTo>
                  <a:pt x="250" y="0"/>
                </a:lnTo>
                <a:lnTo>
                  <a:pt x="250" y="1274"/>
                </a:lnTo>
                <a:lnTo>
                  <a:pt x="0" y="1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4"/>
          <p:cNvSpPr/>
          <p:nvPr/>
        </p:nvSpPr>
        <p:spPr>
          <a:xfrm>
            <a:off x="8661573" y="718328"/>
            <a:ext cx="63179" cy="26088"/>
          </a:xfrm>
          <a:custGeom>
            <a:avLst/>
            <a:gdLst/>
            <a:ahLst/>
            <a:cxnLst/>
            <a:rect l="l" t="t" r="r" b="b"/>
            <a:pathLst>
              <a:path w="250" h="302" extrusionOk="0">
                <a:moveTo>
                  <a:pt x="0" y="0"/>
                </a:moveTo>
                <a:lnTo>
                  <a:pt x="250" y="0"/>
                </a:lnTo>
                <a:lnTo>
                  <a:pt x="250" y="302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14"/>
          <p:cNvSpPr/>
          <p:nvPr/>
        </p:nvSpPr>
        <p:spPr>
          <a:xfrm>
            <a:off x="419244" y="720922"/>
            <a:ext cx="63179" cy="20905"/>
          </a:xfrm>
          <a:custGeom>
            <a:avLst/>
            <a:gdLst/>
            <a:ahLst/>
            <a:cxnLst/>
            <a:rect l="l" t="t" r="r" b="b"/>
            <a:pathLst>
              <a:path w="250" h="242" extrusionOk="0">
                <a:moveTo>
                  <a:pt x="0" y="0"/>
                </a:moveTo>
                <a:lnTo>
                  <a:pt x="250" y="0"/>
                </a:lnTo>
                <a:lnTo>
                  <a:pt x="250" y="242"/>
                </a:lnTo>
                <a:lnTo>
                  <a:pt x="0" y="2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2100" rIns="90000" bIns="421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4"/>
          <p:cNvSpPr/>
          <p:nvPr/>
        </p:nvSpPr>
        <p:spPr>
          <a:xfrm>
            <a:off x="-11" y="649568"/>
            <a:ext cx="63179" cy="163613"/>
          </a:xfrm>
          <a:custGeom>
            <a:avLst/>
            <a:gdLst/>
            <a:ahLst/>
            <a:cxnLst/>
            <a:rect l="l" t="t" r="r" b="b"/>
            <a:pathLst>
              <a:path w="250" h="1894" extrusionOk="0">
                <a:moveTo>
                  <a:pt x="0" y="0"/>
                </a:moveTo>
                <a:lnTo>
                  <a:pt x="250" y="0"/>
                </a:lnTo>
                <a:lnTo>
                  <a:pt x="250" y="1894"/>
                </a:lnTo>
                <a:lnTo>
                  <a:pt x="0" y="1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1" name="Google Shape;1711;p1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712" name="Google Shape;1712;p18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4" name="Google Shape;180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5" name="Google Shape;1805;p18"/>
          <p:cNvSpPr txBox="1">
            <a:spLocks noGrp="1"/>
          </p:cNvSpPr>
          <p:nvPr>
            <p:ph type="subTitle" idx="1"/>
          </p:nvPr>
        </p:nvSpPr>
        <p:spPr>
          <a:xfrm>
            <a:off x="4728100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6" name="Google Shape;1806;p18"/>
          <p:cNvSpPr txBox="1">
            <a:spLocks noGrp="1"/>
          </p:cNvSpPr>
          <p:nvPr>
            <p:ph type="subTitle" idx="2"/>
          </p:nvPr>
        </p:nvSpPr>
        <p:spPr>
          <a:xfrm>
            <a:off x="716625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18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1808" name="Google Shape;1808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3" name="Google Shape;1823;p18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1824" name="Google Shape;1824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9" name="Google Shape;1839;p18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1840" name="Google Shape;1840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5" name="Google Shape;1855;p18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1856" name="Google Shape;1856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3" name="Google Shape;1993;p20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994" name="Google Shape;1994;p20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6" name="Google Shape;208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7" name="Google Shape;2087;p20"/>
          <p:cNvSpPr txBox="1">
            <a:spLocks noGrp="1"/>
          </p:cNvSpPr>
          <p:nvPr>
            <p:ph type="subTitle" idx="1"/>
          </p:nvPr>
        </p:nvSpPr>
        <p:spPr>
          <a:xfrm>
            <a:off x="713196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8" name="Google Shape;2088;p20"/>
          <p:cNvSpPr txBox="1">
            <a:spLocks noGrp="1"/>
          </p:cNvSpPr>
          <p:nvPr>
            <p:ph type="subTitle" idx="2"/>
          </p:nvPr>
        </p:nvSpPr>
        <p:spPr>
          <a:xfrm>
            <a:off x="3353100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9" name="Google Shape;2089;p20"/>
          <p:cNvSpPr txBox="1">
            <a:spLocks noGrp="1"/>
          </p:cNvSpPr>
          <p:nvPr>
            <p:ph type="subTitle" idx="3"/>
          </p:nvPr>
        </p:nvSpPr>
        <p:spPr>
          <a:xfrm>
            <a:off x="713196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0" name="Google Shape;2090;p20"/>
          <p:cNvSpPr txBox="1">
            <a:spLocks noGrp="1"/>
          </p:cNvSpPr>
          <p:nvPr>
            <p:ph type="subTitle" idx="4"/>
          </p:nvPr>
        </p:nvSpPr>
        <p:spPr>
          <a:xfrm>
            <a:off x="3353100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1" name="Google Shape;2091;p20"/>
          <p:cNvSpPr txBox="1">
            <a:spLocks noGrp="1"/>
          </p:cNvSpPr>
          <p:nvPr>
            <p:ph type="subTitle" idx="5"/>
          </p:nvPr>
        </p:nvSpPr>
        <p:spPr>
          <a:xfrm>
            <a:off x="5993004" y="1944949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2" name="Google Shape;2092;p20"/>
          <p:cNvSpPr txBox="1">
            <a:spLocks noGrp="1"/>
          </p:cNvSpPr>
          <p:nvPr>
            <p:ph type="subTitle" idx="6"/>
          </p:nvPr>
        </p:nvSpPr>
        <p:spPr>
          <a:xfrm>
            <a:off x="5993004" y="3794000"/>
            <a:ext cx="2437800" cy="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3" name="Google Shape;2093;p20"/>
          <p:cNvSpPr txBox="1">
            <a:spLocks noGrp="1"/>
          </p:cNvSpPr>
          <p:nvPr>
            <p:ph type="subTitle" idx="7"/>
          </p:nvPr>
        </p:nvSpPr>
        <p:spPr>
          <a:xfrm>
            <a:off x="714294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4" name="Google Shape;2094;p20"/>
          <p:cNvSpPr txBox="1">
            <a:spLocks noGrp="1"/>
          </p:cNvSpPr>
          <p:nvPr>
            <p:ph type="subTitle" idx="8"/>
          </p:nvPr>
        </p:nvSpPr>
        <p:spPr>
          <a:xfrm>
            <a:off x="3354198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5" name="Google Shape;2095;p20"/>
          <p:cNvSpPr txBox="1">
            <a:spLocks noGrp="1"/>
          </p:cNvSpPr>
          <p:nvPr>
            <p:ph type="subTitle" idx="9"/>
          </p:nvPr>
        </p:nvSpPr>
        <p:spPr>
          <a:xfrm>
            <a:off x="5993002" y="1211100"/>
            <a:ext cx="24354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6" name="Google Shape;2096;p20"/>
          <p:cNvSpPr txBox="1">
            <a:spLocks noGrp="1"/>
          </p:cNvSpPr>
          <p:nvPr>
            <p:ph type="subTitle" idx="13"/>
          </p:nvPr>
        </p:nvSpPr>
        <p:spPr>
          <a:xfrm>
            <a:off x="714294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7" name="Google Shape;2097;p20"/>
          <p:cNvSpPr txBox="1">
            <a:spLocks noGrp="1"/>
          </p:cNvSpPr>
          <p:nvPr>
            <p:ph type="subTitle" idx="14"/>
          </p:nvPr>
        </p:nvSpPr>
        <p:spPr>
          <a:xfrm>
            <a:off x="3354198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2098" name="Google Shape;2098;p20"/>
          <p:cNvSpPr txBox="1">
            <a:spLocks noGrp="1"/>
          </p:cNvSpPr>
          <p:nvPr>
            <p:ph type="subTitle" idx="15"/>
          </p:nvPr>
        </p:nvSpPr>
        <p:spPr>
          <a:xfrm>
            <a:off x="5994102" y="3061794"/>
            <a:ext cx="2435400" cy="7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2099" name="Google Shape;2099;p20"/>
          <p:cNvGrpSpPr/>
          <p:nvPr/>
        </p:nvGrpSpPr>
        <p:grpSpPr>
          <a:xfrm>
            <a:off x="8430835" y="4756407"/>
            <a:ext cx="551017" cy="217475"/>
            <a:chOff x="6204535" y="1008832"/>
            <a:chExt cx="551017" cy="217475"/>
          </a:xfrm>
        </p:grpSpPr>
        <p:sp>
          <p:nvSpPr>
            <p:cNvPr id="2100" name="Google Shape;2100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4" name="Google Shape;2104;p20"/>
          <p:cNvGrpSpPr/>
          <p:nvPr/>
        </p:nvGrpSpPr>
        <p:grpSpPr>
          <a:xfrm rot="10800000">
            <a:off x="162210" y="169632"/>
            <a:ext cx="551017" cy="217475"/>
            <a:chOff x="6204535" y="1008832"/>
            <a:chExt cx="551017" cy="217475"/>
          </a:xfrm>
        </p:grpSpPr>
        <p:sp>
          <p:nvSpPr>
            <p:cNvPr id="2105" name="Google Shape;2105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9" name="Google Shape;2109;p20"/>
          <p:cNvGrpSpPr/>
          <p:nvPr/>
        </p:nvGrpSpPr>
        <p:grpSpPr>
          <a:xfrm>
            <a:off x="162210" y="278369"/>
            <a:ext cx="551017" cy="217475"/>
            <a:chOff x="6204535" y="1008832"/>
            <a:chExt cx="551017" cy="217475"/>
          </a:xfrm>
        </p:grpSpPr>
        <p:sp>
          <p:nvSpPr>
            <p:cNvPr id="2110" name="Google Shape;2110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4" name="Google Shape;2114;p20"/>
          <p:cNvGrpSpPr/>
          <p:nvPr/>
        </p:nvGrpSpPr>
        <p:grpSpPr>
          <a:xfrm>
            <a:off x="8430835" y="4689632"/>
            <a:ext cx="551017" cy="217475"/>
            <a:chOff x="6204535" y="1008832"/>
            <a:chExt cx="551017" cy="217475"/>
          </a:xfrm>
        </p:grpSpPr>
        <p:sp>
          <p:nvSpPr>
            <p:cNvPr id="2115" name="Google Shape;2115;p20"/>
            <p:cNvSpPr/>
            <p:nvPr/>
          </p:nvSpPr>
          <p:spPr>
            <a:xfrm>
              <a:off x="6510287" y="105308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6357595" y="107325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6663347" y="106392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6204535" y="100883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60" r:id="rId7"/>
    <p:sldLayoutId id="2147483664" r:id="rId8"/>
    <p:sldLayoutId id="2147483666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ancer.ca/en/cancer-information/canc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27"/>
          <p:cNvSpPr txBox="1">
            <a:spLocks noGrp="1"/>
          </p:cNvSpPr>
          <p:nvPr>
            <p:ph type="subTitle" idx="1"/>
          </p:nvPr>
        </p:nvSpPr>
        <p:spPr>
          <a:xfrm>
            <a:off x="6584636" y="4058805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Ahmed Mokhtar</a:t>
            </a:r>
            <a:endParaRPr dirty="0"/>
          </a:p>
        </p:txBody>
      </p:sp>
      <p:sp>
        <p:nvSpPr>
          <p:cNvPr id="2590" name="Google Shape;2590;p27"/>
          <p:cNvSpPr txBox="1">
            <a:spLocks noGrp="1"/>
          </p:cNvSpPr>
          <p:nvPr>
            <p:ph type="ctrTitle"/>
          </p:nvPr>
        </p:nvSpPr>
        <p:spPr>
          <a:xfrm>
            <a:off x="713250" y="1984928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Longitudinal Impact of </a:t>
            </a:r>
            <a:r>
              <a:rPr lang="en" sz="4400" dirty="0"/>
              <a:t>Prostate Cancer Treatments on EQ-5D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113F-A0B3-604D-78FC-998014F1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GEE Model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F9BFC-B6AD-BE97-83B1-FADF75616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517" y="1423425"/>
            <a:ext cx="3104755" cy="33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8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3948F73-4B50-5D84-6B0B-DB6BAF3C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62" y="541291"/>
            <a:ext cx="3716876" cy="4060918"/>
          </a:xfrm>
          <a:prstGeom prst="rect">
            <a:avLst/>
          </a:prstGeom>
        </p:spPr>
      </p:pic>
      <p:sp>
        <p:nvSpPr>
          <p:cNvPr id="30" name="Google Shape;2613;p29">
            <a:extLst>
              <a:ext uri="{FF2B5EF4-FFF2-40B4-BE49-F238E27FC236}">
                <a16:creationId xmlns:a16="http://schemas.microsoft.com/office/drawing/2014/main" id="{90798B2D-62DB-7B83-2C55-4449ECCA0E44}"/>
              </a:ext>
            </a:extLst>
          </p:cNvPr>
          <p:cNvSpPr txBox="1">
            <a:spLocks/>
          </p:cNvSpPr>
          <p:nvPr/>
        </p:nvSpPr>
        <p:spPr>
          <a:xfrm>
            <a:off x="181805" y="2458735"/>
            <a:ext cx="305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US" dirty="0"/>
              <a:t>U</a:t>
            </a:r>
            <a:r>
              <a:rPr lang="en-GB" dirty="0" err="1"/>
              <a:t>sed</a:t>
            </a:r>
            <a:r>
              <a:rPr lang="en-GB" dirty="0"/>
              <a:t> to make a second </a:t>
            </a:r>
          </a:p>
          <a:p>
            <a:pPr marL="0" indent="0"/>
            <a:r>
              <a:rPr lang="en-GB" dirty="0"/>
              <a:t>Mixed-model without </a:t>
            </a:r>
          </a:p>
          <a:p>
            <a:pPr marL="0" indent="0"/>
            <a:r>
              <a:rPr lang="en-GB" dirty="0"/>
              <a:t>Influential points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A1AA1C8-2F21-65F2-417D-E58E88C2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25" y="1494924"/>
            <a:ext cx="6174550" cy="3537284"/>
          </a:xfrm>
          <a:prstGeom prst="rect">
            <a:avLst/>
          </a:prstGeom>
        </p:spPr>
      </p:pic>
      <p:sp>
        <p:nvSpPr>
          <p:cNvPr id="17" name="Google Shape;2613;p29">
            <a:extLst>
              <a:ext uri="{FF2B5EF4-FFF2-40B4-BE49-F238E27FC236}">
                <a16:creationId xmlns:a16="http://schemas.microsoft.com/office/drawing/2014/main" id="{EFE40386-35C2-B615-16B7-E32161453EF8}"/>
              </a:ext>
            </a:extLst>
          </p:cNvPr>
          <p:cNvSpPr txBox="1">
            <a:spLocks/>
          </p:cNvSpPr>
          <p:nvPr/>
        </p:nvSpPr>
        <p:spPr>
          <a:xfrm>
            <a:off x="969204" y="1047324"/>
            <a:ext cx="7205585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US" dirty="0"/>
              <a:t>Histogram of the EQ-5D changes for T2 and T3. Kruskal-Wallis was still performed due to difference in variance shown in </a:t>
            </a:r>
            <a:r>
              <a:rPr lang="en-US" dirty="0" err="1"/>
              <a:t>Levene’s</a:t>
            </a:r>
            <a:r>
              <a:rPr lang="en-US" dirty="0"/>
              <a:t> Test.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44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&amp; Objectives</a:t>
            </a:r>
            <a:endParaRPr dirty="0"/>
          </a:p>
        </p:txBody>
      </p:sp>
      <p:sp>
        <p:nvSpPr>
          <p:cNvPr id="3351" name="Google Shape;3351;p44"/>
          <p:cNvSpPr txBox="1"/>
          <p:nvPr/>
        </p:nvSpPr>
        <p:spPr>
          <a:xfrm>
            <a:off x="726375" y="1128125"/>
            <a:ext cx="77040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Prostate cancer occurs in the prostate, a small gland that produces seminal fluid. Can spread.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in 8 men will develop prostate cancer in their lives. 1 in 30 will die from it. Most common cancer in men.</a:t>
            </a:r>
            <a:endParaRPr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2" name="Google Shape;3352;p44"/>
          <p:cNvSpPr txBox="1"/>
          <p:nvPr/>
        </p:nvSpPr>
        <p:spPr>
          <a:xfrm>
            <a:off x="152634" y="2167296"/>
            <a:ext cx="7704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Treatments</a:t>
            </a:r>
            <a:endParaRPr sz="1600" dirty="0">
              <a:solidFill>
                <a:schemeClr val="accent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graphicFrame>
        <p:nvGraphicFramePr>
          <p:cNvPr id="19" name="Google Shape;3341;p43">
            <a:extLst>
              <a:ext uri="{FF2B5EF4-FFF2-40B4-BE49-F238E27FC236}">
                <a16:creationId xmlns:a16="http://schemas.microsoft.com/office/drawing/2014/main" id="{FBF6D197-351E-A196-CC0C-783439CE7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5825619"/>
              </p:ext>
            </p:extLst>
          </p:nvPr>
        </p:nvGraphicFramePr>
        <p:xfrm>
          <a:off x="152634" y="2627101"/>
          <a:ext cx="4031108" cy="2011325"/>
        </p:xfrm>
        <a:graphic>
          <a:graphicData uri="http://schemas.openxmlformats.org/drawingml/2006/table">
            <a:tbl>
              <a:tblPr>
                <a:noFill/>
                <a:tableStyleId>{BD7B538E-6C3D-4AFE-BCE6-B605DA0F1118}</a:tableStyleId>
              </a:tblPr>
              <a:tblGrid>
                <a:gridCol w="151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Radiation</a:t>
                      </a:r>
                      <a:endParaRPr dirty="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High energy rays used to kill cancer cells</a:t>
                      </a:r>
                      <a:endParaRPr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45700" marR="45700" marT="27425" marB="27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Prostatec-tomy</a:t>
                      </a:r>
                      <a:endParaRPr dirty="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Surgical procedure to remove prostate gland</a:t>
                      </a:r>
                      <a:endParaRPr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45700" marR="45700" marT="27425" marB="27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accent2"/>
                          </a:solidFill>
                          <a:latin typeface="Outfit ExtraBold"/>
                          <a:ea typeface="Outfit ExtraBold"/>
                          <a:cs typeface="Outfit ExtraBold"/>
                          <a:sym typeface="Outfit ExtraBold"/>
                        </a:rPr>
                        <a:t>Adrogen Deprivation Therapy (ADT)</a:t>
                      </a:r>
                      <a:endParaRPr dirty="0">
                        <a:solidFill>
                          <a:schemeClr val="accent2"/>
                        </a:solidFill>
                        <a:latin typeface="Outfit ExtraBold"/>
                        <a:ea typeface="Outfit ExtraBold"/>
                        <a:cs typeface="Outfit ExtraBold"/>
                        <a:sym typeface="Outfit ExtraBo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Lower levels of hormones that cancer cell rely on for growth</a:t>
                      </a:r>
                      <a:endParaRPr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45700" marR="45700" marT="27425" marB="2742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" name="Picture 21" descr="A blue and white triangle with black background&#10;&#10;Description automatically generated">
            <a:extLst>
              <a:ext uri="{FF2B5EF4-FFF2-40B4-BE49-F238E27FC236}">
                <a16:creationId xmlns:a16="http://schemas.microsoft.com/office/drawing/2014/main" id="{543388EE-98DD-F57C-B763-F9186038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4358"/>
          <a:stretch/>
        </p:blipFill>
        <p:spPr>
          <a:xfrm>
            <a:off x="4004634" y="2092240"/>
            <a:ext cx="5283744" cy="2477246"/>
          </a:xfrm>
          <a:prstGeom prst="rect">
            <a:avLst/>
          </a:prstGeom>
        </p:spPr>
      </p:pic>
      <p:sp>
        <p:nvSpPr>
          <p:cNvPr id="20" name="Google Shape;3352;p44">
            <a:extLst>
              <a:ext uri="{FF2B5EF4-FFF2-40B4-BE49-F238E27FC236}">
                <a16:creationId xmlns:a16="http://schemas.microsoft.com/office/drawing/2014/main" id="{7D042B31-3CB8-3B5E-75B9-071CB7CA24D4}"/>
              </a:ext>
            </a:extLst>
          </p:cNvPr>
          <p:cNvSpPr txBox="1"/>
          <p:nvPr/>
        </p:nvSpPr>
        <p:spPr>
          <a:xfrm>
            <a:off x="4639494" y="2172395"/>
            <a:ext cx="7704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Objectives</a:t>
            </a:r>
            <a:endParaRPr sz="1600" dirty="0">
              <a:solidFill>
                <a:schemeClr val="accent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35BA5A-15C5-232D-87F2-DE2B5A143752}"/>
              </a:ext>
            </a:extLst>
          </p:cNvPr>
          <p:cNvSpPr txBox="1"/>
          <p:nvPr/>
        </p:nvSpPr>
        <p:spPr>
          <a:xfrm>
            <a:off x="4639494" y="2842437"/>
            <a:ext cx="4036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Outfit ExtraBold" panose="020B0604020202020204" charset="0"/>
              </a:rPr>
              <a:t>Impact of Treatments on EQ5D Utility Scores Over Time</a:t>
            </a:r>
            <a:endParaRPr lang="en-GB" b="1" dirty="0">
              <a:solidFill>
                <a:schemeClr val="accent6"/>
              </a:solidFill>
              <a:latin typeface="Outfit ExtraBold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E9D1EB-5F4A-A9EA-4EDF-D769F4B900CE}"/>
              </a:ext>
            </a:extLst>
          </p:cNvPr>
          <p:cNvSpPr txBox="1"/>
          <p:nvPr/>
        </p:nvSpPr>
        <p:spPr>
          <a:xfrm>
            <a:off x="4864608" y="3405549"/>
            <a:ext cx="3565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Outfit ExtraBold" panose="020B0604020202020204" charset="0"/>
              </a:rPr>
              <a:t>Differences in Health  Utility Change Between Timepoints</a:t>
            </a:r>
            <a:endParaRPr lang="en-GB" b="1" dirty="0">
              <a:solidFill>
                <a:schemeClr val="accent6"/>
              </a:solidFill>
              <a:latin typeface="Outfit ExtraBold" panose="020B060402020202020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00BDCC-19B8-A1D4-0D81-4E1240020D23}"/>
              </a:ext>
            </a:extLst>
          </p:cNvPr>
          <p:cNvSpPr txBox="1"/>
          <p:nvPr/>
        </p:nvSpPr>
        <p:spPr>
          <a:xfrm>
            <a:off x="5388864" y="4005237"/>
            <a:ext cx="246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Outfit ExtraBold" panose="020B0604020202020204" charset="0"/>
              </a:rPr>
              <a:t>Effects of Treatment Interactions on EQ-5D</a:t>
            </a:r>
            <a:endParaRPr lang="en-GB" b="1" dirty="0">
              <a:solidFill>
                <a:schemeClr val="accent6"/>
              </a:solidFill>
              <a:latin typeface="Outfit ExtraBold" panose="020B0604020202020204" charset="0"/>
            </a:endParaRPr>
          </a:p>
        </p:txBody>
      </p:sp>
      <p:sp>
        <p:nvSpPr>
          <p:cNvPr id="26" name="Google Shape;3351;p44">
            <a:extLst>
              <a:ext uri="{FF2B5EF4-FFF2-40B4-BE49-F238E27FC236}">
                <a16:creationId xmlns:a16="http://schemas.microsoft.com/office/drawing/2014/main" id="{0D4B9666-55A9-4448-A726-E71FEF506BA5}"/>
              </a:ext>
            </a:extLst>
          </p:cNvPr>
          <p:cNvSpPr txBox="1"/>
          <p:nvPr/>
        </p:nvSpPr>
        <p:spPr>
          <a:xfrm>
            <a:off x="228273" y="4604925"/>
            <a:ext cx="8822442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Sonny </a:t>
            </a:r>
            <a:r>
              <a:rPr lang="en-GB" sz="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Schelin</a:t>
            </a:r>
            <a:r>
              <a:rPr lang="en-GB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Mikael Madsen, Elisabeth </a:t>
            </a:r>
            <a:r>
              <a:rPr lang="en-GB" sz="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Palmqvist</a:t>
            </a:r>
            <a:r>
              <a:rPr lang="en-GB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Erik </a:t>
            </a:r>
            <a:r>
              <a:rPr lang="en-GB" sz="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Mäkelä</a:t>
            </a:r>
            <a:r>
              <a:rPr lang="en-GB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Claes </a:t>
            </a:r>
            <a:r>
              <a:rPr lang="en-GB" sz="8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Klintenberg</a:t>
            </a:r>
            <a:r>
              <a:rPr lang="en-GB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&amp; Gunnar Aus. (2009) Long-term follow-up after triple treatment of prostate cancer stage pT3. Scandinavian Journal of Urology and Nephrology 43:3, pages 186-191.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Canadian Cancer Society. (2024) Prostate Cancer Statistics. Cancer.ca. </a:t>
            </a:r>
            <a:r>
              <a:rPr lang="en-GB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https://cancer.ca/en/cancer-information/cancer</a:t>
            </a:r>
            <a:r>
              <a:rPr lang="en-GB" sz="8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-types/prostate/statistics#:~:text=It%20is%20estimated%20that%20about,30%20will%20die%20from%20it.</a:t>
            </a:r>
            <a:endParaRPr sz="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3260" name="Google Shape;3260;p39"/>
          <p:cNvSpPr/>
          <p:nvPr/>
        </p:nvSpPr>
        <p:spPr>
          <a:xfrm>
            <a:off x="1531125" y="1361700"/>
            <a:ext cx="176400" cy="1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1" name="Google Shape;3261;p39"/>
          <p:cNvSpPr/>
          <p:nvPr/>
        </p:nvSpPr>
        <p:spPr>
          <a:xfrm>
            <a:off x="3495025" y="1361700"/>
            <a:ext cx="176400" cy="1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39"/>
          <p:cNvSpPr/>
          <p:nvPr/>
        </p:nvSpPr>
        <p:spPr>
          <a:xfrm>
            <a:off x="5458925" y="1361700"/>
            <a:ext cx="176400" cy="1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39"/>
          <p:cNvSpPr/>
          <p:nvPr/>
        </p:nvSpPr>
        <p:spPr>
          <a:xfrm>
            <a:off x="7422825" y="1361700"/>
            <a:ext cx="176400" cy="1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39"/>
          <p:cNvSpPr txBox="1"/>
          <p:nvPr/>
        </p:nvSpPr>
        <p:spPr>
          <a:xfrm flipH="1">
            <a:off x="713125" y="1842900"/>
            <a:ext cx="1812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Literature Search</a:t>
            </a:r>
            <a:endParaRPr sz="16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265" name="Google Shape;3265;p39"/>
          <p:cNvSpPr txBox="1"/>
          <p:nvPr/>
        </p:nvSpPr>
        <p:spPr>
          <a:xfrm flipH="1">
            <a:off x="2677025" y="1842900"/>
            <a:ext cx="1812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Data Cleaning &amp; Restructuring</a:t>
            </a:r>
            <a:endParaRPr sz="16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266" name="Google Shape;3266;p39"/>
          <p:cNvSpPr txBox="1"/>
          <p:nvPr/>
        </p:nvSpPr>
        <p:spPr>
          <a:xfrm flipH="1">
            <a:off x="4640925" y="1842900"/>
            <a:ext cx="1812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EDA</a:t>
            </a:r>
            <a:endParaRPr sz="16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267" name="Google Shape;3267;p39"/>
          <p:cNvSpPr txBox="1"/>
          <p:nvPr/>
        </p:nvSpPr>
        <p:spPr>
          <a:xfrm flipH="1">
            <a:off x="6604825" y="1842900"/>
            <a:ext cx="1812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missForest Classification Imputation</a:t>
            </a:r>
            <a:endParaRPr sz="16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3268" name="Google Shape;3268;p39"/>
          <p:cNvCxnSpPr>
            <a:stCxn id="3260" idx="3"/>
            <a:endCxn id="3261" idx="1"/>
          </p:cNvCxnSpPr>
          <p:nvPr/>
        </p:nvCxnSpPr>
        <p:spPr>
          <a:xfrm>
            <a:off x="17075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9" name="Google Shape;3269;p39"/>
          <p:cNvCxnSpPr>
            <a:stCxn id="3261" idx="3"/>
            <a:endCxn id="3262" idx="1"/>
          </p:cNvCxnSpPr>
          <p:nvPr/>
        </p:nvCxnSpPr>
        <p:spPr>
          <a:xfrm>
            <a:off x="36714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0" name="Google Shape;3270;p39"/>
          <p:cNvCxnSpPr>
            <a:stCxn id="3262" idx="3"/>
            <a:endCxn id="3263" idx="1"/>
          </p:cNvCxnSpPr>
          <p:nvPr/>
        </p:nvCxnSpPr>
        <p:spPr>
          <a:xfrm>
            <a:off x="56353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1" name="Google Shape;3271;p39"/>
          <p:cNvCxnSpPr>
            <a:stCxn id="3260" idx="2"/>
            <a:endCxn id="3264" idx="0"/>
          </p:cNvCxnSpPr>
          <p:nvPr/>
        </p:nvCxnSpPr>
        <p:spPr>
          <a:xfrm>
            <a:off x="1619325" y="15381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2" name="Google Shape;3272;p39"/>
          <p:cNvCxnSpPr>
            <a:stCxn id="3261" idx="2"/>
            <a:endCxn id="3265" idx="0"/>
          </p:cNvCxnSpPr>
          <p:nvPr/>
        </p:nvCxnSpPr>
        <p:spPr>
          <a:xfrm>
            <a:off x="3583225" y="15381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3" name="Google Shape;3273;p39"/>
          <p:cNvCxnSpPr>
            <a:stCxn id="3262" idx="2"/>
            <a:endCxn id="3266" idx="0"/>
          </p:cNvCxnSpPr>
          <p:nvPr/>
        </p:nvCxnSpPr>
        <p:spPr>
          <a:xfrm>
            <a:off x="5547125" y="15381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4" name="Google Shape;3274;p39"/>
          <p:cNvCxnSpPr>
            <a:stCxn id="3263" idx="2"/>
            <a:endCxn id="3267" idx="0"/>
          </p:cNvCxnSpPr>
          <p:nvPr/>
        </p:nvCxnSpPr>
        <p:spPr>
          <a:xfrm>
            <a:off x="7511025" y="15381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5" name="Google Shape;3275;p39"/>
          <p:cNvSpPr/>
          <p:nvPr/>
        </p:nvSpPr>
        <p:spPr>
          <a:xfrm>
            <a:off x="1531125" y="3196150"/>
            <a:ext cx="176400" cy="1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9"/>
          <p:cNvSpPr/>
          <p:nvPr/>
        </p:nvSpPr>
        <p:spPr>
          <a:xfrm>
            <a:off x="3495025" y="3196150"/>
            <a:ext cx="176400" cy="1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7" name="Google Shape;3277;p39"/>
          <p:cNvSpPr/>
          <p:nvPr/>
        </p:nvSpPr>
        <p:spPr>
          <a:xfrm>
            <a:off x="5458925" y="3196150"/>
            <a:ext cx="176400" cy="17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9" name="Google Shape;3279;p39"/>
          <p:cNvSpPr txBox="1"/>
          <p:nvPr/>
        </p:nvSpPr>
        <p:spPr>
          <a:xfrm flipH="1">
            <a:off x="713125" y="3677350"/>
            <a:ext cx="1812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Random-Intercept Model</a:t>
            </a:r>
            <a:endParaRPr sz="16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280" name="Google Shape;3280;p39"/>
          <p:cNvSpPr txBox="1"/>
          <p:nvPr/>
        </p:nvSpPr>
        <p:spPr>
          <a:xfrm flipH="1">
            <a:off x="2677025" y="3677350"/>
            <a:ext cx="1812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Model Assumption Checks</a:t>
            </a:r>
            <a:endParaRPr sz="16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281" name="Google Shape;3281;p39"/>
          <p:cNvSpPr txBox="1"/>
          <p:nvPr/>
        </p:nvSpPr>
        <p:spPr>
          <a:xfrm flipH="1">
            <a:off x="4640925" y="3677350"/>
            <a:ext cx="18123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Kruskal-Wallis Test</a:t>
            </a:r>
            <a:endParaRPr sz="1600" b="1" dirty="0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3283" name="Google Shape;3283;p39"/>
          <p:cNvCxnSpPr>
            <a:stCxn id="3275" idx="3"/>
            <a:endCxn id="3276" idx="1"/>
          </p:cNvCxnSpPr>
          <p:nvPr/>
        </p:nvCxnSpPr>
        <p:spPr>
          <a:xfrm>
            <a:off x="17075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4" name="Google Shape;3284;p39"/>
          <p:cNvCxnSpPr>
            <a:stCxn id="3276" idx="3"/>
            <a:endCxn id="3277" idx="1"/>
          </p:cNvCxnSpPr>
          <p:nvPr/>
        </p:nvCxnSpPr>
        <p:spPr>
          <a:xfrm>
            <a:off x="36714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6" name="Google Shape;3286;p39"/>
          <p:cNvCxnSpPr>
            <a:stCxn id="3275" idx="2"/>
            <a:endCxn id="3279" idx="0"/>
          </p:cNvCxnSpPr>
          <p:nvPr/>
        </p:nvCxnSpPr>
        <p:spPr>
          <a:xfrm>
            <a:off x="1619325" y="337255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7" name="Google Shape;3287;p39"/>
          <p:cNvCxnSpPr>
            <a:stCxn id="3276" idx="2"/>
            <a:endCxn id="3280" idx="0"/>
          </p:cNvCxnSpPr>
          <p:nvPr/>
        </p:nvCxnSpPr>
        <p:spPr>
          <a:xfrm>
            <a:off x="3583225" y="337255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8" name="Google Shape;3288;p39"/>
          <p:cNvCxnSpPr>
            <a:stCxn id="3277" idx="2"/>
            <a:endCxn id="3281" idx="0"/>
          </p:cNvCxnSpPr>
          <p:nvPr/>
        </p:nvCxnSpPr>
        <p:spPr>
          <a:xfrm>
            <a:off x="5547125" y="337255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0" name="Google Shape;3290;p39"/>
          <p:cNvCxnSpPr>
            <a:stCxn id="3263" idx="3"/>
            <a:endCxn id="3275" idx="1"/>
          </p:cNvCxnSpPr>
          <p:nvPr/>
        </p:nvCxnSpPr>
        <p:spPr>
          <a:xfrm flipH="1">
            <a:off x="1531125" y="1449900"/>
            <a:ext cx="6068100" cy="1834500"/>
          </a:xfrm>
          <a:prstGeom prst="bentConnector5">
            <a:avLst>
              <a:gd name="adj1" fmla="val -13955"/>
              <a:gd name="adj2" fmla="val 80311"/>
              <a:gd name="adj3" fmla="val 11346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94AC21-BDD6-427A-3813-CFE880A33BE0}"/>
              </a:ext>
            </a:extLst>
          </p:cNvPr>
          <p:cNvSpPr txBox="1"/>
          <p:nvPr/>
        </p:nvSpPr>
        <p:spPr>
          <a:xfrm>
            <a:off x="4856018" y="2161309"/>
            <a:ext cx="1392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Excluded </a:t>
            </a:r>
            <a:r>
              <a:rPr lang="en-US" sz="1000" b="1" dirty="0" err="1">
                <a:solidFill>
                  <a:srgbClr val="FF0000"/>
                </a:solidFill>
              </a:rPr>
              <a:t>sporg</a:t>
            </a:r>
            <a:r>
              <a:rPr lang="en-US" sz="1000" b="1" dirty="0">
                <a:solidFill>
                  <a:srgbClr val="FF0000"/>
                </a:solidFill>
              </a:rPr>
              <a:t>, </a:t>
            </a:r>
            <a:r>
              <a:rPr lang="en-US" sz="1000" b="1" dirty="0" err="1">
                <a:solidFill>
                  <a:srgbClr val="FF0000"/>
                </a:solidFill>
              </a:rPr>
              <a:t>spbone</a:t>
            </a:r>
            <a:r>
              <a:rPr lang="en-US" sz="1000" b="1" dirty="0">
                <a:solidFill>
                  <a:srgbClr val="FF0000"/>
                </a:solidFill>
              </a:rPr>
              <a:t>, chemo. Lack of variability.</a:t>
            </a:r>
            <a:endParaRPr lang="en-GB" sz="1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62182-0CEA-4B96-2657-4E4F96FE2ABD}"/>
              </a:ext>
            </a:extLst>
          </p:cNvPr>
          <p:cNvSpPr txBox="1"/>
          <p:nvPr/>
        </p:nvSpPr>
        <p:spPr>
          <a:xfrm>
            <a:off x="4856018" y="4272757"/>
            <a:ext cx="139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Followed by Dunn’s Test</a:t>
            </a:r>
            <a:endParaRPr lang="en-GB" sz="10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66AA4-4419-FA2D-4918-AF9E08951A01}"/>
              </a:ext>
            </a:extLst>
          </p:cNvPr>
          <p:cNvSpPr txBox="1"/>
          <p:nvPr/>
        </p:nvSpPr>
        <p:spPr>
          <a:xfrm>
            <a:off x="923085" y="4309100"/>
            <a:ext cx="139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Residual </a:t>
            </a:r>
            <a:r>
              <a:rPr lang="en-US" sz="1000" b="1">
                <a:solidFill>
                  <a:srgbClr val="FF0000"/>
                </a:solidFill>
              </a:rPr>
              <a:t>Maximum Likelihood</a:t>
            </a:r>
            <a:endParaRPr lang="en-GB" sz="1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03C2F-BACC-D340-2904-FEFF113F6F3A}"/>
              </a:ext>
            </a:extLst>
          </p:cNvPr>
          <p:cNvSpPr txBox="1"/>
          <p:nvPr/>
        </p:nvSpPr>
        <p:spPr>
          <a:xfrm>
            <a:off x="2886985" y="2370377"/>
            <a:ext cx="1392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Long form data</a:t>
            </a:r>
          </a:p>
          <a:p>
            <a:pPr algn="ctr"/>
            <a:endParaRPr lang="en-GB" sz="1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23E5-1D26-A309-D049-4BFDACB6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Evaluation of EQ-5D Scores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C360BD-1BF7-D5B9-B464-E6C216B3D5C7}"/>
              </a:ext>
            </a:extLst>
          </p:cNvPr>
          <p:cNvGrpSpPr/>
          <p:nvPr/>
        </p:nvGrpSpPr>
        <p:grpSpPr>
          <a:xfrm>
            <a:off x="2416737" y="1136290"/>
            <a:ext cx="3996095" cy="3562185"/>
            <a:chOff x="2500958" y="1136290"/>
            <a:chExt cx="4142084" cy="383652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159B39-7352-F201-4316-6D89D0803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0958" y="1136290"/>
              <a:ext cx="4142084" cy="383652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D69E5B-5C6A-DB53-0F6E-515A6C2DC0DB}"/>
                </a:ext>
              </a:extLst>
            </p:cNvPr>
            <p:cNvCxnSpPr/>
            <p:nvPr/>
          </p:nvCxnSpPr>
          <p:spPr>
            <a:xfrm>
              <a:off x="4572000" y="2321170"/>
              <a:ext cx="356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A67FCA-EA6C-241A-E25E-55868DF4EB87}"/>
                </a:ext>
              </a:extLst>
            </p:cNvPr>
            <p:cNvCxnSpPr/>
            <p:nvPr/>
          </p:nvCxnSpPr>
          <p:spPr>
            <a:xfrm>
              <a:off x="5729234" y="2322846"/>
              <a:ext cx="356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Google Shape;2598;p28">
            <a:extLst>
              <a:ext uri="{FF2B5EF4-FFF2-40B4-BE49-F238E27FC236}">
                <a16:creationId xmlns:a16="http://schemas.microsoft.com/office/drawing/2014/main" id="{61B7ED16-C63B-279B-6791-8EECCD1EFFC7}"/>
              </a:ext>
            </a:extLst>
          </p:cNvPr>
          <p:cNvSpPr txBox="1"/>
          <p:nvPr/>
        </p:nvSpPr>
        <p:spPr>
          <a:xfrm>
            <a:off x="2028465" y="4663896"/>
            <a:ext cx="872060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Figure 1: Mean EQTOT Scores by Treatment and Timepoint </a:t>
            </a:r>
            <a:endParaRPr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4923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Random Intercept Model</a:t>
            </a:r>
            <a:endParaRPr dirty="0"/>
          </a:p>
        </p:txBody>
      </p:sp>
      <p:sp>
        <p:nvSpPr>
          <p:cNvPr id="2598" name="Google Shape;2598;p28"/>
          <p:cNvSpPr txBox="1"/>
          <p:nvPr/>
        </p:nvSpPr>
        <p:spPr>
          <a:xfrm>
            <a:off x="333617" y="1053029"/>
            <a:ext cx="872060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&lt;-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lmer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 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eqtot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~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rp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* rt *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adt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+ age + timepoint + 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diabet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+ kidney + heart + arthritis + (1 |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ptid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0ABD8-B3EC-614B-B103-80AF6C570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17" y="1512769"/>
            <a:ext cx="4340352" cy="3185706"/>
          </a:xfrm>
          <a:prstGeom prst="rect">
            <a:avLst/>
          </a:prstGeom>
        </p:spPr>
      </p:pic>
      <p:sp>
        <p:nvSpPr>
          <p:cNvPr id="6" name="Google Shape;2598;p28">
            <a:extLst>
              <a:ext uri="{FF2B5EF4-FFF2-40B4-BE49-F238E27FC236}">
                <a16:creationId xmlns:a16="http://schemas.microsoft.com/office/drawing/2014/main" id="{7734D7D7-6283-D8AB-8F30-50FB1132C254}"/>
              </a:ext>
            </a:extLst>
          </p:cNvPr>
          <p:cNvSpPr txBox="1"/>
          <p:nvPr/>
        </p:nvSpPr>
        <p:spPr>
          <a:xfrm>
            <a:off x="333617" y="4681800"/>
            <a:ext cx="872060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Figure 2: Model Coefficient Plot </a:t>
            </a:r>
            <a:endParaRPr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598;p28">
            <a:extLst>
              <a:ext uri="{FF2B5EF4-FFF2-40B4-BE49-F238E27FC236}">
                <a16:creationId xmlns:a16="http://schemas.microsoft.com/office/drawing/2014/main" id="{989AB395-8C7E-A461-14FC-B3DEBA56E7BC}"/>
              </a:ext>
            </a:extLst>
          </p:cNvPr>
          <p:cNvSpPr txBox="1"/>
          <p:nvPr/>
        </p:nvSpPr>
        <p:spPr>
          <a:xfrm>
            <a:off x="5411585" y="1482977"/>
            <a:ext cx="37324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endParaRPr lang="en-US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ixed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effects: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Age, timepoint, comorbidities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Treatments (and interactions)</a:t>
            </a:r>
          </a:p>
          <a:p>
            <a:pPr lvl="0"/>
            <a:endParaRPr lang="en-GB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effects: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Patient ID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ptid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variance = 0.00691</a:t>
            </a:r>
          </a:p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Residual variance: 0.01488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Assumptions Violated: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Linearity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Normality of residuals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Homoscedasticity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Random effects normality</a:t>
            </a:r>
          </a:p>
          <a:p>
            <a:pPr lvl="0"/>
            <a:endParaRPr lang="en-GB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Discussion</a:t>
            </a:r>
            <a:endParaRPr dirty="0"/>
          </a:p>
        </p:txBody>
      </p:sp>
      <p:grpSp>
        <p:nvGrpSpPr>
          <p:cNvPr id="2624" name="Google Shape;2624;p30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2625" name="Google Shape;2625;p30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0" name="Google Shape;2640;p30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2641" name="Google Shape;2641;p30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30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30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30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0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0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0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0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0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0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0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0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0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0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30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6" name="Google Shape;2656;p30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2657" name="Google Shape;2657;p30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2" name="Google Shape;2672;p30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2673" name="Google Shape;2673;p30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0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0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0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0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0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0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0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0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0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0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0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0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0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0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2613;p29">
            <a:extLst>
              <a:ext uri="{FF2B5EF4-FFF2-40B4-BE49-F238E27FC236}">
                <a16:creationId xmlns:a16="http://schemas.microsoft.com/office/drawing/2014/main" id="{361B35E3-3B0C-17DE-9CD0-70DBB93EA82D}"/>
              </a:ext>
            </a:extLst>
          </p:cNvPr>
          <p:cNvSpPr txBox="1">
            <a:spLocks/>
          </p:cNvSpPr>
          <p:nvPr/>
        </p:nvSpPr>
        <p:spPr>
          <a:xfrm>
            <a:off x="229931" y="1075098"/>
            <a:ext cx="305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GB" dirty="0"/>
              <a:t>Kruskal-Wallis test</a:t>
            </a:r>
          </a:p>
        </p:txBody>
      </p:sp>
      <p:sp>
        <p:nvSpPr>
          <p:cNvPr id="6" name="Google Shape;2598;p28">
            <a:extLst>
              <a:ext uri="{FF2B5EF4-FFF2-40B4-BE49-F238E27FC236}">
                <a16:creationId xmlns:a16="http://schemas.microsoft.com/office/drawing/2014/main" id="{8A04AFA2-020C-D3DE-1844-8185C1D73DEC}"/>
              </a:ext>
            </a:extLst>
          </p:cNvPr>
          <p:cNvSpPr txBox="1"/>
          <p:nvPr/>
        </p:nvSpPr>
        <p:spPr>
          <a:xfrm>
            <a:off x="241699" y="1472093"/>
            <a:ext cx="369929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kw &lt;-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kruskal.test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qol_change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~ timepoint, data =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combined_df_clean_imputed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598;p28">
            <a:extLst>
              <a:ext uri="{FF2B5EF4-FFF2-40B4-BE49-F238E27FC236}">
                <a16:creationId xmlns:a16="http://schemas.microsoft.com/office/drawing/2014/main" id="{7AE9F565-AD1D-47FF-4B8D-33E8C79BDEAC}"/>
              </a:ext>
            </a:extLst>
          </p:cNvPr>
          <p:cNvSpPr txBox="1"/>
          <p:nvPr/>
        </p:nvSpPr>
        <p:spPr>
          <a:xfrm>
            <a:off x="287276" y="1986156"/>
            <a:ext cx="37324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QOL change is normally distributed, but </a:t>
            </a:r>
            <a:r>
              <a:rPr lang="en-US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Levene’s</a:t>
            </a: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test indicates significant difference in variances (p = 2e-16)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 = 0.05</a:t>
            </a:r>
            <a:endParaRPr lang="en-GB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Change in distributions of EQ-5D score is statistically different across timepoints.</a:t>
            </a:r>
          </a:p>
          <a:p>
            <a:pPr lvl="0"/>
            <a:endParaRPr lang="en-GB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2613;p29">
            <a:extLst>
              <a:ext uri="{FF2B5EF4-FFF2-40B4-BE49-F238E27FC236}">
                <a16:creationId xmlns:a16="http://schemas.microsoft.com/office/drawing/2014/main" id="{C9F8F796-FF2B-FB88-CFC5-C3AD2AE3EF97}"/>
              </a:ext>
            </a:extLst>
          </p:cNvPr>
          <p:cNvSpPr txBox="1">
            <a:spLocks/>
          </p:cNvSpPr>
          <p:nvPr/>
        </p:nvSpPr>
        <p:spPr>
          <a:xfrm>
            <a:off x="241699" y="3344773"/>
            <a:ext cx="305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GB" dirty="0"/>
              <a:t>Dunn’s Test</a:t>
            </a:r>
          </a:p>
        </p:txBody>
      </p:sp>
      <p:sp>
        <p:nvSpPr>
          <p:cNvPr id="9" name="Google Shape;2598;p28">
            <a:extLst>
              <a:ext uri="{FF2B5EF4-FFF2-40B4-BE49-F238E27FC236}">
                <a16:creationId xmlns:a16="http://schemas.microsoft.com/office/drawing/2014/main" id="{B4AD034A-8952-1D87-B716-7FD2A1C8803A}"/>
              </a:ext>
            </a:extLst>
          </p:cNvPr>
          <p:cNvSpPr txBox="1"/>
          <p:nvPr/>
        </p:nvSpPr>
        <p:spPr>
          <a:xfrm>
            <a:off x="385002" y="3573322"/>
            <a:ext cx="369929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Bonferroni corrected</a:t>
            </a:r>
            <a:endParaRPr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EEA1B-9EAF-063D-8F85-4115F2B6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95" y="3951198"/>
            <a:ext cx="2878611" cy="896502"/>
          </a:xfrm>
          <a:prstGeom prst="rect">
            <a:avLst/>
          </a:prstGeom>
        </p:spPr>
      </p:pic>
      <p:sp>
        <p:nvSpPr>
          <p:cNvPr id="14" name="Google Shape;2613;p29">
            <a:extLst>
              <a:ext uri="{FF2B5EF4-FFF2-40B4-BE49-F238E27FC236}">
                <a16:creationId xmlns:a16="http://schemas.microsoft.com/office/drawing/2014/main" id="{555FD4C1-5ACD-1F05-978F-35004A9CDCB0}"/>
              </a:ext>
            </a:extLst>
          </p:cNvPr>
          <p:cNvSpPr txBox="1">
            <a:spLocks/>
          </p:cNvSpPr>
          <p:nvPr/>
        </p:nvSpPr>
        <p:spPr>
          <a:xfrm>
            <a:off x="4380941" y="1075098"/>
            <a:ext cx="305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GB" dirty="0"/>
              <a:t>Discussion</a:t>
            </a:r>
          </a:p>
        </p:txBody>
      </p:sp>
      <p:sp>
        <p:nvSpPr>
          <p:cNvPr id="15" name="Google Shape;2598;p28">
            <a:extLst>
              <a:ext uri="{FF2B5EF4-FFF2-40B4-BE49-F238E27FC236}">
                <a16:creationId xmlns:a16="http://schemas.microsoft.com/office/drawing/2014/main" id="{40BE57FE-5F01-E913-2793-4AEC69032EBB}"/>
              </a:ext>
            </a:extLst>
          </p:cNvPr>
          <p:cNvSpPr txBox="1"/>
          <p:nvPr/>
        </p:nvSpPr>
        <p:spPr>
          <a:xfrm>
            <a:off x="4255506" y="1410725"/>
            <a:ext cx="476644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combined treatment of radiation and hormone therapy decreases EQTOT by approximately 10% when all other variables are at zero or reference level.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Failed assumption invalidate results of model.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Statistically significant increase in EQ-5D change between T2 and T3.</a:t>
            </a:r>
          </a:p>
        </p:txBody>
      </p:sp>
      <p:sp>
        <p:nvSpPr>
          <p:cNvPr id="16" name="Google Shape;2613;p29">
            <a:extLst>
              <a:ext uri="{FF2B5EF4-FFF2-40B4-BE49-F238E27FC236}">
                <a16:creationId xmlns:a16="http://schemas.microsoft.com/office/drawing/2014/main" id="{D74CB99F-E9B9-B6BE-56F6-F1A6872C6011}"/>
              </a:ext>
            </a:extLst>
          </p:cNvPr>
          <p:cNvSpPr txBox="1">
            <a:spLocks/>
          </p:cNvSpPr>
          <p:nvPr/>
        </p:nvSpPr>
        <p:spPr>
          <a:xfrm>
            <a:off x="4379801" y="3222817"/>
            <a:ext cx="305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GB" dirty="0"/>
              <a:t>Limitations</a:t>
            </a:r>
          </a:p>
        </p:txBody>
      </p:sp>
      <p:sp>
        <p:nvSpPr>
          <p:cNvPr id="17" name="Google Shape;2598;p28">
            <a:extLst>
              <a:ext uri="{FF2B5EF4-FFF2-40B4-BE49-F238E27FC236}">
                <a16:creationId xmlns:a16="http://schemas.microsoft.com/office/drawing/2014/main" id="{72AB0736-E77C-166C-701B-894945AA3F6B}"/>
              </a:ext>
            </a:extLst>
          </p:cNvPr>
          <p:cNvSpPr txBox="1"/>
          <p:nvPr/>
        </p:nvSpPr>
        <p:spPr>
          <a:xfrm>
            <a:off x="4254366" y="3558444"/>
            <a:ext cx="4766444" cy="10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Bonferroni correction too conservative, increases likelihood of Type II error.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Lack of clear standard procedure with treatment times, and defining diagnosis stage.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p31"/>
          <p:cNvSpPr txBox="1">
            <a:spLocks noGrp="1"/>
          </p:cNvSpPr>
          <p:nvPr>
            <p:ph type="title"/>
          </p:nvPr>
        </p:nvSpPr>
        <p:spPr>
          <a:xfrm>
            <a:off x="713225" y="1266758"/>
            <a:ext cx="77175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4077866-D87A-B971-3DE2-1A4F4B5BF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34" y="294450"/>
            <a:ext cx="2238809" cy="23217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4B5571-BF0B-7FB9-E374-11B29A3BD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94" y="239651"/>
            <a:ext cx="2238809" cy="23765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9637A5B-D2A0-60D0-DB9D-A01FADCF0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139" y="2732998"/>
            <a:ext cx="1925693" cy="22801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4A8A56-FFBC-EDF2-7670-B45128D09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880" y="2732998"/>
            <a:ext cx="2009247" cy="2359953"/>
          </a:xfrm>
          <a:prstGeom prst="rect">
            <a:avLst/>
          </a:prstGeom>
        </p:spPr>
      </p:pic>
      <p:sp>
        <p:nvSpPr>
          <p:cNvPr id="27" name="Google Shape;2613;p29">
            <a:extLst>
              <a:ext uri="{FF2B5EF4-FFF2-40B4-BE49-F238E27FC236}">
                <a16:creationId xmlns:a16="http://schemas.microsoft.com/office/drawing/2014/main" id="{9EA5D08C-720A-EE8A-177C-9E11AFACB430}"/>
              </a:ext>
            </a:extLst>
          </p:cNvPr>
          <p:cNvSpPr txBox="1">
            <a:spLocks/>
          </p:cNvSpPr>
          <p:nvPr/>
        </p:nvSpPr>
        <p:spPr>
          <a:xfrm>
            <a:off x="229931" y="1231514"/>
            <a:ext cx="305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GB" dirty="0"/>
              <a:t>Linearity</a:t>
            </a:r>
          </a:p>
        </p:txBody>
      </p:sp>
      <p:sp>
        <p:nvSpPr>
          <p:cNvPr id="28" name="Google Shape;2613;p29">
            <a:extLst>
              <a:ext uri="{FF2B5EF4-FFF2-40B4-BE49-F238E27FC236}">
                <a16:creationId xmlns:a16="http://schemas.microsoft.com/office/drawing/2014/main" id="{42839900-C642-2868-6BBC-87C32BD2EA53}"/>
              </a:ext>
            </a:extLst>
          </p:cNvPr>
          <p:cNvSpPr txBox="1">
            <a:spLocks/>
          </p:cNvSpPr>
          <p:nvPr/>
        </p:nvSpPr>
        <p:spPr>
          <a:xfrm>
            <a:off x="49536" y="3911986"/>
            <a:ext cx="305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GB" dirty="0"/>
              <a:t>Homoscedasticity</a:t>
            </a:r>
          </a:p>
          <a:p>
            <a:pPr marL="0" indent="0"/>
            <a:r>
              <a:rPr lang="en-GB" dirty="0"/>
              <a:t>(constant variance)</a:t>
            </a:r>
          </a:p>
        </p:txBody>
      </p:sp>
      <p:sp>
        <p:nvSpPr>
          <p:cNvPr id="29" name="Google Shape;2613;p29">
            <a:extLst>
              <a:ext uri="{FF2B5EF4-FFF2-40B4-BE49-F238E27FC236}">
                <a16:creationId xmlns:a16="http://schemas.microsoft.com/office/drawing/2014/main" id="{5F14FA9A-54AD-E89E-3E18-5B189644BE74}"/>
              </a:ext>
            </a:extLst>
          </p:cNvPr>
          <p:cNvSpPr txBox="1">
            <a:spLocks/>
          </p:cNvSpPr>
          <p:nvPr/>
        </p:nvSpPr>
        <p:spPr>
          <a:xfrm>
            <a:off x="6725742" y="1231514"/>
            <a:ext cx="305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GB" dirty="0"/>
              <a:t>Normality of Residuals</a:t>
            </a:r>
          </a:p>
        </p:txBody>
      </p:sp>
      <p:sp>
        <p:nvSpPr>
          <p:cNvPr id="30" name="Google Shape;2613;p29">
            <a:extLst>
              <a:ext uri="{FF2B5EF4-FFF2-40B4-BE49-F238E27FC236}">
                <a16:creationId xmlns:a16="http://schemas.microsoft.com/office/drawing/2014/main" id="{826A4E51-25A5-C094-2A0C-223B088386AA}"/>
              </a:ext>
            </a:extLst>
          </p:cNvPr>
          <p:cNvSpPr txBox="1">
            <a:spLocks/>
          </p:cNvSpPr>
          <p:nvPr/>
        </p:nvSpPr>
        <p:spPr>
          <a:xfrm>
            <a:off x="6725742" y="3911986"/>
            <a:ext cx="2015922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utfit ExtraBold"/>
              <a:buNone/>
              <a:defRPr sz="24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marL="0" indent="0"/>
            <a:r>
              <a:rPr lang="en-GB" dirty="0"/>
              <a:t>Random Effects Normality</a:t>
            </a:r>
          </a:p>
        </p:txBody>
      </p:sp>
    </p:spTree>
    <p:extLst>
      <p:ext uri="{BB962C8B-B14F-4D97-AF65-F5344CB8AC3E}">
        <p14:creationId xmlns:p14="http://schemas.microsoft.com/office/powerpoint/2010/main" val="12129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GEE Model</a:t>
            </a:r>
            <a:endParaRPr dirty="0"/>
          </a:p>
        </p:txBody>
      </p:sp>
      <p:sp>
        <p:nvSpPr>
          <p:cNvPr id="2598" name="Google Shape;2598;p28"/>
          <p:cNvSpPr txBox="1"/>
          <p:nvPr/>
        </p:nvSpPr>
        <p:spPr>
          <a:xfrm>
            <a:off x="333617" y="1053029"/>
            <a:ext cx="872060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&lt;-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geeglm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eqtot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~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rp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* rt *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adt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+ age + timepoint + 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diabet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+ kidney + heart + arthritis, id = </a:t>
            </a:r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ptid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</a:p>
          <a:p>
            <a:pPr lvl="0"/>
            <a:r>
              <a:rPr lang="en-GB" b="1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corstr</a:t>
            </a: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= “exchangeable”)</a:t>
            </a:r>
            <a:endParaRPr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2598;p28">
            <a:extLst>
              <a:ext uri="{FF2B5EF4-FFF2-40B4-BE49-F238E27FC236}">
                <a16:creationId xmlns:a16="http://schemas.microsoft.com/office/drawing/2014/main" id="{7734D7D7-6283-D8AB-8F30-50FB1132C254}"/>
              </a:ext>
            </a:extLst>
          </p:cNvPr>
          <p:cNvSpPr txBox="1"/>
          <p:nvPr/>
        </p:nvSpPr>
        <p:spPr>
          <a:xfrm>
            <a:off x="333617" y="4730568"/>
            <a:ext cx="872060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Figure 1: Model Coefficient Plot </a:t>
            </a:r>
            <a:endParaRPr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2598;p28">
            <a:extLst>
              <a:ext uri="{FF2B5EF4-FFF2-40B4-BE49-F238E27FC236}">
                <a16:creationId xmlns:a16="http://schemas.microsoft.com/office/drawing/2014/main" id="{989AB395-8C7E-A461-14FC-B3DEBA56E7BC}"/>
              </a:ext>
            </a:extLst>
          </p:cNvPr>
          <p:cNvSpPr txBox="1"/>
          <p:nvPr/>
        </p:nvSpPr>
        <p:spPr>
          <a:xfrm>
            <a:off x="5411585" y="1702433"/>
            <a:ext cx="37324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Method: Exchangeable correlation</a:t>
            </a:r>
          </a:p>
          <a:p>
            <a:pPr lvl="0"/>
            <a:endParaRPr lang="en-US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Uses clustering by patient ID. </a:t>
            </a:r>
          </a:p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Correlation parameter (alpha) = 0</a:t>
            </a:r>
          </a:p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No detectable correlation between repeated measures (each patient timepoint independent).</a:t>
            </a:r>
          </a:p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426 clusters</a:t>
            </a:r>
          </a:p>
          <a:p>
            <a:pPr lvl="0"/>
            <a:endParaRPr lang="en-GB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 assumptions: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effect of the variables on EQTOT is constant from T1-T2, T2-T3, T1-T3.</a:t>
            </a:r>
          </a:p>
          <a:p>
            <a:pPr lvl="0"/>
            <a:endParaRPr lang="en-GB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GB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Scale parameter = 0.0208.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68C7D1-2B3C-161D-959B-9212EF447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17" y="1730930"/>
            <a:ext cx="4543183" cy="29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97277"/>
      </p:ext>
    </p:extLst>
  </p:cSld>
  <p:clrMapOvr>
    <a:masterClrMapping/>
  </p:clrMapOvr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816</Words>
  <Application>Microsoft Office PowerPoint</Application>
  <PresentationFormat>On-screen Show (16:9)</PresentationFormat>
  <Paragraphs>99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Outfit ExtraBold</vt:lpstr>
      <vt:lpstr>Outfit</vt:lpstr>
      <vt:lpstr>Lato</vt:lpstr>
      <vt:lpstr>Wingdings</vt:lpstr>
      <vt:lpstr>Arial</vt:lpstr>
      <vt:lpstr>Nunito Light</vt:lpstr>
      <vt:lpstr>Bayesian Data Analysis - Master of Science in Biostatistics by Slidesgo</vt:lpstr>
      <vt:lpstr>Longitudinal Impact of Prostate Cancer Treatments on EQ-5D</vt:lpstr>
      <vt:lpstr>Introduction &amp; Objectives</vt:lpstr>
      <vt:lpstr>Methods</vt:lpstr>
      <vt:lpstr>Preliminary Evaluation of EQ-5D Scores</vt:lpstr>
      <vt:lpstr>Random Intercept Model</vt:lpstr>
      <vt:lpstr>Results and Discussion</vt:lpstr>
      <vt:lpstr>Appendix</vt:lpstr>
      <vt:lpstr>PowerPoint Presentation</vt:lpstr>
      <vt:lpstr>GEE Model</vt:lpstr>
      <vt:lpstr>For GEE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 Mokhtar</dc:creator>
  <cp:lastModifiedBy>Ahmed Mokhtar</cp:lastModifiedBy>
  <cp:revision>1</cp:revision>
  <dcterms:modified xsi:type="dcterms:W3CDTF">2024-10-28T22:45:56Z</dcterms:modified>
</cp:coreProperties>
</file>