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D250-40D5-437A-8F6B-43EB29A48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D645-20C1-43AB-BF17-BC268137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EE90-8DBB-4EF3-9E03-94746732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FFCD-0764-42A9-B66B-09A6189C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8919-F53B-4B42-9D22-4C9DF908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AB62-6493-4495-835B-7EE268A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BBFF-727B-4D9F-9F72-747E5649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1E23-9909-4C82-AC4D-A7A2540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CEC3-F63D-4A95-BFCA-1102279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AFB3-EA08-4C40-B25C-0EA63866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580B9-512B-412F-81C1-EDFA254E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D922-8B4F-421A-91BB-6F9A17A02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028D-A7FD-4DB3-AE4F-FD09D13E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0969-3B50-4BE6-B24B-98BEE5CC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04C4-E341-4B8A-947F-99E64618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A994-F3C7-44A0-8EC7-068E84C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DEDA-F6C8-4E46-97ED-749F6A6D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D168-DEA2-4384-A7B0-C99DDB5C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1F9-9D0A-4449-88CF-16CC8643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5B56-405D-42AB-BA37-BDE77204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5952-2273-4A2D-847B-B6CD665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1027-542B-4E25-8F61-4C39FA31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85A4-9769-4D5A-BCBF-4456E2C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90C3-C212-488F-8A6A-76B79314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9107-871B-4863-BD76-A9AB3978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F98F-88CD-406C-810A-71184FB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EA53-B2FA-463A-98FE-CAEBA2984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5A77-8F8B-46C4-AE55-547242A1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E5B3-1F1B-467F-B227-A1301A4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1AAF4-4919-4D9B-A754-B6BEAEA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35CA-5BF2-43BE-9CA0-3C47A1E8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9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F125-34EA-4F4A-BE1C-AA361E5B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DF6B-6228-4D1F-9703-954547A7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6ABB-3E89-4952-975A-3C9545C1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D538E-A4B6-4C61-8042-A6A3338C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D3A6F-76DC-4201-B45A-7831381B8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604D2-17C4-4764-9D2D-A5F74607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55AD7-34A8-47E6-B900-677F4CCF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A08E9-8D05-4762-9948-C5CAE2A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4674-16AF-412E-B83D-D5BFBCB7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5F5C8-6435-4ED6-A158-263FE892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CC127-01DA-48DD-9BD0-C9C0C17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BE72D-253F-40A5-AF1A-E6E05ED8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9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C38F9-109F-446C-8E1F-53691C32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B56E-8F50-42BC-8FA5-D146CDF2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D4A1-7C97-4B5B-9F02-194AE534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A0B7-593C-4307-AB39-1D87907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C04-A064-404B-BE20-AE9D6629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4A62A-3F5E-4EC3-8653-852AAA07A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FD9A-7C5A-4FA2-8790-413CFD8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75DC-AD1A-49CD-BAA4-23E06E7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D05C-00D6-4BF4-9E30-5936373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B20E-E3CB-4428-B96B-AABCD74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FDDE1-7368-404F-A3CA-69F45BE2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0F50-C925-4F24-8505-75543685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8921-5924-4634-A4FE-AF1F327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1D61E-4E90-498E-A0AE-F05C17DB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AE3-4C9A-4CF3-9389-CE3C80AB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6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2C460-B967-438F-AA61-48FC823A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3BA-43C1-4DE6-8D50-9857F8B2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D1B0-DB21-4EC0-917D-0E5CEB85D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1058-A11D-4F41-90D2-A4A1988937B9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6056-389E-4507-A118-900BA07F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A5B7-CAF0-4DDF-AB2D-6996161B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D9B-77F1-4EA5-96BF-80C5DF64B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1C8-BF55-4FE2-86BF-54F9D8A2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59F7-943C-47AA-8A0D-B93EC971B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6uru6yuytyuytyytttjy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loki golu</dc:creator>
  <cp:lastModifiedBy>loki golu</cp:lastModifiedBy>
  <cp:revision>1</cp:revision>
  <dcterms:created xsi:type="dcterms:W3CDTF">2020-02-15T09:22:12Z</dcterms:created>
  <dcterms:modified xsi:type="dcterms:W3CDTF">2020-02-15T09:22:27Z</dcterms:modified>
</cp:coreProperties>
</file>