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1321980" y="956930"/>
            <a:ext cx="6500038" cy="3682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/>
              <a:t>THE SUSTAINABLE STORE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TEAM TESSERACT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234" y="2124824"/>
            <a:ext cx="2700534" cy="184200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-148178" y="3856074"/>
            <a:ext cx="222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Bhairav Phukan</a:t>
            </a:r>
            <a:endParaRPr b="0" i="0" sz="1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Sadhavi Thapa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Keegan Paul Colaco</a:t>
            </a:r>
            <a:endParaRPr b="0" i="0" sz="1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Grahil Agarwal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     </a:t>
            </a:r>
            <a:endParaRPr b="0" i="0" sz="14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2762249" y="504000"/>
            <a:ext cx="40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SRMKZILLA MOZOHACK</a:t>
            </a:r>
            <a:r>
              <a:rPr b="0" i="0" lang="en-GB" sz="2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2021</a:t>
            </a:r>
            <a:endParaRPr b="0" i="0" sz="20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95250" y="3024775"/>
            <a:ext cx="28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SRM INSTITUTE OF SCIENCE AND TECHNOLOGY - KTR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387900" y="1410586"/>
            <a:ext cx="836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“Ways of containing and recycling Digital waste so that it does not become the next threat as plastic is to environment.”</a:t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Problem Statement: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267" y="2493408"/>
            <a:ext cx="3374176" cy="224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87900" y="1410945"/>
            <a:ext cx="836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Sustainable store is an online platform where the users can earn points by giving out their E-waste to our store officials. The points earned can be used to buy recycled products from our website which is made from e-waste collected from our users.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have also used an ML model to classify if the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given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waste material is classified as E-waste or not which will help to raise awareness of waste recycling.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Innovative Solution: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739" y="3018673"/>
            <a:ext cx="2498003" cy="1666802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37519" y="1692265"/>
            <a:ext cx="8368200" cy="2823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The user has to upload a picture and our ML model will classify the waste. If the waste is classified as E-waste, a request for E-waste  pick up will be generated and waste can be collected from user’s house.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The user earns points based on the type and amount of E-waste collected.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After E-waste collection the users can use the earned points to shop for recycled products made from e-waste from our Sustainable store.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Market opportunities &amp; Applications :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50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GB"/>
              <a:t>Making recycled products made from digital waste </a:t>
            </a:r>
            <a:r>
              <a:rPr lang="en-GB"/>
              <a:t>available</a:t>
            </a:r>
            <a:r>
              <a:rPr lang="en-GB"/>
              <a:t> for purchase.</a:t>
            </a:r>
            <a:endParaRPr/>
          </a:p>
          <a:p>
            <a:pPr indent="-3150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GB"/>
              <a:t>Can generate mode of employment.</a:t>
            </a:r>
            <a:endParaRPr/>
          </a:p>
          <a:p>
            <a:pPr indent="-3150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GB"/>
              <a:t>Increasing awareness among people, hence they trying to do their part by buying and using recycled products.</a:t>
            </a:r>
            <a:endParaRPr/>
          </a:p>
          <a:p>
            <a:pPr indent="-3150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GB"/>
              <a:t>Currently there is no actual e-commerce structure to get e-waste from people to get it recycled on a large scale.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-GB"/>
              <a:t>Constant collection and recycling of digital waste will help us fight the climate crisis.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