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5114E57-E9DE-4B7A-B315-6F39D580439F}">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28"/>
    <a:srgbClr val="17405E"/>
    <a:srgbClr val="0BCBC9"/>
    <a:srgbClr val="EBEBEB"/>
    <a:srgbClr val="917600"/>
    <a:srgbClr val="0A9334"/>
    <a:srgbClr val="CB4267"/>
    <a:srgbClr val="009232"/>
    <a:srgbClr val="008EB6"/>
    <a:srgbClr val="A352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765" autoAdjust="0"/>
    <p:restoredTop sz="73178" autoAdjust="0"/>
  </p:normalViewPr>
  <p:slideViewPr>
    <p:cSldViewPr snapToGrid="0">
      <p:cViewPr varScale="1">
        <p:scale>
          <a:sx n="22" d="100"/>
          <a:sy n="22" d="100"/>
        </p:scale>
        <p:origin x="155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A15AB-DF3F-4528-AB2A-D5D5BC5268BB}" type="datetimeFigureOut">
              <a:rPr lang="en-US" smtClean="0"/>
              <a:t>9/10/2019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D0DD5-DD08-4532-8EA4-7631D13D995D}" type="slidenum">
              <a:rPr lang="en-US" smtClean="0"/>
              <a:t>‹#›</a:t>
            </a:fld>
            <a:endParaRPr lang="en-US"/>
          </a:p>
        </p:txBody>
      </p:sp>
    </p:spTree>
    <p:extLst>
      <p:ext uri="{BB962C8B-B14F-4D97-AF65-F5344CB8AC3E}">
        <p14:creationId xmlns:p14="http://schemas.microsoft.com/office/powerpoint/2010/main" val="292467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eb.archive.org/web/20071023203029/http:/www.rhinos-irf.org/rhinoinformation/whiterhino/subspecies/northern.ht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cell.com/cell-stem-cell/fulltext/S1934-5909(10)00169-4?_returnURL=https%3A%2F%2Flinkinghub.elsevier.com%2Fretrieve%2Fpii%2FS1934590910001694%3Fshowall%3D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International Rhino Foundation. 2002. </a:t>
            </a:r>
            <a:r>
              <a:rPr lang="en-US" sz="1200" b="0" i="0" u="none" strike="noStrike" kern="1200" dirty="0">
                <a:solidFill>
                  <a:schemeClr val="tx1"/>
                </a:solidFill>
                <a:effectLst/>
                <a:latin typeface="+mn-lt"/>
                <a:ea typeface="+mn-ea"/>
                <a:cs typeface="+mn-cs"/>
                <a:hlinkClick r:id="rId3"/>
              </a:rPr>
              <a:t>Rhino Information – Northern White Rhino</a:t>
            </a:r>
            <a:r>
              <a:rPr lang="en-US" sz="1200" b="0" i="0" kern="1200" dirty="0">
                <a:solidFill>
                  <a:schemeClr val="tx1"/>
                </a:solidFill>
                <a:effectLst/>
                <a:latin typeface="+mn-lt"/>
                <a:ea typeface="+mn-ea"/>
                <a:cs typeface="+mn-cs"/>
              </a:rPr>
              <a:t>. 19 September 2006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CDH1 is required for the maintenance of cell-to-cell contacts in epithelial cells, Also a specific marker for undifferentiated mouse </a:t>
            </a:r>
            <a:r>
              <a:rPr lang="en-US" sz="1200" b="0" i="0" kern="1200" dirty="0" err="1">
                <a:solidFill>
                  <a:schemeClr val="tx1"/>
                </a:solidFill>
                <a:effectLst/>
                <a:latin typeface="+mn-lt"/>
                <a:ea typeface="+mn-ea"/>
                <a:cs typeface="+mn-cs"/>
              </a:rPr>
              <a:t>spermatogonial</a:t>
            </a:r>
            <a:r>
              <a:rPr lang="en-US" sz="1200" b="0" i="0" kern="1200" dirty="0">
                <a:solidFill>
                  <a:schemeClr val="tx1"/>
                </a:solidFill>
                <a:effectLst/>
                <a:latin typeface="+mn-lt"/>
                <a:ea typeface="+mn-ea"/>
                <a:cs typeface="+mn-cs"/>
              </a:rPr>
              <a:t> stem cells. CDH1 is used mostly in mouse iPSC to EB/sperm progenitor cell studies but not for human studies because it is less expressed. The NWR iPSCs seem more similar to human iPSCs in that they also have low (~4%) expression of CDH1</a:t>
            </a:r>
          </a:p>
          <a:p>
            <a:r>
              <a:rPr lang="en-US" sz="1200" b="0" i="0" kern="1200" dirty="0" err="1">
                <a:solidFill>
                  <a:schemeClr val="tx1"/>
                </a:solidFill>
                <a:effectLst/>
                <a:latin typeface="+mn-lt"/>
                <a:ea typeface="+mn-ea"/>
                <a:cs typeface="+mn-cs"/>
              </a:rPr>
              <a:t>uman</a:t>
            </a:r>
            <a:r>
              <a:rPr lang="en-US" sz="1200" b="0" i="0" kern="1200" dirty="0">
                <a:solidFill>
                  <a:schemeClr val="tx1"/>
                </a:solidFill>
                <a:effectLst/>
                <a:latin typeface="+mn-lt"/>
                <a:ea typeface="+mn-ea"/>
                <a:cs typeface="+mn-cs"/>
              </a:rPr>
              <a:t> ESCs (</a:t>
            </a:r>
            <a:r>
              <a:rPr lang="en-US" sz="1200" b="0" i="0" u="none" strike="noStrike" kern="1200" dirty="0">
                <a:solidFill>
                  <a:schemeClr val="tx1"/>
                </a:solidFill>
                <a:effectLst/>
                <a:latin typeface="+mn-lt"/>
                <a:ea typeface="+mn-ea"/>
                <a:cs typeface="+mn-cs"/>
                <a:hlinkClick r:id="rId4"/>
              </a:rPr>
              <a:t>Li et al., 2010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it is likely that its knockdown will influence as well human somatic cell reprogramming. But human ESCs rely on TGF-β signaling to maintain their characteristics (</a:t>
            </a:r>
            <a:r>
              <a:rPr lang="en-US" sz="1200" b="0" i="0" u="none" strike="noStrike" kern="1200" dirty="0">
                <a:solidFill>
                  <a:schemeClr val="tx1"/>
                </a:solidFill>
                <a:effectLst/>
                <a:latin typeface="+mn-lt"/>
                <a:ea typeface="+mn-ea"/>
                <a:cs typeface="+mn-cs"/>
                <a:hlinkClick r:id="rId4"/>
              </a:rPr>
              <a:t>James et al., 2005</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and it remains to be seen whether the epigenetic remodeling of human iPSCs generated with or without Alk5i are equivalent. Importantly, E-cadherin is not the only mechanism by which Klf4 induces reprogramming, as shown by the fact that substitution of this transcription factor by E-cadherin could not produce iPSC clones in MEFs</a:t>
            </a:r>
          </a:p>
          <a:p>
            <a:r>
              <a:rPr lang="en-US" dirty="0"/>
              <a:t>https://www.cell.com/cell-stem-cell/fulltext/S1934-5909(10)00169-4?_returnURL=https%3A%2F%2Flinkinghub.elsevier.com%2Fretrieve%2Fpii%2FS1934590910001694%3Fshowall%3Dtrue#fig7</a:t>
            </a:r>
          </a:p>
          <a:p>
            <a:endParaRPr lang="en-US" dirty="0"/>
          </a:p>
          <a:p>
            <a:r>
              <a:rPr lang="en-US" sz="1200" dirty="0"/>
              <a:t>CDH1 is a common pluripotency marker of mice studies, but not in human studies. </a:t>
            </a:r>
            <a:endParaRPr lang="en-US" dirty="0"/>
          </a:p>
        </p:txBody>
      </p:sp>
      <p:sp>
        <p:nvSpPr>
          <p:cNvPr id="4" name="Slide Number Placeholder 3"/>
          <p:cNvSpPr>
            <a:spLocks noGrp="1"/>
          </p:cNvSpPr>
          <p:nvPr>
            <p:ph type="sldNum" sz="quarter" idx="5"/>
          </p:nvPr>
        </p:nvSpPr>
        <p:spPr/>
        <p:txBody>
          <a:bodyPr/>
          <a:lstStyle/>
          <a:p>
            <a:fld id="{36CD0DD5-DD08-4532-8EA4-7631D13D995D}" type="slidenum">
              <a:rPr lang="en-US" smtClean="0"/>
              <a:t>1</a:t>
            </a:fld>
            <a:endParaRPr lang="en-US"/>
          </a:p>
        </p:txBody>
      </p:sp>
    </p:spTree>
    <p:extLst>
      <p:ext uri="{BB962C8B-B14F-4D97-AF65-F5344CB8AC3E}">
        <p14:creationId xmlns:p14="http://schemas.microsoft.com/office/powerpoint/2010/main" val="364472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D404E1-2734-45F8-95E2-48A8BB74D5B8}"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16223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04E1-2734-45F8-95E2-48A8BB74D5B8}"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331519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04E1-2734-45F8-95E2-48A8BB74D5B8}"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73589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04E1-2734-45F8-95E2-48A8BB74D5B8}"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348432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04E1-2734-45F8-95E2-48A8BB74D5B8}"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98659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404E1-2734-45F8-95E2-48A8BB74D5B8}"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350176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404E1-2734-45F8-95E2-48A8BB74D5B8}"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8772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404E1-2734-45F8-95E2-48A8BB74D5B8}"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166374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404E1-2734-45F8-95E2-48A8BB74D5B8}"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43104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7D404E1-2734-45F8-95E2-48A8BB74D5B8}"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306631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7D404E1-2734-45F8-95E2-48A8BB74D5B8}"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EE16-1281-4356-A95E-74DA2B7BA107}" type="slidenum">
              <a:rPr lang="en-US" smtClean="0"/>
              <a:t>‹#›</a:t>
            </a:fld>
            <a:endParaRPr lang="en-US"/>
          </a:p>
        </p:txBody>
      </p:sp>
    </p:spTree>
    <p:extLst>
      <p:ext uri="{BB962C8B-B14F-4D97-AF65-F5344CB8AC3E}">
        <p14:creationId xmlns:p14="http://schemas.microsoft.com/office/powerpoint/2010/main" val="226227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7D404E1-2734-45F8-95E2-48A8BB74D5B8}" type="datetimeFigureOut">
              <a:rPr lang="en-US" smtClean="0"/>
              <a:t>9/10/2019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6D7EE16-1281-4356-A95E-74DA2B7BA107}" type="slidenum">
              <a:rPr lang="en-US" smtClean="0"/>
              <a:t>‹#›</a:t>
            </a:fld>
            <a:endParaRPr lang="en-US"/>
          </a:p>
        </p:txBody>
      </p:sp>
    </p:spTree>
    <p:extLst>
      <p:ext uri="{BB962C8B-B14F-4D97-AF65-F5344CB8AC3E}">
        <p14:creationId xmlns:p14="http://schemas.microsoft.com/office/powerpoint/2010/main" val="1286389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5.png"/><Relationship Id="rId26" Type="http://schemas.openxmlformats.org/officeDocument/2006/relationships/image" Target="../media/image23.tiff"/><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5" Type="http://schemas.openxmlformats.org/officeDocument/2006/relationships/image" Target="../media/image22.svg"/><Relationship Id="rId2" Type="http://schemas.openxmlformats.org/officeDocument/2006/relationships/notesSlide" Target="../notesSlides/notesSlide1.xml"/><Relationship Id="rId16" Type="http://schemas.openxmlformats.org/officeDocument/2006/relationships/hyperlink" Target="https://web.archive.org/web/20071023203029/http:/www.rhinos-irf.org/rhinoinformation/whiterhino/subspecies/northern.htm" TargetMode="External"/><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1.png"/><Relationship Id="rId5" Type="http://schemas.openxmlformats.org/officeDocument/2006/relationships/image" Target="../media/image3.tiff"/><Relationship Id="rId15" Type="http://schemas.openxmlformats.org/officeDocument/2006/relationships/image" Target="../media/image13.emf"/><Relationship Id="rId23" Type="http://schemas.openxmlformats.org/officeDocument/2006/relationships/image" Target="../media/image20.emf"/><Relationship Id="rId28" Type="http://schemas.openxmlformats.org/officeDocument/2006/relationships/image" Target="../media/image25.jp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tiff"/><Relationship Id="rId9" Type="http://schemas.openxmlformats.org/officeDocument/2006/relationships/image" Target="../media/image7.jpeg"/><Relationship Id="rId14" Type="http://schemas.openxmlformats.org/officeDocument/2006/relationships/image" Target="../media/image12.tiff"/><Relationship Id="rId22" Type="http://schemas.openxmlformats.org/officeDocument/2006/relationships/image" Target="../media/image19.png"/><Relationship Id="rId27" Type="http://schemas.openxmlformats.org/officeDocument/2006/relationships/image" Target="../media/image2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Rounded Corners 295">
            <a:extLst>
              <a:ext uri="{FF2B5EF4-FFF2-40B4-BE49-F238E27FC236}">
                <a16:creationId xmlns:a16="http://schemas.microsoft.com/office/drawing/2014/main" id="{4A6BECCB-73A4-427A-A516-A46A3569E007}"/>
              </a:ext>
            </a:extLst>
          </p:cNvPr>
          <p:cNvSpPr/>
          <p:nvPr/>
        </p:nvSpPr>
        <p:spPr>
          <a:xfrm>
            <a:off x="34748583" y="21734882"/>
            <a:ext cx="8774109" cy="5522058"/>
          </a:xfrm>
          <a:prstGeom prst="roundRect">
            <a:avLst/>
          </a:prstGeom>
          <a:noFill/>
          <a:ln w="57150">
            <a:solidFill>
              <a:srgbClr val="1740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17405E"/>
              </a:solidFill>
            </a:endParaRPr>
          </a:p>
        </p:txBody>
      </p:sp>
      <p:sp>
        <p:nvSpPr>
          <p:cNvPr id="295" name="Rectangle: Rounded Corners 294">
            <a:extLst>
              <a:ext uri="{FF2B5EF4-FFF2-40B4-BE49-F238E27FC236}">
                <a16:creationId xmlns:a16="http://schemas.microsoft.com/office/drawing/2014/main" id="{A1EE6090-AD57-401B-9951-6E3662BB608E}"/>
              </a:ext>
            </a:extLst>
          </p:cNvPr>
          <p:cNvSpPr/>
          <p:nvPr/>
        </p:nvSpPr>
        <p:spPr>
          <a:xfrm>
            <a:off x="30269379" y="26281240"/>
            <a:ext cx="13253313" cy="4366612"/>
          </a:xfrm>
          <a:prstGeom prst="roundRect">
            <a:avLst/>
          </a:prstGeom>
          <a:noFill/>
          <a:ln w="57150">
            <a:solidFill>
              <a:srgbClr val="1740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17405E"/>
              </a:solidFill>
            </a:endParaRPr>
          </a:p>
        </p:txBody>
      </p:sp>
      <p:sp>
        <p:nvSpPr>
          <p:cNvPr id="294" name="Rectangle: Rounded Corners 293">
            <a:extLst>
              <a:ext uri="{FF2B5EF4-FFF2-40B4-BE49-F238E27FC236}">
                <a16:creationId xmlns:a16="http://schemas.microsoft.com/office/drawing/2014/main" id="{01587247-F2CD-4D4F-B8CB-24C7B937BDD4}"/>
              </a:ext>
            </a:extLst>
          </p:cNvPr>
          <p:cNvSpPr/>
          <p:nvPr/>
        </p:nvSpPr>
        <p:spPr>
          <a:xfrm flipH="1">
            <a:off x="20800596" y="26483818"/>
            <a:ext cx="9046075" cy="4093063"/>
          </a:xfrm>
          <a:prstGeom prst="roundRect">
            <a:avLst/>
          </a:prstGeom>
          <a:noFill/>
          <a:ln w="57150">
            <a:solidFill>
              <a:srgbClr val="1740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17405E"/>
              </a:solidFill>
            </a:endParaRPr>
          </a:p>
        </p:txBody>
      </p:sp>
      <p:sp>
        <p:nvSpPr>
          <p:cNvPr id="292" name="Rectangle: Rounded Corners 291">
            <a:extLst>
              <a:ext uri="{FF2B5EF4-FFF2-40B4-BE49-F238E27FC236}">
                <a16:creationId xmlns:a16="http://schemas.microsoft.com/office/drawing/2014/main" id="{CB850244-33F0-47CB-BF6B-643D586523CD}"/>
              </a:ext>
            </a:extLst>
          </p:cNvPr>
          <p:cNvSpPr/>
          <p:nvPr/>
        </p:nvSpPr>
        <p:spPr>
          <a:xfrm flipH="1">
            <a:off x="13859967" y="21759921"/>
            <a:ext cx="6518124" cy="8874849"/>
          </a:xfrm>
          <a:prstGeom prst="roundRect">
            <a:avLst/>
          </a:prstGeom>
          <a:noFill/>
          <a:ln w="57150">
            <a:solidFill>
              <a:srgbClr val="1740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17405E"/>
              </a:solidFill>
            </a:endParaRPr>
          </a:p>
        </p:txBody>
      </p:sp>
      <p:pic>
        <p:nvPicPr>
          <p:cNvPr id="184" name="Picture 183" descr="A screenshot of a cell phone&#10;&#10;Description automatically generated">
            <a:extLst>
              <a:ext uri="{FF2B5EF4-FFF2-40B4-BE49-F238E27FC236}">
                <a16:creationId xmlns:a16="http://schemas.microsoft.com/office/drawing/2014/main" id="{5355DE6F-FFBE-46C4-9DA5-163C746F3BBC}"/>
              </a:ext>
            </a:extLst>
          </p:cNvPr>
          <p:cNvPicPr>
            <a:picLocks/>
          </p:cNvPicPr>
          <p:nvPr/>
        </p:nvPicPr>
        <p:blipFill rotWithShape="1">
          <a:blip r:embed="rId3">
            <a:extLst>
              <a:ext uri="{28A0092B-C50C-407E-A947-70E740481C1C}">
                <a14:useLocalDpi xmlns:a14="http://schemas.microsoft.com/office/drawing/2010/main" val="0"/>
              </a:ext>
            </a:extLst>
          </a:blip>
          <a:srcRect t="8799"/>
          <a:stretch/>
        </p:blipFill>
        <p:spPr>
          <a:xfrm>
            <a:off x="25691698" y="7772463"/>
            <a:ext cx="4478869" cy="3969270"/>
          </a:xfrm>
          <a:prstGeom prst="rect">
            <a:avLst/>
          </a:prstGeom>
        </p:spPr>
      </p:pic>
      <p:pic>
        <p:nvPicPr>
          <p:cNvPr id="178" name="Picture 177">
            <a:extLst>
              <a:ext uri="{FF2B5EF4-FFF2-40B4-BE49-F238E27FC236}">
                <a16:creationId xmlns:a16="http://schemas.microsoft.com/office/drawing/2014/main" id="{D976F922-592F-B94C-846C-7F3554467B67}"/>
              </a:ext>
            </a:extLst>
          </p:cNvPr>
          <p:cNvPicPr>
            <a:picLocks noChangeAspect="1"/>
          </p:cNvPicPr>
          <p:nvPr/>
        </p:nvPicPr>
        <p:blipFill>
          <a:blip r:embed="rId4"/>
          <a:stretch>
            <a:fillRect/>
          </a:stretch>
        </p:blipFill>
        <p:spPr>
          <a:xfrm>
            <a:off x="29846672" y="21874438"/>
            <a:ext cx="4466639" cy="4206240"/>
          </a:xfrm>
          <a:prstGeom prst="rect">
            <a:avLst/>
          </a:prstGeom>
        </p:spPr>
      </p:pic>
      <p:pic>
        <p:nvPicPr>
          <p:cNvPr id="277" name="Picture 276" descr="A close up of a map&#10;&#10;Description automatically generated">
            <a:extLst>
              <a:ext uri="{FF2B5EF4-FFF2-40B4-BE49-F238E27FC236}">
                <a16:creationId xmlns:a16="http://schemas.microsoft.com/office/drawing/2014/main" id="{536BA2C1-0A18-4F35-BD90-CF3EA9886194}"/>
              </a:ext>
            </a:extLst>
          </p:cNvPr>
          <p:cNvPicPr>
            <a:picLocks noChangeAspect="1"/>
          </p:cNvPicPr>
          <p:nvPr/>
        </p:nvPicPr>
        <p:blipFill>
          <a:blip r:embed="rId5">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30489817" y="26369721"/>
            <a:ext cx="4195590" cy="4245042"/>
          </a:xfrm>
          <a:prstGeom prst="rect">
            <a:avLst/>
          </a:prstGeom>
        </p:spPr>
      </p:pic>
      <p:pic>
        <p:nvPicPr>
          <p:cNvPr id="185" name="Picture 184">
            <a:extLst>
              <a:ext uri="{FF2B5EF4-FFF2-40B4-BE49-F238E27FC236}">
                <a16:creationId xmlns:a16="http://schemas.microsoft.com/office/drawing/2014/main" id="{4F7E570C-1FC1-420D-B275-5D071A140420}"/>
              </a:ext>
            </a:extLst>
          </p:cNvPr>
          <p:cNvPicPr>
            <a:picLocks noChangeAspect="1"/>
          </p:cNvPicPr>
          <p:nvPr/>
        </p:nvPicPr>
        <p:blipFill rotWithShape="1">
          <a:blip r:embed="rId6">
            <a:extLst>
              <a:ext uri="{28A0092B-C50C-407E-A947-70E740481C1C}">
                <a14:useLocalDpi xmlns:a14="http://schemas.microsoft.com/office/drawing/2010/main" val="0"/>
              </a:ext>
            </a:extLst>
          </a:blip>
          <a:srcRect t="10473"/>
          <a:stretch/>
        </p:blipFill>
        <p:spPr>
          <a:xfrm>
            <a:off x="25706833" y="14172162"/>
            <a:ext cx="4288983" cy="3630703"/>
          </a:xfrm>
          <a:prstGeom prst="rect">
            <a:avLst/>
          </a:prstGeom>
        </p:spPr>
      </p:pic>
      <p:sp>
        <p:nvSpPr>
          <p:cNvPr id="36" name="Rectangle 35">
            <a:extLst>
              <a:ext uri="{FF2B5EF4-FFF2-40B4-BE49-F238E27FC236}">
                <a16:creationId xmlns:a16="http://schemas.microsoft.com/office/drawing/2014/main" id="{3A46879F-7061-4624-B70C-2C43323B4DFA}"/>
              </a:ext>
            </a:extLst>
          </p:cNvPr>
          <p:cNvSpPr/>
          <p:nvPr/>
        </p:nvSpPr>
        <p:spPr>
          <a:xfrm>
            <a:off x="0" y="30979553"/>
            <a:ext cx="43891200" cy="1938847"/>
          </a:xfrm>
          <a:prstGeom prst="rect">
            <a:avLst/>
          </a:pr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600"/>
          </a:p>
        </p:txBody>
      </p:sp>
      <p:sp>
        <p:nvSpPr>
          <p:cNvPr id="53" name="Graphic 49" descr="Deciduous tree">
            <a:extLst>
              <a:ext uri="{FF2B5EF4-FFF2-40B4-BE49-F238E27FC236}">
                <a16:creationId xmlns:a16="http://schemas.microsoft.com/office/drawing/2014/main" id="{564C7536-4ACE-4EA8-9F33-B6BDBC0710C6}"/>
              </a:ext>
            </a:extLst>
          </p:cNvPr>
          <p:cNvSpPr/>
          <p:nvPr/>
        </p:nvSpPr>
        <p:spPr>
          <a:xfrm>
            <a:off x="2807812" y="31325179"/>
            <a:ext cx="1197026" cy="666808"/>
          </a:xfrm>
          <a:custGeom>
            <a:avLst/>
            <a:gdLst>
              <a:gd name="connsiteX0" fmla="*/ 15190432 w 16743768"/>
              <a:gd name="connsiteY0" fmla="*/ 2259890 h 7167561"/>
              <a:gd name="connsiteX1" fmla="*/ 13697614 w 16743768"/>
              <a:gd name="connsiteY1" fmla="*/ 1458810 h 7167561"/>
              <a:gd name="connsiteX2" fmla="*/ 13697614 w 16743768"/>
              <a:gd name="connsiteY2" fmla="*/ 1382918 h 7167561"/>
              <a:gd name="connsiteX3" fmla="*/ 11196135 w 16743768"/>
              <a:gd name="connsiteY3" fmla="*/ 337297 h 7167561"/>
              <a:gd name="connsiteX4" fmla="*/ 10046261 w 16743768"/>
              <a:gd name="connsiteY4" fmla="*/ 455351 h 7167561"/>
              <a:gd name="connsiteX5" fmla="*/ 7968420 w 16743768"/>
              <a:gd name="connsiteY5" fmla="*/ 0 h 7167561"/>
              <a:gd name="connsiteX6" fmla="*/ 5567807 w 16743768"/>
              <a:gd name="connsiteY6" fmla="*/ 725189 h 7167561"/>
              <a:gd name="connsiteX7" fmla="*/ 4337242 w 16743768"/>
              <a:gd name="connsiteY7" fmla="*/ 590270 h 7167561"/>
              <a:gd name="connsiteX8" fmla="*/ 1815589 w 16743768"/>
              <a:gd name="connsiteY8" fmla="*/ 1644323 h 7167561"/>
              <a:gd name="connsiteX9" fmla="*/ 2259400 w 16743768"/>
              <a:gd name="connsiteY9" fmla="*/ 2234593 h 7167561"/>
              <a:gd name="connsiteX10" fmla="*/ 0 w 16743768"/>
              <a:gd name="connsiteY10" fmla="*/ 3457294 h 7167561"/>
              <a:gd name="connsiteX11" fmla="*/ 3025982 w 16743768"/>
              <a:gd name="connsiteY11" fmla="*/ 4722158 h 7167561"/>
              <a:gd name="connsiteX12" fmla="*/ 3752218 w 16743768"/>
              <a:gd name="connsiteY12" fmla="*/ 4688428 h 7167561"/>
              <a:gd name="connsiteX13" fmla="*/ 6959760 w 16743768"/>
              <a:gd name="connsiteY13" fmla="*/ 6029184 h 7167561"/>
              <a:gd name="connsiteX14" fmla="*/ 6879066 w 16743768"/>
              <a:gd name="connsiteY14" fmla="*/ 6830264 h 7167561"/>
              <a:gd name="connsiteX15" fmla="*/ 6758027 w 16743768"/>
              <a:gd name="connsiteY15" fmla="*/ 6948319 h 7167561"/>
              <a:gd name="connsiteX16" fmla="*/ 6576468 w 16743768"/>
              <a:gd name="connsiteY16" fmla="*/ 7024211 h 7167561"/>
              <a:gd name="connsiteX17" fmla="*/ 6717681 w 16743768"/>
              <a:gd name="connsiteY17" fmla="*/ 7167561 h 7167561"/>
              <a:gd name="connsiteX18" fmla="*/ 8936734 w 16743768"/>
              <a:gd name="connsiteY18" fmla="*/ 7167561 h 7167561"/>
              <a:gd name="connsiteX19" fmla="*/ 9118294 w 16743768"/>
              <a:gd name="connsiteY19" fmla="*/ 7041075 h 7167561"/>
              <a:gd name="connsiteX20" fmla="*/ 8956908 w 16743768"/>
              <a:gd name="connsiteY20" fmla="*/ 6931453 h 7167561"/>
              <a:gd name="connsiteX21" fmla="*/ 8835868 w 16743768"/>
              <a:gd name="connsiteY21" fmla="*/ 6813400 h 7167561"/>
              <a:gd name="connsiteX22" fmla="*/ 8755176 w 16743768"/>
              <a:gd name="connsiteY22" fmla="*/ 5793076 h 7167561"/>
              <a:gd name="connsiteX23" fmla="*/ 8775349 w 16743768"/>
              <a:gd name="connsiteY23" fmla="*/ 5776211 h 7167561"/>
              <a:gd name="connsiteX24" fmla="*/ 10933883 w 16743768"/>
              <a:gd name="connsiteY24" fmla="*/ 5059455 h 7167561"/>
              <a:gd name="connsiteX25" fmla="*/ 13556400 w 16743768"/>
              <a:gd name="connsiteY25" fmla="*/ 4157186 h 7167561"/>
              <a:gd name="connsiteX26" fmla="*/ 14343156 w 16743768"/>
              <a:gd name="connsiteY26" fmla="*/ 4216213 h 7167561"/>
              <a:gd name="connsiteX27" fmla="*/ 16763942 w 16743768"/>
              <a:gd name="connsiteY27" fmla="*/ 3204322 h 7167561"/>
              <a:gd name="connsiteX28" fmla="*/ 15190432 w 16743768"/>
              <a:gd name="connsiteY28" fmla="*/ 2259890 h 7167561"/>
              <a:gd name="connsiteX29" fmla="*/ 7928074 w 16743768"/>
              <a:gd name="connsiteY29" fmla="*/ 4831780 h 7167561"/>
              <a:gd name="connsiteX30" fmla="*/ 7504437 w 16743768"/>
              <a:gd name="connsiteY30" fmla="*/ 4123456 h 7167561"/>
              <a:gd name="connsiteX31" fmla="*/ 8876215 w 16743768"/>
              <a:gd name="connsiteY31" fmla="*/ 3929510 h 7167561"/>
              <a:gd name="connsiteX32" fmla="*/ 7928074 w 16743768"/>
              <a:gd name="connsiteY32" fmla="*/ 4831780 h 7167561"/>
              <a:gd name="connsiteX33" fmla="*/ 4881919 w 16743768"/>
              <a:gd name="connsiteY33" fmla="*/ 4452321 h 7167561"/>
              <a:gd name="connsiteX34" fmla="*/ 5769540 w 16743768"/>
              <a:gd name="connsiteY34" fmla="*/ 3996970 h 7167561"/>
              <a:gd name="connsiteX35" fmla="*/ 6334390 w 16743768"/>
              <a:gd name="connsiteY35" fmla="*/ 4081294 h 7167561"/>
              <a:gd name="connsiteX36" fmla="*/ 6959760 w 16743768"/>
              <a:gd name="connsiteY36" fmla="*/ 5118482 h 7167561"/>
              <a:gd name="connsiteX37" fmla="*/ 4881919 w 16743768"/>
              <a:gd name="connsiteY37" fmla="*/ 4452321 h 7167561"/>
              <a:gd name="connsiteX38" fmla="*/ 10469899 w 16743768"/>
              <a:gd name="connsiteY38" fmla="*/ 4679996 h 7167561"/>
              <a:gd name="connsiteX39" fmla="*/ 8795522 w 16743768"/>
              <a:gd name="connsiteY39" fmla="*/ 5076320 h 7167561"/>
              <a:gd name="connsiteX40" fmla="*/ 10247993 w 16743768"/>
              <a:gd name="connsiteY40" fmla="*/ 3828321 h 7167561"/>
              <a:gd name="connsiteX41" fmla="*/ 12003063 w 16743768"/>
              <a:gd name="connsiteY41" fmla="*/ 4039132 h 7167561"/>
              <a:gd name="connsiteX42" fmla="*/ 12567914 w 16743768"/>
              <a:gd name="connsiteY42" fmla="*/ 4013834 h 7167561"/>
              <a:gd name="connsiteX43" fmla="*/ 10469899 w 16743768"/>
              <a:gd name="connsiteY43"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879066 w 16763942"/>
              <a:gd name="connsiteY14" fmla="*/ 6830264 h 7167561"/>
              <a:gd name="connsiteX15" fmla="*/ 6758027 w 16763942"/>
              <a:gd name="connsiteY15" fmla="*/ 6948319 h 7167561"/>
              <a:gd name="connsiteX16" fmla="*/ 6717681 w 16763942"/>
              <a:gd name="connsiteY16" fmla="*/ 7167561 h 7167561"/>
              <a:gd name="connsiteX17" fmla="*/ 8936734 w 16763942"/>
              <a:gd name="connsiteY17" fmla="*/ 7167561 h 7167561"/>
              <a:gd name="connsiteX18" fmla="*/ 9118294 w 16763942"/>
              <a:gd name="connsiteY18" fmla="*/ 7041075 h 7167561"/>
              <a:gd name="connsiteX19" fmla="*/ 8956908 w 16763942"/>
              <a:gd name="connsiteY19" fmla="*/ 6931453 h 7167561"/>
              <a:gd name="connsiteX20" fmla="*/ 8835868 w 16763942"/>
              <a:gd name="connsiteY20" fmla="*/ 6813400 h 7167561"/>
              <a:gd name="connsiteX21" fmla="*/ 8755176 w 16763942"/>
              <a:gd name="connsiteY21" fmla="*/ 5793076 h 7167561"/>
              <a:gd name="connsiteX22" fmla="*/ 8775349 w 16763942"/>
              <a:gd name="connsiteY22" fmla="*/ 5776211 h 7167561"/>
              <a:gd name="connsiteX23" fmla="*/ 10933883 w 16763942"/>
              <a:gd name="connsiteY23" fmla="*/ 5059455 h 7167561"/>
              <a:gd name="connsiteX24" fmla="*/ 13556400 w 16763942"/>
              <a:gd name="connsiteY24" fmla="*/ 4157186 h 7167561"/>
              <a:gd name="connsiteX25" fmla="*/ 14343156 w 16763942"/>
              <a:gd name="connsiteY25" fmla="*/ 4216213 h 7167561"/>
              <a:gd name="connsiteX26" fmla="*/ 16763942 w 16763942"/>
              <a:gd name="connsiteY26" fmla="*/ 3204322 h 7167561"/>
              <a:gd name="connsiteX27" fmla="*/ 15190432 w 16763942"/>
              <a:gd name="connsiteY27" fmla="*/ 2259890 h 7167561"/>
              <a:gd name="connsiteX28" fmla="*/ 7928074 w 16763942"/>
              <a:gd name="connsiteY28" fmla="*/ 4831780 h 7167561"/>
              <a:gd name="connsiteX29" fmla="*/ 7504437 w 16763942"/>
              <a:gd name="connsiteY29" fmla="*/ 4123456 h 7167561"/>
              <a:gd name="connsiteX30" fmla="*/ 8876215 w 16763942"/>
              <a:gd name="connsiteY30" fmla="*/ 3929510 h 7167561"/>
              <a:gd name="connsiteX31" fmla="*/ 7928074 w 16763942"/>
              <a:gd name="connsiteY31" fmla="*/ 4831780 h 7167561"/>
              <a:gd name="connsiteX32" fmla="*/ 4881919 w 16763942"/>
              <a:gd name="connsiteY32" fmla="*/ 4452321 h 7167561"/>
              <a:gd name="connsiteX33" fmla="*/ 5769540 w 16763942"/>
              <a:gd name="connsiteY33" fmla="*/ 3996970 h 7167561"/>
              <a:gd name="connsiteX34" fmla="*/ 6334390 w 16763942"/>
              <a:gd name="connsiteY34" fmla="*/ 4081294 h 7167561"/>
              <a:gd name="connsiteX35" fmla="*/ 6959760 w 16763942"/>
              <a:gd name="connsiteY35" fmla="*/ 5118482 h 7167561"/>
              <a:gd name="connsiteX36" fmla="*/ 4881919 w 16763942"/>
              <a:gd name="connsiteY36" fmla="*/ 4452321 h 7167561"/>
              <a:gd name="connsiteX37" fmla="*/ 10469899 w 16763942"/>
              <a:gd name="connsiteY37" fmla="*/ 4679996 h 7167561"/>
              <a:gd name="connsiteX38" fmla="*/ 8795522 w 16763942"/>
              <a:gd name="connsiteY38" fmla="*/ 5076320 h 7167561"/>
              <a:gd name="connsiteX39" fmla="*/ 10247993 w 16763942"/>
              <a:gd name="connsiteY39" fmla="*/ 3828321 h 7167561"/>
              <a:gd name="connsiteX40" fmla="*/ 12003063 w 16763942"/>
              <a:gd name="connsiteY40" fmla="*/ 4039132 h 7167561"/>
              <a:gd name="connsiteX41" fmla="*/ 12567914 w 16763942"/>
              <a:gd name="connsiteY41" fmla="*/ 4013834 h 7167561"/>
              <a:gd name="connsiteX42" fmla="*/ 10469899 w 16763942"/>
              <a:gd name="connsiteY42"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879066 w 16763942"/>
              <a:gd name="connsiteY14" fmla="*/ 6830264 h 7167561"/>
              <a:gd name="connsiteX15" fmla="*/ 6717681 w 16763942"/>
              <a:gd name="connsiteY15" fmla="*/ 7167561 h 7167561"/>
              <a:gd name="connsiteX16" fmla="*/ 8936734 w 16763942"/>
              <a:gd name="connsiteY16" fmla="*/ 7167561 h 7167561"/>
              <a:gd name="connsiteX17" fmla="*/ 9118294 w 16763942"/>
              <a:gd name="connsiteY17" fmla="*/ 7041075 h 7167561"/>
              <a:gd name="connsiteX18" fmla="*/ 8956908 w 16763942"/>
              <a:gd name="connsiteY18" fmla="*/ 6931453 h 7167561"/>
              <a:gd name="connsiteX19" fmla="*/ 8835868 w 16763942"/>
              <a:gd name="connsiteY19" fmla="*/ 6813400 h 7167561"/>
              <a:gd name="connsiteX20" fmla="*/ 8755176 w 16763942"/>
              <a:gd name="connsiteY20" fmla="*/ 5793076 h 7167561"/>
              <a:gd name="connsiteX21" fmla="*/ 8775349 w 16763942"/>
              <a:gd name="connsiteY21" fmla="*/ 5776211 h 7167561"/>
              <a:gd name="connsiteX22" fmla="*/ 10933883 w 16763942"/>
              <a:gd name="connsiteY22" fmla="*/ 5059455 h 7167561"/>
              <a:gd name="connsiteX23" fmla="*/ 13556400 w 16763942"/>
              <a:gd name="connsiteY23" fmla="*/ 4157186 h 7167561"/>
              <a:gd name="connsiteX24" fmla="*/ 14343156 w 16763942"/>
              <a:gd name="connsiteY24" fmla="*/ 4216213 h 7167561"/>
              <a:gd name="connsiteX25" fmla="*/ 16763942 w 16763942"/>
              <a:gd name="connsiteY25" fmla="*/ 3204322 h 7167561"/>
              <a:gd name="connsiteX26" fmla="*/ 15190432 w 16763942"/>
              <a:gd name="connsiteY26" fmla="*/ 2259890 h 7167561"/>
              <a:gd name="connsiteX27" fmla="*/ 7928074 w 16763942"/>
              <a:gd name="connsiteY27" fmla="*/ 4831780 h 7167561"/>
              <a:gd name="connsiteX28" fmla="*/ 7504437 w 16763942"/>
              <a:gd name="connsiteY28" fmla="*/ 4123456 h 7167561"/>
              <a:gd name="connsiteX29" fmla="*/ 8876215 w 16763942"/>
              <a:gd name="connsiteY29" fmla="*/ 3929510 h 7167561"/>
              <a:gd name="connsiteX30" fmla="*/ 7928074 w 16763942"/>
              <a:gd name="connsiteY30" fmla="*/ 4831780 h 7167561"/>
              <a:gd name="connsiteX31" fmla="*/ 4881919 w 16763942"/>
              <a:gd name="connsiteY31" fmla="*/ 4452321 h 7167561"/>
              <a:gd name="connsiteX32" fmla="*/ 5769540 w 16763942"/>
              <a:gd name="connsiteY32" fmla="*/ 3996970 h 7167561"/>
              <a:gd name="connsiteX33" fmla="*/ 6334390 w 16763942"/>
              <a:gd name="connsiteY33" fmla="*/ 4081294 h 7167561"/>
              <a:gd name="connsiteX34" fmla="*/ 6959760 w 16763942"/>
              <a:gd name="connsiteY34" fmla="*/ 5118482 h 7167561"/>
              <a:gd name="connsiteX35" fmla="*/ 4881919 w 16763942"/>
              <a:gd name="connsiteY35" fmla="*/ 4452321 h 7167561"/>
              <a:gd name="connsiteX36" fmla="*/ 10469899 w 16763942"/>
              <a:gd name="connsiteY36" fmla="*/ 4679996 h 7167561"/>
              <a:gd name="connsiteX37" fmla="*/ 8795522 w 16763942"/>
              <a:gd name="connsiteY37" fmla="*/ 5076320 h 7167561"/>
              <a:gd name="connsiteX38" fmla="*/ 10247993 w 16763942"/>
              <a:gd name="connsiteY38" fmla="*/ 3828321 h 7167561"/>
              <a:gd name="connsiteX39" fmla="*/ 12003063 w 16763942"/>
              <a:gd name="connsiteY39" fmla="*/ 4039132 h 7167561"/>
              <a:gd name="connsiteX40" fmla="*/ 12567914 w 16763942"/>
              <a:gd name="connsiteY40" fmla="*/ 4013834 h 7167561"/>
              <a:gd name="connsiteX41" fmla="*/ 10469899 w 16763942"/>
              <a:gd name="connsiteY41"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717681 w 16763942"/>
              <a:gd name="connsiteY14" fmla="*/ 7167561 h 7167561"/>
              <a:gd name="connsiteX15" fmla="*/ 8936734 w 16763942"/>
              <a:gd name="connsiteY15" fmla="*/ 7167561 h 7167561"/>
              <a:gd name="connsiteX16" fmla="*/ 9118294 w 16763942"/>
              <a:gd name="connsiteY16" fmla="*/ 7041075 h 7167561"/>
              <a:gd name="connsiteX17" fmla="*/ 8956908 w 16763942"/>
              <a:gd name="connsiteY17" fmla="*/ 6931453 h 7167561"/>
              <a:gd name="connsiteX18" fmla="*/ 8835868 w 16763942"/>
              <a:gd name="connsiteY18" fmla="*/ 6813400 h 7167561"/>
              <a:gd name="connsiteX19" fmla="*/ 8755176 w 16763942"/>
              <a:gd name="connsiteY19" fmla="*/ 5793076 h 7167561"/>
              <a:gd name="connsiteX20" fmla="*/ 8775349 w 16763942"/>
              <a:gd name="connsiteY20" fmla="*/ 5776211 h 7167561"/>
              <a:gd name="connsiteX21" fmla="*/ 10933883 w 16763942"/>
              <a:gd name="connsiteY21" fmla="*/ 5059455 h 7167561"/>
              <a:gd name="connsiteX22" fmla="*/ 13556400 w 16763942"/>
              <a:gd name="connsiteY22" fmla="*/ 4157186 h 7167561"/>
              <a:gd name="connsiteX23" fmla="*/ 14343156 w 16763942"/>
              <a:gd name="connsiteY23" fmla="*/ 4216213 h 7167561"/>
              <a:gd name="connsiteX24" fmla="*/ 16763942 w 16763942"/>
              <a:gd name="connsiteY24" fmla="*/ 3204322 h 7167561"/>
              <a:gd name="connsiteX25" fmla="*/ 15190432 w 16763942"/>
              <a:gd name="connsiteY25" fmla="*/ 2259890 h 7167561"/>
              <a:gd name="connsiteX26" fmla="*/ 7928074 w 16763942"/>
              <a:gd name="connsiteY26" fmla="*/ 4831780 h 7167561"/>
              <a:gd name="connsiteX27" fmla="*/ 7504437 w 16763942"/>
              <a:gd name="connsiteY27" fmla="*/ 4123456 h 7167561"/>
              <a:gd name="connsiteX28" fmla="*/ 8876215 w 16763942"/>
              <a:gd name="connsiteY28" fmla="*/ 3929510 h 7167561"/>
              <a:gd name="connsiteX29" fmla="*/ 7928074 w 16763942"/>
              <a:gd name="connsiteY29" fmla="*/ 4831780 h 7167561"/>
              <a:gd name="connsiteX30" fmla="*/ 4881919 w 16763942"/>
              <a:gd name="connsiteY30" fmla="*/ 4452321 h 7167561"/>
              <a:gd name="connsiteX31" fmla="*/ 5769540 w 16763942"/>
              <a:gd name="connsiteY31" fmla="*/ 3996970 h 7167561"/>
              <a:gd name="connsiteX32" fmla="*/ 6334390 w 16763942"/>
              <a:gd name="connsiteY32" fmla="*/ 4081294 h 7167561"/>
              <a:gd name="connsiteX33" fmla="*/ 6959760 w 16763942"/>
              <a:gd name="connsiteY33" fmla="*/ 5118482 h 7167561"/>
              <a:gd name="connsiteX34" fmla="*/ 4881919 w 16763942"/>
              <a:gd name="connsiteY34" fmla="*/ 4452321 h 7167561"/>
              <a:gd name="connsiteX35" fmla="*/ 10469899 w 16763942"/>
              <a:gd name="connsiteY35" fmla="*/ 4679996 h 7167561"/>
              <a:gd name="connsiteX36" fmla="*/ 8795522 w 16763942"/>
              <a:gd name="connsiteY36" fmla="*/ 5076320 h 7167561"/>
              <a:gd name="connsiteX37" fmla="*/ 10247993 w 16763942"/>
              <a:gd name="connsiteY37" fmla="*/ 3828321 h 7167561"/>
              <a:gd name="connsiteX38" fmla="*/ 12003063 w 16763942"/>
              <a:gd name="connsiteY38" fmla="*/ 4039132 h 7167561"/>
              <a:gd name="connsiteX39" fmla="*/ 12567914 w 16763942"/>
              <a:gd name="connsiteY39" fmla="*/ 4013834 h 7167561"/>
              <a:gd name="connsiteX40" fmla="*/ 10469899 w 16763942"/>
              <a:gd name="connsiteY40" fmla="*/ 4679996 h 7167561"/>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717681 w 16763942"/>
              <a:gd name="connsiteY14" fmla="*/ 7167561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956908 w 16763942"/>
              <a:gd name="connsiteY18" fmla="*/ 6931453 h 8666630"/>
              <a:gd name="connsiteX19" fmla="*/ 8835868 w 16763942"/>
              <a:gd name="connsiteY19" fmla="*/ 6813400 h 8666630"/>
              <a:gd name="connsiteX20" fmla="*/ 8755176 w 16763942"/>
              <a:gd name="connsiteY20" fmla="*/ 5793076 h 8666630"/>
              <a:gd name="connsiteX21" fmla="*/ 8775349 w 16763942"/>
              <a:gd name="connsiteY21" fmla="*/ 5776211 h 8666630"/>
              <a:gd name="connsiteX22" fmla="*/ 10933883 w 16763942"/>
              <a:gd name="connsiteY22" fmla="*/ 5059455 h 8666630"/>
              <a:gd name="connsiteX23" fmla="*/ 13556400 w 16763942"/>
              <a:gd name="connsiteY23" fmla="*/ 4157186 h 8666630"/>
              <a:gd name="connsiteX24" fmla="*/ 14343156 w 16763942"/>
              <a:gd name="connsiteY24" fmla="*/ 4216213 h 8666630"/>
              <a:gd name="connsiteX25" fmla="*/ 16763942 w 16763942"/>
              <a:gd name="connsiteY25" fmla="*/ 3204322 h 8666630"/>
              <a:gd name="connsiteX26" fmla="*/ 15190432 w 16763942"/>
              <a:gd name="connsiteY26" fmla="*/ 2259890 h 8666630"/>
              <a:gd name="connsiteX27" fmla="*/ 7928074 w 16763942"/>
              <a:gd name="connsiteY27" fmla="*/ 4831780 h 8666630"/>
              <a:gd name="connsiteX28" fmla="*/ 7504437 w 16763942"/>
              <a:gd name="connsiteY28" fmla="*/ 4123456 h 8666630"/>
              <a:gd name="connsiteX29" fmla="*/ 8876215 w 16763942"/>
              <a:gd name="connsiteY29" fmla="*/ 3929510 h 8666630"/>
              <a:gd name="connsiteX30" fmla="*/ 7928074 w 16763942"/>
              <a:gd name="connsiteY30" fmla="*/ 4831780 h 8666630"/>
              <a:gd name="connsiteX31" fmla="*/ 4881919 w 16763942"/>
              <a:gd name="connsiteY31" fmla="*/ 4452321 h 8666630"/>
              <a:gd name="connsiteX32" fmla="*/ 5769540 w 16763942"/>
              <a:gd name="connsiteY32" fmla="*/ 3996970 h 8666630"/>
              <a:gd name="connsiteX33" fmla="*/ 6334390 w 16763942"/>
              <a:gd name="connsiteY33" fmla="*/ 4081294 h 8666630"/>
              <a:gd name="connsiteX34" fmla="*/ 6959760 w 16763942"/>
              <a:gd name="connsiteY34" fmla="*/ 5118482 h 8666630"/>
              <a:gd name="connsiteX35" fmla="*/ 4881919 w 16763942"/>
              <a:gd name="connsiteY35" fmla="*/ 4452321 h 8666630"/>
              <a:gd name="connsiteX36" fmla="*/ 10469899 w 16763942"/>
              <a:gd name="connsiteY36" fmla="*/ 4679996 h 8666630"/>
              <a:gd name="connsiteX37" fmla="*/ 8795522 w 16763942"/>
              <a:gd name="connsiteY37" fmla="*/ 5076320 h 8666630"/>
              <a:gd name="connsiteX38" fmla="*/ 10247993 w 16763942"/>
              <a:gd name="connsiteY38" fmla="*/ 3828321 h 8666630"/>
              <a:gd name="connsiteX39" fmla="*/ 12003063 w 16763942"/>
              <a:gd name="connsiteY39" fmla="*/ 4039132 h 8666630"/>
              <a:gd name="connsiteX40" fmla="*/ 12567914 w 16763942"/>
              <a:gd name="connsiteY40" fmla="*/ 4013834 h 8666630"/>
              <a:gd name="connsiteX41" fmla="*/ 10469899 w 16763942"/>
              <a:gd name="connsiteY41"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956908 w 16763942"/>
              <a:gd name="connsiteY18" fmla="*/ 6931453 h 8666630"/>
              <a:gd name="connsiteX19" fmla="*/ 8835868 w 16763942"/>
              <a:gd name="connsiteY19" fmla="*/ 6813400 h 8666630"/>
              <a:gd name="connsiteX20" fmla="*/ 8755176 w 16763942"/>
              <a:gd name="connsiteY20" fmla="*/ 5793076 h 8666630"/>
              <a:gd name="connsiteX21" fmla="*/ 8775349 w 16763942"/>
              <a:gd name="connsiteY21" fmla="*/ 5776211 h 8666630"/>
              <a:gd name="connsiteX22" fmla="*/ 10933883 w 16763942"/>
              <a:gd name="connsiteY22" fmla="*/ 5059455 h 8666630"/>
              <a:gd name="connsiteX23" fmla="*/ 13556400 w 16763942"/>
              <a:gd name="connsiteY23" fmla="*/ 4157186 h 8666630"/>
              <a:gd name="connsiteX24" fmla="*/ 14343156 w 16763942"/>
              <a:gd name="connsiteY24" fmla="*/ 4216213 h 8666630"/>
              <a:gd name="connsiteX25" fmla="*/ 16763942 w 16763942"/>
              <a:gd name="connsiteY25" fmla="*/ 3204322 h 8666630"/>
              <a:gd name="connsiteX26" fmla="*/ 15190432 w 16763942"/>
              <a:gd name="connsiteY26" fmla="*/ 2259890 h 8666630"/>
              <a:gd name="connsiteX27" fmla="*/ 7928074 w 16763942"/>
              <a:gd name="connsiteY27" fmla="*/ 4831780 h 8666630"/>
              <a:gd name="connsiteX28" fmla="*/ 7504437 w 16763942"/>
              <a:gd name="connsiteY28" fmla="*/ 4123456 h 8666630"/>
              <a:gd name="connsiteX29" fmla="*/ 8876215 w 16763942"/>
              <a:gd name="connsiteY29" fmla="*/ 3929510 h 8666630"/>
              <a:gd name="connsiteX30" fmla="*/ 7928074 w 16763942"/>
              <a:gd name="connsiteY30" fmla="*/ 4831780 h 8666630"/>
              <a:gd name="connsiteX31" fmla="*/ 4881919 w 16763942"/>
              <a:gd name="connsiteY31" fmla="*/ 4452321 h 8666630"/>
              <a:gd name="connsiteX32" fmla="*/ 5769540 w 16763942"/>
              <a:gd name="connsiteY32" fmla="*/ 3996970 h 8666630"/>
              <a:gd name="connsiteX33" fmla="*/ 6334390 w 16763942"/>
              <a:gd name="connsiteY33" fmla="*/ 4081294 h 8666630"/>
              <a:gd name="connsiteX34" fmla="*/ 6959760 w 16763942"/>
              <a:gd name="connsiteY34" fmla="*/ 5118482 h 8666630"/>
              <a:gd name="connsiteX35" fmla="*/ 4881919 w 16763942"/>
              <a:gd name="connsiteY35" fmla="*/ 4452321 h 8666630"/>
              <a:gd name="connsiteX36" fmla="*/ 10469899 w 16763942"/>
              <a:gd name="connsiteY36" fmla="*/ 4679996 h 8666630"/>
              <a:gd name="connsiteX37" fmla="*/ 8795522 w 16763942"/>
              <a:gd name="connsiteY37" fmla="*/ 5076320 h 8666630"/>
              <a:gd name="connsiteX38" fmla="*/ 10247993 w 16763942"/>
              <a:gd name="connsiteY38" fmla="*/ 3828321 h 8666630"/>
              <a:gd name="connsiteX39" fmla="*/ 12003063 w 16763942"/>
              <a:gd name="connsiteY39" fmla="*/ 4039132 h 8666630"/>
              <a:gd name="connsiteX40" fmla="*/ 12567914 w 16763942"/>
              <a:gd name="connsiteY40" fmla="*/ 4013834 h 8666630"/>
              <a:gd name="connsiteX41" fmla="*/ 10469899 w 16763942"/>
              <a:gd name="connsiteY41"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835868 w 16763942"/>
              <a:gd name="connsiteY18" fmla="*/ 6813400 h 8666630"/>
              <a:gd name="connsiteX19" fmla="*/ 8755176 w 16763942"/>
              <a:gd name="connsiteY19" fmla="*/ 5793076 h 8666630"/>
              <a:gd name="connsiteX20" fmla="*/ 8775349 w 16763942"/>
              <a:gd name="connsiteY20" fmla="*/ 5776211 h 8666630"/>
              <a:gd name="connsiteX21" fmla="*/ 10933883 w 16763942"/>
              <a:gd name="connsiteY21" fmla="*/ 5059455 h 8666630"/>
              <a:gd name="connsiteX22" fmla="*/ 13556400 w 16763942"/>
              <a:gd name="connsiteY22" fmla="*/ 4157186 h 8666630"/>
              <a:gd name="connsiteX23" fmla="*/ 14343156 w 16763942"/>
              <a:gd name="connsiteY23" fmla="*/ 4216213 h 8666630"/>
              <a:gd name="connsiteX24" fmla="*/ 16763942 w 16763942"/>
              <a:gd name="connsiteY24" fmla="*/ 3204322 h 8666630"/>
              <a:gd name="connsiteX25" fmla="*/ 15190432 w 16763942"/>
              <a:gd name="connsiteY25" fmla="*/ 2259890 h 8666630"/>
              <a:gd name="connsiteX26" fmla="*/ 7928074 w 16763942"/>
              <a:gd name="connsiteY26" fmla="*/ 4831780 h 8666630"/>
              <a:gd name="connsiteX27" fmla="*/ 7504437 w 16763942"/>
              <a:gd name="connsiteY27" fmla="*/ 4123456 h 8666630"/>
              <a:gd name="connsiteX28" fmla="*/ 8876215 w 16763942"/>
              <a:gd name="connsiteY28" fmla="*/ 3929510 h 8666630"/>
              <a:gd name="connsiteX29" fmla="*/ 7928074 w 16763942"/>
              <a:gd name="connsiteY29" fmla="*/ 4831780 h 8666630"/>
              <a:gd name="connsiteX30" fmla="*/ 4881919 w 16763942"/>
              <a:gd name="connsiteY30" fmla="*/ 4452321 h 8666630"/>
              <a:gd name="connsiteX31" fmla="*/ 5769540 w 16763942"/>
              <a:gd name="connsiteY31" fmla="*/ 3996970 h 8666630"/>
              <a:gd name="connsiteX32" fmla="*/ 6334390 w 16763942"/>
              <a:gd name="connsiteY32" fmla="*/ 4081294 h 8666630"/>
              <a:gd name="connsiteX33" fmla="*/ 6959760 w 16763942"/>
              <a:gd name="connsiteY33" fmla="*/ 5118482 h 8666630"/>
              <a:gd name="connsiteX34" fmla="*/ 4881919 w 16763942"/>
              <a:gd name="connsiteY34" fmla="*/ 4452321 h 8666630"/>
              <a:gd name="connsiteX35" fmla="*/ 10469899 w 16763942"/>
              <a:gd name="connsiteY35" fmla="*/ 4679996 h 8666630"/>
              <a:gd name="connsiteX36" fmla="*/ 8795522 w 16763942"/>
              <a:gd name="connsiteY36" fmla="*/ 5076320 h 8666630"/>
              <a:gd name="connsiteX37" fmla="*/ 10247993 w 16763942"/>
              <a:gd name="connsiteY37" fmla="*/ 3828321 h 8666630"/>
              <a:gd name="connsiteX38" fmla="*/ 12003063 w 16763942"/>
              <a:gd name="connsiteY38" fmla="*/ 4039132 h 8666630"/>
              <a:gd name="connsiteX39" fmla="*/ 12567914 w 16763942"/>
              <a:gd name="connsiteY39" fmla="*/ 4013834 h 8666630"/>
              <a:gd name="connsiteX40" fmla="*/ 10469899 w 16763942"/>
              <a:gd name="connsiteY40"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755176 w 16763942"/>
              <a:gd name="connsiteY18" fmla="*/ 5793076 h 8666630"/>
              <a:gd name="connsiteX19" fmla="*/ 8775349 w 16763942"/>
              <a:gd name="connsiteY19" fmla="*/ 5776211 h 8666630"/>
              <a:gd name="connsiteX20" fmla="*/ 10933883 w 16763942"/>
              <a:gd name="connsiteY20" fmla="*/ 5059455 h 8666630"/>
              <a:gd name="connsiteX21" fmla="*/ 13556400 w 16763942"/>
              <a:gd name="connsiteY21" fmla="*/ 4157186 h 8666630"/>
              <a:gd name="connsiteX22" fmla="*/ 14343156 w 16763942"/>
              <a:gd name="connsiteY22" fmla="*/ 4216213 h 8666630"/>
              <a:gd name="connsiteX23" fmla="*/ 16763942 w 16763942"/>
              <a:gd name="connsiteY23" fmla="*/ 3204322 h 8666630"/>
              <a:gd name="connsiteX24" fmla="*/ 15190432 w 16763942"/>
              <a:gd name="connsiteY24" fmla="*/ 2259890 h 8666630"/>
              <a:gd name="connsiteX25" fmla="*/ 7928074 w 16763942"/>
              <a:gd name="connsiteY25" fmla="*/ 4831780 h 8666630"/>
              <a:gd name="connsiteX26" fmla="*/ 7504437 w 16763942"/>
              <a:gd name="connsiteY26" fmla="*/ 4123456 h 8666630"/>
              <a:gd name="connsiteX27" fmla="*/ 8876215 w 16763942"/>
              <a:gd name="connsiteY27" fmla="*/ 3929510 h 8666630"/>
              <a:gd name="connsiteX28" fmla="*/ 7928074 w 16763942"/>
              <a:gd name="connsiteY28" fmla="*/ 4831780 h 8666630"/>
              <a:gd name="connsiteX29" fmla="*/ 4881919 w 16763942"/>
              <a:gd name="connsiteY29" fmla="*/ 4452321 h 8666630"/>
              <a:gd name="connsiteX30" fmla="*/ 5769540 w 16763942"/>
              <a:gd name="connsiteY30" fmla="*/ 3996970 h 8666630"/>
              <a:gd name="connsiteX31" fmla="*/ 6334390 w 16763942"/>
              <a:gd name="connsiteY31" fmla="*/ 4081294 h 8666630"/>
              <a:gd name="connsiteX32" fmla="*/ 6959760 w 16763942"/>
              <a:gd name="connsiteY32" fmla="*/ 5118482 h 8666630"/>
              <a:gd name="connsiteX33" fmla="*/ 4881919 w 16763942"/>
              <a:gd name="connsiteY33" fmla="*/ 4452321 h 8666630"/>
              <a:gd name="connsiteX34" fmla="*/ 10469899 w 16763942"/>
              <a:gd name="connsiteY34" fmla="*/ 4679996 h 8666630"/>
              <a:gd name="connsiteX35" fmla="*/ 8795522 w 16763942"/>
              <a:gd name="connsiteY35" fmla="*/ 5076320 h 8666630"/>
              <a:gd name="connsiteX36" fmla="*/ 10247993 w 16763942"/>
              <a:gd name="connsiteY36" fmla="*/ 3828321 h 8666630"/>
              <a:gd name="connsiteX37" fmla="*/ 12003063 w 16763942"/>
              <a:gd name="connsiteY37" fmla="*/ 4039132 h 8666630"/>
              <a:gd name="connsiteX38" fmla="*/ 12567914 w 16763942"/>
              <a:gd name="connsiteY38" fmla="*/ 4013834 h 8666630"/>
              <a:gd name="connsiteX39" fmla="*/ 10469899 w 16763942"/>
              <a:gd name="connsiteY39"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8755176 w 16763942"/>
              <a:gd name="connsiteY17" fmla="*/ 5793076 h 8666630"/>
              <a:gd name="connsiteX18" fmla="*/ 8775349 w 16763942"/>
              <a:gd name="connsiteY18" fmla="*/ 5776211 h 8666630"/>
              <a:gd name="connsiteX19" fmla="*/ 10933883 w 16763942"/>
              <a:gd name="connsiteY19" fmla="*/ 5059455 h 8666630"/>
              <a:gd name="connsiteX20" fmla="*/ 13556400 w 16763942"/>
              <a:gd name="connsiteY20" fmla="*/ 4157186 h 8666630"/>
              <a:gd name="connsiteX21" fmla="*/ 14343156 w 16763942"/>
              <a:gd name="connsiteY21" fmla="*/ 4216213 h 8666630"/>
              <a:gd name="connsiteX22" fmla="*/ 16763942 w 16763942"/>
              <a:gd name="connsiteY22" fmla="*/ 3204322 h 8666630"/>
              <a:gd name="connsiteX23" fmla="*/ 15190432 w 16763942"/>
              <a:gd name="connsiteY23" fmla="*/ 2259890 h 8666630"/>
              <a:gd name="connsiteX24" fmla="*/ 7928074 w 16763942"/>
              <a:gd name="connsiteY24" fmla="*/ 4831780 h 8666630"/>
              <a:gd name="connsiteX25" fmla="*/ 7504437 w 16763942"/>
              <a:gd name="connsiteY25" fmla="*/ 4123456 h 8666630"/>
              <a:gd name="connsiteX26" fmla="*/ 8876215 w 16763942"/>
              <a:gd name="connsiteY26" fmla="*/ 3929510 h 8666630"/>
              <a:gd name="connsiteX27" fmla="*/ 7928074 w 16763942"/>
              <a:gd name="connsiteY27" fmla="*/ 4831780 h 8666630"/>
              <a:gd name="connsiteX28" fmla="*/ 4881919 w 16763942"/>
              <a:gd name="connsiteY28" fmla="*/ 4452321 h 8666630"/>
              <a:gd name="connsiteX29" fmla="*/ 5769540 w 16763942"/>
              <a:gd name="connsiteY29" fmla="*/ 3996970 h 8666630"/>
              <a:gd name="connsiteX30" fmla="*/ 6334390 w 16763942"/>
              <a:gd name="connsiteY30" fmla="*/ 4081294 h 8666630"/>
              <a:gd name="connsiteX31" fmla="*/ 6959760 w 16763942"/>
              <a:gd name="connsiteY31" fmla="*/ 5118482 h 8666630"/>
              <a:gd name="connsiteX32" fmla="*/ 4881919 w 16763942"/>
              <a:gd name="connsiteY32" fmla="*/ 4452321 h 8666630"/>
              <a:gd name="connsiteX33" fmla="*/ 10469899 w 16763942"/>
              <a:gd name="connsiteY33" fmla="*/ 4679996 h 8666630"/>
              <a:gd name="connsiteX34" fmla="*/ 8795522 w 16763942"/>
              <a:gd name="connsiteY34" fmla="*/ 5076320 h 8666630"/>
              <a:gd name="connsiteX35" fmla="*/ 10247993 w 16763942"/>
              <a:gd name="connsiteY35" fmla="*/ 3828321 h 8666630"/>
              <a:gd name="connsiteX36" fmla="*/ 12003063 w 16763942"/>
              <a:gd name="connsiteY36" fmla="*/ 4039132 h 8666630"/>
              <a:gd name="connsiteX37" fmla="*/ 12567914 w 16763942"/>
              <a:gd name="connsiteY37" fmla="*/ 4013834 h 8666630"/>
              <a:gd name="connsiteX38" fmla="*/ 10469899 w 16763942"/>
              <a:gd name="connsiteY38" fmla="*/ 4679996 h 8666630"/>
              <a:gd name="connsiteX0" fmla="*/ 15190432 w 16763942"/>
              <a:gd name="connsiteY0" fmla="*/ 2259890 h 9148761"/>
              <a:gd name="connsiteX1" fmla="*/ 13697614 w 16763942"/>
              <a:gd name="connsiteY1" fmla="*/ 1458810 h 9148761"/>
              <a:gd name="connsiteX2" fmla="*/ 13697614 w 16763942"/>
              <a:gd name="connsiteY2" fmla="*/ 1382918 h 9148761"/>
              <a:gd name="connsiteX3" fmla="*/ 11196135 w 16763942"/>
              <a:gd name="connsiteY3" fmla="*/ 337297 h 9148761"/>
              <a:gd name="connsiteX4" fmla="*/ 10046261 w 16763942"/>
              <a:gd name="connsiteY4" fmla="*/ 455351 h 9148761"/>
              <a:gd name="connsiteX5" fmla="*/ 7968420 w 16763942"/>
              <a:gd name="connsiteY5" fmla="*/ 0 h 9148761"/>
              <a:gd name="connsiteX6" fmla="*/ 5567807 w 16763942"/>
              <a:gd name="connsiteY6" fmla="*/ 725189 h 9148761"/>
              <a:gd name="connsiteX7" fmla="*/ 4337242 w 16763942"/>
              <a:gd name="connsiteY7" fmla="*/ 590270 h 9148761"/>
              <a:gd name="connsiteX8" fmla="*/ 1815589 w 16763942"/>
              <a:gd name="connsiteY8" fmla="*/ 1644323 h 9148761"/>
              <a:gd name="connsiteX9" fmla="*/ 2259400 w 16763942"/>
              <a:gd name="connsiteY9" fmla="*/ 2234593 h 9148761"/>
              <a:gd name="connsiteX10" fmla="*/ 0 w 16763942"/>
              <a:gd name="connsiteY10" fmla="*/ 3457294 h 9148761"/>
              <a:gd name="connsiteX11" fmla="*/ 3025982 w 16763942"/>
              <a:gd name="connsiteY11" fmla="*/ 4722158 h 9148761"/>
              <a:gd name="connsiteX12" fmla="*/ 3752218 w 16763942"/>
              <a:gd name="connsiteY12" fmla="*/ 4688428 h 9148761"/>
              <a:gd name="connsiteX13" fmla="*/ 6959760 w 16763942"/>
              <a:gd name="connsiteY13" fmla="*/ 6029184 h 9148761"/>
              <a:gd name="connsiteX14" fmla="*/ 6079507 w 16763942"/>
              <a:gd name="connsiteY14" fmla="*/ 7158036 h 9148761"/>
              <a:gd name="connsiteX15" fmla="*/ 6108717 w 16763942"/>
              <a:gd name="connsiteY15" fmla="*/ 8666629 h 9148761"/>
              <a:gd name="connsiteX16" fmla="*/ 6460235 w 16763942"/>
              <a:gd name="connsiteY16" fmla="*/ 9148761 h 9148761"/>
              <a:gd name="connsiteX17" fmla="*/ 8755176 w 16763942"/>
              <a:gd name="connsiteY17" fmla="*/ 5793076 h 9148761"/>
              <a:gd name="connsiteX18" fmla="*/ 8775349 w 16763942"/>
              <a:gd name="connsiteY18" fmla="*/ 5776211 h 9148761"/>
              <a:gd name="connsiteX19" fmla="*/ 10933883 w 16763942"/>
              <a:gd name="connsiteY19" fmla="*/ 5059455 h 9148761"/>
              <a:gd name="connsiteX20" fmla="*/ 13556400 w 16763942"/>
              <a:gd name="connsiteY20" fmla="*/ 4157186 h 9148761"/>
              <a:gd name="connsiteX21" fmla="*/ 14343156 w 16763942"/>
              <a:gd name="connsiteY21" fmla="*/ 4216213 h 9148761"/>
              <a:gd name="connsiteX22" fmla="*/ 16763942 w 16763942"/>
              <a:gd name="connsiteY22" fmla="*/ 3204322 h 9148761"/>
              <a:gd name="connsiteX23" fmla="*/ 15190432 w 16763942"/>
              <a:gd name="connsiteY23" fmla="*/ 2259890 h 9148761"/>
              <a:gd name="connsiteX24" fmla="*/ 7928074 w 16763942"/>
              <a:gd name="connsiteY24" fmla="*/ 4831780 h 9148761"/>
              <a:gd name="connsiteX25" fmla="*/ 7504437 w 16763942"/>
              <a:gd name="connsiteY25" fmla="*/ 4123456 h 9148761"/>
              <a:gd name="connsiteX26" fmla="*/ 8876215 w 16763942"/>
              <a:gd name="connsiteY26" fmla="*/ 3929510 h 9148761"/>
              <a:gd name="connsiteX27" fmla="*/ 7928074 w 16763942"/>
              <a:gd name="connsiteY27" fmla="*/ 4831780 h 9148761"/>
              <a:gd name="connsiteX28" fmla="*/ 4881919 w 16763942"/>
              <a:gd name="connsiteY28" fmla="*/ 4452321 h 9148761"/>
              <a:gd name="connsiteX29" fmla="*/ 5769540 w 16763942"/>
              <a:gd name="connsiteY29" fmla="*/ 3996970 h 9148761"/>
              <a:gd name="connsiteX30" fmla="*/ 6334390 w 16763942"/>
              <a:gd name="connsiteY30" fmla="*/ 4081294 h 9148761"/>
              <a:gd name="connsiteX31" fmla="*/ 6959760 w 16763942"/>
              <a:gd name="connsiteY31" fmla="*/ 5118482 h 9148761"/>
              <a:gd name="connsiteX32" fmla="*/ 4881919 w 16763942"/>
              <a:gd name="connsiteY32" fmla="*/ 4452321 h 9148761"/>
              <a:gd name="connsiteX33" fmla="*/ 10469899 w 16763942"/>
              <a:gd name="connsiteY33" fmla="*/ 4679996 h 9148761"/>
              <a:gd name="connsiteX34" fmla="*/ 8795522 w 16763942"/>
              <a:gd name="connsiteY34" fmla="*/ 5076320 h 9148761"/>
              <a:gd name="connsiteX35" fmla="*/ 10247993 w 16763942"/>
              <a:gd name="connsiteY35" fmla="*/ 3828321 h 9148761"/>
              <a:gd name="connsiteX36" fmla="*/ 12003063 w 16763942"/>
              <a:gd name="connsiteY36" fmla="*/ 4039132 h 9148761"/>
              <a:gd name="connsiteX37" fmla="*/ 12567914 w 16763942"/>
              <a:gd name="connsiteY37" fmla="*/ 4013834 h 9148761"/>
              <a:gd name="connsiteX38" fmla="*/ 10469899 w 16763942"/>
              <a:gd name="connsiteY38" fmla="*/ 4679996 h 9148761"/>
              <a:gd name="connsiteX0" fmla="*/ 15190432 w 16763942"/>
              <a:gd name="connsiteY0" fmla="*/ 2259890 h 9148761"/>
              <a:gd name="connsiteX1" fmla="*/ 13697614 w 16763942"/>
              <a:gd name="connsiteY1" fmla="*/ 1458810 h 9148761"/>
              <a:gd name="connsiteX2" fmla="*/ 13697614 w 16763942"/>
              <a:gd name="connsiteY2" fmla="*/ 1382918 h 9148761"/>
              <a:gd name="connsiteX3" fmla="*/ 11196135 w 16763942"/>
              <a:gd name="connsiteY3" fmla="*/ 337297 h 9148761"/>
              <a:gd name="connsiteX4" fmla="*/ 10046261 w 16763942"/>
              <a:gd name="connsiteY4" fmla="*/ 455351 h 9148761"/>
              <a:gd name="connsiteX5" fmla="*/ 7968420 w 16763942"/>
              <a:gd name="connsiteY5" fmla="*/ 0 h 9148761"/>
              <a:gd name="connsiteX6" fmla="*/ 5567807 w 16763942"/>
              <a:gd name="connsiteY6" fmla="*/ 725189 h 9148761"/>
              <a:gd name="connsiteX7" fmla="*/ 4337242 w 16763942"/>
              <a:gd name="connsiteY7" fmla="*/ 590270 h 9148761"/>
              <a:gd name="connsiteX8" fmla="*/ 1815589 w 16763942"/>
              <a:gd name="connsiteY8" fmla="*/ 1644323 h 9148761"/>
              <a:gd name="connsiteX9" fmla="*/ 2259400 w 16763942"/>
              <a:gd name="connsiteY9" fmla="*/ 2234593 h 9148761"/>
              <a:gd name="connsiteX10" fmla="*/ 0 w 16763942"/>
              <a:gd name="connsiteY10" fmla="*/ 3457294 h 9148761"/>
              <a:gd name="connsiteX11" fmla="*/ 3025982 w 16763942"/>
              <a:gd name="connsiteY11" fmla="*/ 4722158 h 9148761"/>
              <a:gd name="connsiteX12" fmla="*/ 3752218 w 16763942"/>
              <a:gd name="connsiteY12" fmla="*/ 4688428 h 9148761"/>
              <a:gd name="connsiteX13" fmla="*/ 6959760 w 16763942"/>
              <a:gd name="connsiteY13" fmla="*/ 6029184 h 9148761"/>
              <a:gd name="connsiteX14" fmla="*/ 6079507 w 16763942"/>
              <a:gd name="connsiteY14" fmla="*/ 7158036 h 9148761"/>
              <a:gd name="connsiteX15" fmla="*/ 5813443 w 16763942"/>
              <a:gd name="connsiteY15" fmla="*/ 8923804 h 9148761"/>
              <a:gd name="connsiteX16" fmla="*/ 6460235 w 16763942"/>
              <a:gd name="connsiteY16" fmla="*/ 9148761 h 9148761"/>
              <a:gd name="connsiteX17" fmla="*/ 8755176 w 16763942"/>
              <a:gd name="connsiteY17" fmla="*/ 5793076 h 9148761"/>
              <a:gd name="connsiteX18" fmla="*/ 8775349 w 16763942"/>
              <a:gd name="connsiteY18" fmla="*/ 5776211 h 9148761"/>
              <a:gd name="connsiteX19" fmla="*/ 10933883 w 16763942"/>
              <a:gd name="connsiteY19" fmla="*/ 5059455 h 9148761"/>
              <a:gd name="connsiteX20" fmla="*/ 13556400 w 16763942"/>
              <a:gd name="connsiteY20" fmla="*/ 4157186 h 9148761"/>
              <a:gd name="connsiteX21" fmla="*/ 14343156 w 16763942"/>
              <a:gd name="connsiteY21" fmla="*/ 4216213 h 9148761"/>
              <a:gd name="connsiteX22" fmla="*/ 16763942 w 16763942"/>
              <a:gd name="connsiteY22" fmla="*/ 3204322 h 9148761"/>
              <a:gd name="connsiteX23" fmla="*/ 15190432 w 16763942"/>
              <a:gd name="connsiteY23" fmla="*/ 2259890 h 9148761"/>
              <a:gd name="connsiteX24" fmla="*/ 7928074 w 16763942"/>
              <a:gd name="connsiteY24" fmla="*/ 4831780 h 9148761"/>
              <a:gd name="connsiteX25" fmla="*/ 7504437 w 16763942"/>
              <a:gd name="connsiteY25" fmla="*/ 4123456 h 9148761"/>
              <a:gd name="connsiteX26" fmla="*/ 8876215 w 16763942"/>
              <a:gd name="connsiteY26" fmla="*/ 3929510 h 9148761"/>
              <a:gd name="connsiteX27" fmla="*/ 7928074 w 16763942"/>
              <a:gd name="connsiteY27" fmla="*/ 4831780 h 9148761"/>
              <a:gd name="connsiteX28" fmla="*/ 4881919 w 16763942"/>
              <a:gd name="connsiteY28" fmla="*/ 4452321 h 9148761"/>
              <a:gd name="connsiteX29" fmla="*/ 5769540 w 16763942"/>
              <a:gd name="connsiteY29" fmla="*/ 3996970 h 9148761"/>
              <a:gd name="connsiteX30" fmla="*/ 6334390 w 16763942"/>
              <a:gd name="connsiteY30" fmla="*/ 4081294 h 9148761"/>
              <a:gd name="connsiteX31" fmla="*/ 6959760 w 16763942"/>
              <a:gd name="connsiteY31" fmla="*/ 5118482 h 9148761"/>
              <a:gd name="connsiteX32" fmla="*/ 4881919 w 16763942"/>
              <a:gd name="connsiteY32" fmla="*/ 4452321 h 9148761"/>
              <a:gd name="connsiteX33" fmla="*/ 10469899 w 16763942"/>
              <a:gd name="connsiteY33" fmla="*/ 4679996 h 9148761"/>
              <a:gd name="connsiteX34" fmla="*/ 8795522 w 16763942"/>
              <a:gd name="connsiteY34" fmla="*/ 5076320 h 9148761"/>
              <a:gd name="connsiteX35" fmla="*/ 10247993 w 16763942"/>
              <a:gd name="connsiteY35" fmla="*/ 3828321 h 9148761"/>
              <a:gd name="connsiteX36" fmla="*/ 12003063 w 16763942"/>
              <a:gd name="connsiteY36" fmla="*/ 4039132 h 9148761"/>
              <a:gd name="connsiteX37" fmla="*/ 12567914 w 16763942"/>
              <a:gd name="connsiteY37" fmla="*/ 4013834 h 9148761"/>
              <a:gd name="connsiteX38" fmla="*/ 10469899 w 16763942"/>
              <a:gd name="connsiteY38" fmla="*/ 4679996 h 9148761"/>
              <a:gd name="connsiteX0" fmla="*/ 15190432 w 16763942"/>
              <a:gd name="connsiteY0" fmla="*/ 2259890 h 8923805"/>
              <a:gd name="connsiteX1" fmla="*/ 13697614 w 16763942"/>
              <a:gd name="connsiteY1" fmla="*/ 1458810 h 8923805"/>
              <a:gd name="connsiteX2" fmla="*/ 13697614 w 16763942"/>
              <a:gd name="connsiteY2" fmla="*/ 1382918 h 8923805"/>
              <a:gd name="connsiteX3" fmla="*/ 11196135 w 16763942"/>
              <a:gd name="connsiteY3" fmla="*/ 337297 h 8923805"/>
              <a:gd name="connsiteX4" fmla="*/ 10046261 w 16763942"/>
              <a:gd name="connsiteY4" fmla="*/ 455351 h 8923805"/>
              <a:gd name="connsiteX5" fmla="*/ 7968420 w 16763942"/>
              <a:gd name="connsiteY5" fmla="*/ 0 h 8923805"/>
              <a:gd name="connsiteX6" fmla="*/ 5567807 w 16763942"/>
              <a:gd name="connsiteY6" fmla="*/ 725189 h 8923805"/>
              <a:gd name="connsiteX7" fmla="*/ 4337242 w 16763942"/>
              <a:gd name="connsiteY7" fmla="*/ 590270 h 8923805"/>
              <a:gd name="connsiteX8" fmla="*/ 1815589 w 16763942"/>
              <a:gd name="connsiteY8" fmla="*/ 1644323 h 8923805"/>
              <a:gd name="connsiteX9" fmla="*/ 2259400 w 16763942"/>
              <a:gd name="connsiteY9" fmla="*/ 2234593 h 8923805"/>
              <a:gd name="connsiteX10" fmla="*/ 0 w 16763942"/>
              <a:gd name="connsiteY10" fmla="*/ 3457294 h 8923805"/>
              <a:gd name="connsiteX11" fmla="*/ 3025982 w 16763942"/>
              <a:gd name="connsiteY11" fmla="*/ 4722158 h 8923805"/>
              <a:gd name="connsiteX12" fmla="*/ 3752218 w 16763942"/>
              <a:gd name="connsiteY12" fmla="*/ 4688428 h 8923805"/>
              <a:gd name="connsiteX13" fmla="*/ 6959760 w 16763942"/>
              <a:gd name="connsiteY13" fmla="*/ 6029184 h 8923805"/>
              <a:gd name="connsiteX14" fmla="*/ 6079507 w 16763942"/>
              <a:gd name="connsiteY14" fmla="*/ 7158036 h 8923805"/>
              <a:gd name="connsiteX15" fmla="*/ 5813443 w 16763942"/>
              <a:gd name="connsiteY15" fmla="*/ 8923804 h 8923805"/>
              <a:gd name="connsiteX16" fmla="*/ 12299060 w 16763942"/>
              <a:gd name="connsiteY16" fmla="*/ 8824911 h 8923805"/>
              <a:gd name="connsiteX17" fmla="*/ 8755176 w 16763942"/>
              <a:gd name="connsiteY17" fmla="*/ 5793076 h 8923805"/>
              <a:gd name="connsiteX18" fmla="*/ 8775349 w 16763942"/>
              <a:gd name="connsiteY18" fmla="*/ 5776211 h 8923805"/>
              <a:gd name="connsiteX19" fmla="*/ 10933883 w 16763942"/>
              <a:gd name="connsiteY19" fmla="*/ 5059455 h 8923805"/>
              <a:gd name="connsiteX20" fmla="*/ 13556400 w 16763942"/>
              <a:gd name="connsiteY20" fmla="*/ 4157186 h 8923805"/>
              <a:gd name="connsiteX21" fmla="*/ 14343156 w 16763942"/>
              <a:gd name="connsiteY21" fmla="*/ 4216213 h 8923805"/>
              <a:gd name="connsiteX22" fmla="*/ 16763942 w 16763942"/>
              <a:gd name="connsiteY22" fmla="*/ 3204322 h 8923805"/>
              <a:gd name="connsiteX23" fmla="*/ 15190432 w 16763942"/>
              <a:gd name="connsiteY23" fmla="*/ 2259890 h 8923805"/>
              <a:gd name="connsiteX24" fmla="*/ 7928074 w 16763942"/>
              <a:gd name="connsiteY24" fmla="*/ 4831780 h 8923805"/>
              <a:gd name="connsiteX25" fmla="*/ 7504437 w 16763942"/>
              <a:gd name="connsiteY25" fmla="*/ 4123456 h 8923805"/>
              <a:gd name="connsiteX26" fmla="*/ 8876215 w 16763942"/>
              <a:gd name="connsiteY26" fmla="*/ 3929510 h 8923805"/>
              <a:gd name="connsiteX27" fmla="*/ 7928074 w 16763942"/>
              <a:gd name="connsiteY27" fmla="*/ 4831780 h 8923805"/>
              <a:gd name="connsiteX28" fmla="*/ 4881919 w 16763942"/>
              <a:gd name="connsiteY28" fmla="*/ 4452321 h 8923805"/>
              <a:gd name="connsiteX29" fmla="*/ 5769540 w 16763942"/>
              <a:gd name="connsiteY29" fmla="*/ 3996970 h 8923805"/>
              <a:gd name="connsiteX30" fmla="*/ 6334390 w 16763942"/>
              <a:gd name="connsiteY30" fmla="*/ 4081294 h 8923805"/>
              <a:gd name="connsiteX31" fmla="*/ 6959760 w 16763942"/>
              <a:gd name="connsiteY31" fmla="*/ 5118482 h 8923805"/>
              <a:gd name="connsiteX32" fmla="*/ 4881919 w 16763942"/>
              <a:gd name="connsiteY32" fmla="*/ 4452321 h 8923805"/>
              <a:gd name="connsiteX33" fmla="*/ 10469899 w 16763942"/>
              <a:gd name="connsiteY33" fmla="*/ 4679996 h 8923805"/>
              <a:gd name="connsiteX34" fmla="*/ 8795522 w 16763942"/>
              <a:gd name="connsiteY34" fmla="*/ 5076320 h 8923805"/>
              <a:gd name="connsiteX35" fmla="*/ 10247993 w 16763942"/>
              <a:gd name="connsiteY35" fmla="*/ 3828321 h 8923805"/>
              <a:gd name="connsiteX36" fmla="*/ 12003063 w 16763942"/>
              <a:gd name="connsiteY36" fmla="*/ 4039132 h 8923805"/>
              <a:gd name="connsiteX37" fmla="*/ 12567914 w 16763942"/>
              <a:gd name="connsiteY37" fmla="*/ 4013834 h 8923805"/>
              <a:gd name="connsiteX38" fmla="*/ 10469899 w 16763942"/>
              <a:gd name="connsiteY38" fmla="*/ 4679996 h 8923805"/>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6959760 w 16763942"/>
              <a:gd name="connsiteY13" fmla="*/ 6029184 h 9257180"/>
              <a:gd name="connsiteX14" fmla="*/ 6079507 w 16763942"/>
              <a:gd name="connsiteY14" fmla="*/ 7158036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6959760 w 16763942"/>
              <a:gd name="connsiteY13" fmla="*/ 6029184 h 9257180"/>
              <a:gd name="connsiteX14" fmla="*/ 7270133 w 16763942"/>
              <a:gd name="connsiteY14" fmla="*/ 7034211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7416961 w 16763942"/>
              <a:gd name="connsiteY13" fmla="*/ 6076809 h 9257180"/>
              <a:gd name="connsiteX14" fmla="*/ 7270133 w 16763942"/>
              <a:gd name="connsiteY14" fmla="*/ 7034211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7416961 w 16763942"/>
              <a:gd name="connsiteY13" fmla="*/ 6076809 h 9257180"/>
              <a:gd name="connsiteX14" fmla="*/ 6736734 w 16763942"/>
              <a:gd name="connsiteY14" fmla="*/ 7234236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775349 w 16763942"/>
              <a:gd name="connsiteY18" fmla="*/ 577621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775349 w 16763942"/>
              <a:gd name="connsiteY18" fmla="*/ 577621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755176 w 16763942"/>
              <a:gd name="connsiteY18" fmla="*/ 5793076 h 9257179"/>
              <a:gd name="connsiteX19" fmla="*/ 8699149 w 16763942"/>
              <a:gd name="connsiteY19" fmla="*/ 5642861 h 9257179"/>
              <a:gd name="connsiteX20" fmla="*/ 10933883 w 16763942"/>
              <a:gd name="connsiteY20" fmla="*/ 5059455 h 9257179"/>
              <a:gd name="connsiteX21" fmla="*/ 13556400 w 16763942"/>
              <a:gd name="connsiteY21" fmla="*/ 4157186 h 9257179"/>
              <a:gd name="connsiteX22" fmla="*/ 14343156 w 16763942"/>
              <a:gd name="connsiteY22" fmla="*/ 4216213 h 9257179"/>
              <a:gd name="connsiteX23" fmla="*/ 16763942 w 16763942"/>
              <a:gd name="connsiteY23" fmla="*/ 3204322 h 9257179"/>
              <a:gd name="connsiteX24" fmla="*/ 15190432 w 16763942"/>
              <a:gd name="connsiteY24" fmla="*/ 2259890 h 9257179"/>
              <a:gd name="connsiteX25" fmla="*/ 7928074 w 16763942"/>
              <a:gd name="connsiteY25" fmla="*/ 4831780 h 9257179"/>
              <a:gd name="connsiteX26" fmla="*/ 7504437 w 16763942"/>
              <a:gd name="connsiteY26" fmla="*/ 4123456 h 9257179"/>
              <a:gd name="connsiteX27" fmla="*/ 8876215 w 16763942"/>
              <a:gd name="connsiteY27" fmla="*/ 3929510 h 9257179"/>
              <a:gd name="connsiteX28" fmla="*/ 7928074 w 16763942"/>
              <a:gd name="connsiteY28" fmla="*/ 4831780 h 9257179"/>
              <a:gd name="connsiteX29" fmla="*/ 4881919 w 16763942"/>
              <a:gd name="connsiteY29" fmla="*/ 4452321 h 9257179"/>
              <a:gd name="connsiteX30" fmla="*/ 5769540 w 16763942"/>
              <a:gd name="connsiteY30" fmla="*/ 3996970 h 9257179"/>
              <a:gd name="connsiteX31" fmla="*/ 6334390 w 16763942"/>
              <a:gd name="connsiteY31" fmla="*/ 4081294 h 9257179"/>
              <a:gd name="connsiteX32" fmla="*/ 6959760 w 16763942"/>
              <a:gd name="connsiteY32" fmla="*/ 5118482 h 9257179"/>
              <a:gd name="connsiteX33" fmla="*/ 4881919 w 16763942"/>
              <a:gd name="connsiteY33" fmla="*/ 4452321 h 9257179"/>
              <a:gd name="connsiteX34" fmla="*/ 10469899 w 16763942"/>
              <a:gd name="connsiteY34" fmla="*/ 4679996 h 9257179"/>
              <a:gd name="connsiteX35" fmla="*/ 8795522 w 16763942"/>
              <a:gd name="connsiteY35" fmla="*/ 5076320 h 9257179"/>
              <a:gd name="connsiteX36" fmla="*/ 10247993 w 16763942"/>
              <a:gd name="connsiteY36" fmla="*/ 3828321 h 9257179"/>
              <a:gd name="connsiteX37" fmla="*/ 12003063 w 16763942"/>
              <a:gd name="connsiteY37" fmla="*/ 4039132 h 9257179"/>
              <a:gd name="connsiteX38" fmla="*/ 12567914 w 16763942"/>
              <a:gd name="connsiteY38" fmla="*/ 4013834 h 9257179"/>
              <a:gd name="connsiteX39" fmla="*/ 10469899 w 16763942"/>
              <a:gd name="connsiteY39"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755176 w 16763942"/>
              <a:gd name="connsiteY18" fmla="*/ 5793076 h 9257179"/>
              <a:gd name="connsiteX19" fmla="*/ 8699149 w 16763942"/>
              <a:gd name="connsiteY19" fmla="*/ 5642861 h 9257179"/>
              <a:gd name="connsiteX20" fmla="*/ 10933883 w 16763942"/>
              <a:gd name="connsiteY20" fmla="*/ 5059455 h 9257179"/>
              <a:gd name="connsiteX21" fmla="*/ 13556400 w 16763942"/>
              <a:gd name="connsiteY21" fmla="*/ 4157186 h 9257179"/>
              <a:gd name="connsiteX22" fmla="*/ 14343156 w 16763942"/>
              <a:gd name="connsiteY22" fmla="*/ 4216213 h 9257179"/>
              <a:gd name="connsiteX23" fmla="*/ 16763942 w 16763942"/>
              <a:gd name="connsiteY23" fmla="*/ 3204322 h 9257179"/>
              <a:gd name="connsiteX24" fmla="*/ 15190432 w 16763942"/>
              <a:gd name="connsiteY24" fmla="*/ 2259890 h 9257179"/>
              <a:gd name="connsiteX25" fmla="*/ 7928074 w 16763942"/>
              <a:gd name="connsiteY25" fmla="*/ 4831780 h 9257179"/>
              <a:gd name="connsiteX26" fmla="*/ 7504437 w 16763942"/>
              <a:gd name="connsiteY26" fmla="*/ 4123456 h 9257179"/>
              <a:gd name="connsiteX27" fmla="*/ 8876215 w 16763942"/>
              <a:gd name="connsiteY27" fmla="*/ 3929510 h 9257179"/>
              <a:gd name="connsiteX28" fmla="*/ 7928074 w 16763942"/>
              <a:gd name="connsiteY28" fmla="*/ 4831780 h 9257179"/>
              <a:gd name="connsiteX29" fmla="*/ 4881919 w 16763942"/>
              <a:gd name="connsiteY29" fmla="*/ 4452321 h 9257179"/>
              <a:gd name="connsiteX30" fmla="*/ 5769540 w 16763942"/>
              <a:gd name="connsiteY30" fmla="*/ 3996970 h 9257179"/>
              <a:gd name="connsiteX31" fmla="*/ 6334390 w 16763942"/>
              <a:gd name="connsiteY31" fmla="*/ 4081294 h 9257179"/>
              <a:gd name="connsiteX32" fmla="*/ 6959760 w 16763942"/>
              <a:gd name="connsiteY32" fmla="*/ 5118482 h 9257179"/>
              <a:gd name="connsiteX33" fmla="*/ 4881919 w 16763942"/>
              <a:gd name="connsiteY33" fmla="*/ 4452321 h 9257179"/>
              <a:gd name="connsiteX34" fmla="*/ 10469899 w 16763942"/>
              <a:gd name="connsiteY34" fmla="*/ 4679996 h 9257179"/>
              <a:gd name="connsiteX35" fmla="*/ 8795522 w 16763942"/>
              <a:gd name="connsiteY35" fmla="*/ 5076320 h 9257179"/>
              <a:gd name="connsiteX36" fmla="*/ 10247993 w 16763942"/>
              <a:gd name="connsiteY36" fmla="*/ 3828321 h 9257179"/>
              <a:gd name="connsiteX37" fmla="*/ 12003063 w 16763942"/>
              <a:gd name="connsiteY37" fmla="*/ 4039132 h 9257179"/>
              <a:gd name="connsiteX38" fmla="*/ 12567914 w 16763942"/>
              <a:gd name="connsiteY38" fmla="*/ 4013834 h 9257179"/>
              <a:gd name="connsiteX39" fmla="*/ 10469899 w 16763942"/>
              <a:gd name="connsiteY39"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5 w 16763942"/>
              <a:gd name="connsiteY14" fmla="*/ 7643811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5 w 16763942"/>
              <a:gd name="connsiteY14" fmla="*/ 7643811 h 9257179"/>
              <a:gd name="connsiteX15" fmla="*/ 9690118 w 16763942"/>
              <a:gd name="connsiteY15" fmla="*/ 9257179 h 9257179"/>
              <a:gd name="connsiteX16" fmla="*/ 12299060 w 16763942"/>
              <a:gd name="connsiteY16" fmla="*/ 8824911 h 9257179"/>
              <a:gd name="connsiteX17" fmla="*/ 7785118 w 16763942"/>
              <a:gd name="connsiteY17" fmla="*/ 721882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2299060 w 16763942"/>
              <a:gd name="connsiteY16" fmla="*/ 88249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213085 w 16763942"/>
              <a:gd name="connsiteY16" fmla="*/ 91678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51235 w 16763942"/>
              <a:gd name="connsiteY16" fmla="*/ 91678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763942" h="9167811">
                <a:moveTo>
                  <a:pt x="15190432" y="2259890"/>
                </a:moveTo>
                <a:cubicBezTo>
                  <a:pt x="14948352" y="1922593"/>
                  <a:pt x="14423849" y="1635890"/>
                  <a:pt x="13697614" y="1458810"/>
                </a:cubicBezTo>
                <a:lnTo>
                  <a:pt x="13697614" y="1382918"/>
                </a:lnTo>
                <a:cubicBezTo>
                  <a:pt x="13717787" y="809513"/>
                  <a:pt x="12588087" y="337297"/>
                  <a:pt x="11196135" y="337297"/>
                </a:cubicBezTo>
                <a:cubicBezTo>
                  <a:pt x="10772497" y="337297"/>
                  <a:pt x="10389206" y="379459"/>
                  <a:pt x="10046261" y="455351"/>
                </a:cubicBezTo>
                <a:cubicBezTo>
                  <a:pt x="9582277" y="177081"/>
                  <a:pt x="8835868" y="0"/>
                  <a:pt x="7968420" y="0"/>
                </a:cubicBezTo>
                <a:cubicBezTo>
                  <a:pt x="6858894" y="0"/>
                  <a:pt x="5910752" y="303567"/>
                  <a:pt x="5567807" y="725189"/>
                </a:cubicBezTo>
                <a:cubicBezTo>
                  <a:pt x="5204690" y="640864"/>
                  <a:pt x="4781053" y="590270"/>
                  <a:pt x="4337242" y="590270"/>
                </a:cubicBezTo>
                <a:cubicBezTo>
                  <a:pt x="2945290" y="590270"/>
                  <a:pt x="1815589" y="1062486"/>
                  <a:pt x="1815589" y="1644323"/>
                </a:cubicBezTo>
                <a:cubicBezTo>
                  <a:pt x="1815589" y="1863566"/>
                  <a:pt x="1976975" y="2065944"/>
                  <a:pt x="2259400" y="2234593"/>
                </a:cubicBezTo>
                <a:cubicBezTo>
                  <a:pt x="948141" y="2377944"/>
                  <a:pt x="0" y="2867025"/>
                  <a:pt x="0" y="3457294"/>
                </a:cubicBezTo>
                <a:cubicBezTo>
                  <a:pt x="0" y="4157186"/>
                  <a:pt x="1351605" y="4722158"/>
                  <a:pt x="3025982" y="4722158"/>
                </a:cubicBezTo>
                <a:cubicBezTo>
                  <a:pt x="3268061" y="4722158"/>
                  <a:pt x="3510140" y="4705293"/>
                  <a:pt x="3752218" y="4688428"/>
                </a:cubicBezTo>
                <a:cubicBezTo>
                  <a:pt x="4720533" y="4873942"/>
                  <a:pt x="7316095" y="5461242"/>
                  <a:pt x="7416961" y="6076809"/>
                </a:cubicBezTo>
                <a:cubicBezTo>
                  <a:pt x="7190219" y="6462618"/>
                  <a:pt x="6524563" y="7139149"/>
                  <a:pt x="6736735" y="7643811"/>
                </a:cubicBezTo>
                <a:cubicBezTo>
                  <a:pt x="6948907" y="8148473"/>
                  <a:pt x="8391589" y="8902215"/>
                  <a:pt x="8689993" y="9104779"/>
                </a:cubicBezTo>
                <a:lnTo>
                  <a:pt x="10651235" y="9167811"/>
                </a:lnTo>
                <a:cubicBezTo>
                  <a:pt x="9613010" y="8659326"/>
                  <a:pt x="8110466" y="7806320"/>
                  <a:pt x="7785118" y="7218828"/>
                </a:cubicBezTo>
                <a:cubicBezTo>
                  <a:pt x="7459770" y="6631336"/>
                  <a:pt x="8577580" y="5940944"/>
                  <a:pt x="8699149" y="5642861"/>
                </a:cubicBezTo>
                <a:cubicBezTo>
                  <a:pt x="9163618" y="5267091"/>
                  <a:pt x="10124341" y="5307067"/>
                  <a:pt x="10933883" y="5059455"/>
                </a:cubicBezTo>
                <a:cubicBezTo>
                  <a:pt x="11743425" y="4811843"/>
                  <a:pt x="13173110" y="4595672"/>
                  <a:pt x="13556400" y="4157186"/>
                </a:cubicBezTo>
                <a:cubicBezTo>
                  <a:pt x="13798480" y="4190915"/>
                  <a:pt x="14060731" y="4216213"/>
                  <a:pt x="14343156" y="4216213"/>
                </a:cubicBezTo>
                <a:cubicBezTo>
                  <a:pt x="15674588" y="4216213"/>
                  <a:pt x="16763942" y="3760862"/>
                  <a:pt x="16763942" y="3204322"/>
                </a:cubicBezTo>
                <a:cubicBezTo>
                  <a:pt x="16743769" y="2774268"/>
                  <a:pt x="16098227" y="2403241"/>
                  <a:pt x="15190432" y="2259890"/>
                </a:cubicBezTo>
                <a:close/>
                <a:moveTo>
                  <a:pt x="7928074" y="4831780"/>
                </a:moveTo>
                <a:cubicBezTo>
                  <a:pt x="7867554" y="4620969"/>
                  <a:pt x="7746515" y="4367996"/>
                  <a:pt x="7504437" y="4123456"/>
                </a:cubicBezTo>
                <a:cubicBezTo>
                  <a:pt x="8008767" y="4098159"/>
                  <a:pt x="8472751" y="4030699"/>
                  <a:pt x="8876215" y="3929510"/>
                </a:cubicBezTo>
                <a:cubicBezTo>
                  <a:pt x="8452578" y="4233078"/>
                  <a:pt x="8129806" y="4561942"/>
                  <a:pt x="7928074" y="4831780"/>
                </a:cubicBezTo>
                <a:close/>
                <a:moveTo>
                  <a:pt x="4881919" y="4452321"/>
                </a:moveTo>
                <a:cubicBezTo>
                  <a:pt x="5245036" y="4334267"/>
                  <a:pt x="5547635" y="4174051"/>
                  <a:pt x="5769540" y="3996970"/>
                </a:cubicBezTo>
                <a:cubicBezTo>
                  <a:pt x="5951099" y="4030699"/>
                  <a:pt x="6132658" y="4064429"/>
                  <a:pt x="6334390" y="4081294"/>
                </a:cubicBezTo>
                <a:cubicBezTo>
                  <a:pt x="6858894" y="4443888"/>
                  <a:pt x="6959760" y="4857077"/>
                  <a:pt x="6959760" y="5118482"/>
                </a:cubicBezTo>
                <a:cubicBezTo>
                  <a:pt x="6314217" y="4831780"/>
                  <a:pt x="5487115" y="4604104"/>
                  <a:pt x="4881919" y="4452321"/>
                </a:cubicBezTo>
                <a:close/>
                <a:moveTo>
                  <a:pt x="10469899" y="4679996"/>
                </a:moveTo>
                <a:cubicBezTo>
                  <a:pt x="9884876" y="4798050"/>
                  <a:pt x="9279679" y="4924537"/>
                  <a:pt x="8795522" y="5076320"/>
                </a:cubicBezTo>
                <a:cubicBezTo>
                  <a:pt x="9057774" y="4730591"/>
                  <a:pt x="9521758" y="4207780"/>
                  <a:pt x="10247993" y="3828321"/>
                </a:cubicBezTo>
                <a:cubicBezTo>
                  <a:pt x="10752324" y="3963240"/>
                  <a:pt x="11357520" y="4039132"/>
                  <a:pt x="12003063" y="4039132"/>
                </a:cubicBezTo>
                <a:cubicBezTo>
                  <a:pt x="12204795" y="4039132"/>
                  <a:pt x="12386355" y="4030699"/>
                  <a:pt x="12567914" y="4013834"/>
                </a:cubicBezTo>
                <a:cubicBezTo>
                  <a:pt x="12346007" y="4275240"/>
                  <a:pt x="11559252" y="4452321"/>
                  <a:pt x="10469899" y="4679996"/>
                </a:cubicBezTo>
                <a:close/>
              </a:path>
            </a:pathLst>
          </a:custGeom>
          <a:solidFill>
            <a:srgbClr val="17405E"/>
          </a:solidFill>
          <a:ln w="201712" cap="flat">
            <a:noFill/>
            <a:prstDash val="solid"/>
            <a:miter/>
          </a:ln>
        </p:spPr>
        <p:txBody>
          <a:bodyPr rtlCol="0" anchor="ctr"/>
          <a:lstStyle/>
          <a:p>
            <a:endParaRPr lang="en-US"/>
          </a:p>
        </p:txBody>
      </p:sp>
      <p:sp>
        <p:nvSpPr>
          <p:cNvPr id="4" name="Rectangle 3">
            <a:extLst>
              <a:ext uri="{FF2B5EF4-FFF2-40B4-BE49-F238E27FC236}">
                <a16:creationId xmlns:a16="http://schemas.microsoft.com/office/drawing/2014/main" id="{306E0DEB-FD88-4459-8E3F-172FE2016574}"/>
              </a:ext>
            </a:extLst>
          </p:cNvPr>
          <p:cNvSpPr/>
          <p:nvPr/>
        </p:nvSpPr>
        <p:spPr>
          <a:xfrm>
            <a:off x="0" y="1"/>
            <a:ext cx="43891200" cy="4436722"/>
          </a:xfrm>
          <a:prstGeom prst="rect">
            <a:avLst/>
          </a:pr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600"/>
          </a:p>
        </p:txBody>
      </p:sp>
      <p:sp>
        <p:nvSpPr>
          <p:cNvPr id="288" name="Rectangle: Rounded Corners 287">
            <a:extLst>
              <a:ext uri="{FF2B5EF4-FFF2-40B4-BE49-F238E27FC236}">
                <a16:creationId xmlns:a16="http://schemas.microsoft.com/office/drawing/2014/main" id="{7809B828-FDE6-4BC3-B130-18FBCE21B1C9}"/>
              </a:ext>
            </a:extLst>
          </p:cNvPr>
          <p:cNvSpPr/>
          <p:nvPr/>
        </p:nvSpPr>
        <p:spPr>
          <a:xfrm>
            <a:off x="20658668" y="21691869"/>
            <a:ext cx="13856986" cy="4366612"/>
          </a:xfrm>
          <a:prstGeom prst="roundRect">
            <a:avLst/>
          </a:prstGeom>
          <a:noFill/>
          <a:ln w="57150">
            <a:solidFill>
              <a:srgbClr val="1740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b="1" dirty="0">
              <a:solidFill>
                <a:srgbClr val="17405E"/>
              </a:solidFill>
            </a:endParaRPr>
          </a:p>
        </p:txBody>
      </p:sp>
      <p:sp>
        <p:nvSpPr>
          <p:cNvPr id="3" name="Subtitle 2">
            <a:extLst>
              <a:ext uri="{FF2B5EF4-FFF2-40B4-BE49-F238E27FC236}">
                <a16:creationId xmlns:a16="http://schemas.microsoft.com/office/drawing/2014/main" id="{63FB1FC9-B81C-4006-B0B8-26770A589D0D}"/>
              </a:ext>
            </a:extLst>
          </p:cNvPr>
          <p:cNvSpPr>
            <a:spLocks noGrp="1"/>
          </p:cNvSpPr>
          <p:nvPr>
            <p:ph type="subTitle" idx="1"/>
          </p:nvPr>
        </p:nvSpPr>
        <p:spPr>
          <a:xfrm>
            <a:off x="5486399" y="745080"/>
            <a:ext cx="32918400" cy="3057113"/>
          </a:xfrm>
        </p:spPr>
        <p:txBody>
          <a:bodyPr>
            <a:normAutofit fontScale="92500" lnSpcReduction="20000"/>
          </a:bodyPr>
          <a:lstStyle/>
          <a:p>
            <a:r>
              <a:rPr lang="en-US" sz="12400" b="1" dirty="0">
                <a:solidFill>
                  <a:schemeClr val="bg1"/>
                </a:solidFill>
                <a:latin typeface="Bahnschrift SemiBold" panose="020B0502040204020203" pitchFamily="34" charset="0"/>
                <a:cs typeface="Aharoni" panose="020B0604020202020204" pitchFamily="2" charset="-79"/>
              </a:rPr>
              <a:t>Delving into Northern White Rhino Stem Cells</a:t>
            </a:r>
          </a:p>
          <a:p>
            <a:r>
              <a:rPr lang="en-US" sz="9600" dirty="0">
                <a:solidFill>
                  <a:schemeClr val="bg1"/>
                </a:solidFill>
                <a:latin typeface="Bahnschrift" panose="020B0502040204020203" pitchFamily="34" charset="0"/>
                <a:cs typeface="Aharoni" panose="020B0604020202020204" pitchFamily="2" charset="-79"/>
              </a:rPr>
              <a:t>Metabolic and Transcriptomic Analysis</a:t>
            </a:r>
          </a:p>
        </p:txBody>
      </p:sp>
      <p:cxnSp>
        <p:nvCxnSpPr>
          <p:cNvPr id="6" name="Straight Connector 5">
            <a:extLst>
              <a:ext uri="{FF2B5EF4-FFF2-40B4-BE49-F238E27FC236}">
                <a16:creationId xmlns:a16="http://schemas.microsoft.com/office/drawing/2014/main" id="{553A9C71-DFCC-4E01-BD93-A22D77344BE0}"/>
              </a:ext>
            </a:extLst>
          </p:cNvPr>
          <p:cNvCxnSpPr>
            <a:cxnSpLocks/>
          </p:cNvCxnSpPr>
          <p:nvPr/>
        </p:nvCxnSpPr>
        <p:spPr>
          <a:xfrm flipV="1">
            <a:off x="7086599" y="2160858"/>
            <a:ext cx="2971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ectangle 36">
            <a:extLst>
              <a:ext uri="{FF2B5EF4-FFF2-40B4-BE49-F238E27FC236}">
                <a16:creationId xmlns:a16="http://schemas.microsoft.com/office/drawing/2014/main" id="{02AC1129-5D19-4998-B68B-932EDEB4CEB0}"/>
              </a:ext>
            </a:extLst>
          </p:cNvPr>
          <p:cNvSpPr/>
          <p:nvPr/>
        </p:nvSpPr>
        <p:spPr>
          <a:xfrm>
            <a:off x="1360433" y="19164516"/>
            <a:ext cx="11164033" cy="914400"/>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8281" h="1293407">
                <a:moveTo>
                  <a:pt x="0" y="0"/>
                </a:moveTo>
                <a:lnTo>
                  <a:pt x="13328281" y="0"/>
                </a:lnTo>
                <a:cubicBezTo>
                  <a:pt x="13040565" y="221739"/>
                  <a:pt x="12778250" y="443477"/>
                  <a:pt x="12528634" y="658866"/>
                </a:cubicBezTo>
                <a:lnTo>
                  <a:pt x="13328281" y="1293407"/>
                </a:lnTo>
                <a:lnTo>
                  <a:pt x="0" y="1293407"/>
                </a:lnTo>
                <a:lnTo>
                  <a:pt x="0" y="0"/>
                </a:lnTo>
                <a:close/>
              </a:path>
            </a:pathLst>
          </a:cu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5400" b="1" dirty="0"/>
              <a:t> Experimental Design</a:t>
            </a:r>
            <a:endParaRPr lang="en-US" sz="5400" dirty="0"/>
          </a:p>
        </p:txBody>
      </p:sp>
      <p:grpSp>
        <p:nvGrpSpPr>
          <p:cNvPr id="12" name="Group 11">
            <a:extLst>
              <a:ext uri="{FF2B5EF4-FFF2-40B4-BE49-F238E27FC236}">
                <a16:creationId xmlns:a16="http://schemas.microsoft.com/office/drawing/2014/main" id="{15B912C4-71E5-4C76-BDA7-EE2D0801912E}"/>
              </a:ext>
            </a:extLst>
          </p:cNvPr>
          <p:cNvGrpSpPr>
            <a:grpSpLocks noChangeAspect="1"/>
          </p:cNvGrpSpPr>
          <p:nvPr/>
        </p:nvGrpSpPr>
        <p:grpSpPr>
          <a:xfrm>
            <a:off x="404850" y="-221188"/>
            <a:ext cx="6072150" cy="6072150"/>
            <a:chOff x="13712004" y="6771288"/>
            <a:chExt cx="6849756" cy="6849756"/>
          </a:xfrm>
        </p:grpSpPr>
        <p:sp>
          <p:nvSpPr>
            <p:cNvPr id="45" name="Flowchart: Connector 44">
              <a:extLst>
                <a:ext uri="{FF2B5EF4-FFF2-40B4-BE49-F238E27FC236}">
                  <a16:creationId xmlns:a16="http://schemas.microsoft.com/office/drawing/2014/main" id="{4E6A127E-FEDD-46C3-8A5F-0F6706315C61}"/>
                </a:ext>
              </a:extLst>
            </p:cNvPr>
            <p:cNvSpPr>
              <a:spLocks noChangeAspect="1"/>
            </p:cNvSpPr>
            <p:nvPr/>
          </p:nvSpPr>
          <p:spPr>
            <a:xfrm>
              <a:off x="14597100" y="7652096"/>
              <a:ext cx="3708400" cy="3708400"/>
            </a:xfrm>
            <a:prstGeom prst="flowChartConnector">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Magnifying glass">
              <a:extLst>
                <a:ext uri="{FF2B5EF4-FFF2-40B4-BE49-F238E27FC236}">
                  <a16:creationId xmlns:a16="http://schemas.microsoft.com/office/drawing/2014/main" id="{475D14C6-2EA8-4B87-B534-6F96865773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712004" y="6771288"/>
              <a:ext cx="6849756" cy="6849756"/>
            </a:xfrm>
            <a:prstGeom prst="rect">
              <a:avLst/>
            </a:prstGeom>
            <a:effectLst>
              <a:outerShdw blurRad="368300" dist="38100" dir="8100000" sx="103000" sy="103000" algn="tr" rotWithShape="0">
                <a:prstClr val="black">
                  <a:alpha val="40000"/>
                </a:prstClr>
              </a:outerShdw>
            </a:effectLst>
          </p:spPr>
        </p:pic>
        <p:pic>
          <p:nvPicPr>
            <p:cNvPr id="2050" name="Picture 2" descr="Image result for san diego zoo icr logo">
              <a:extLst>
                <a:ext uri="{FF2B5EF4-FFF2-40B4-BE49-F238E27FC236}">
                  <a16:creationId xmlns:a16="http://schemas.microsoft.com/office/drawing/2014/main" id="{D272BFBB-4F83-4E9C-947C-F7E279F6BAF6}"/>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471" y="8515576"/>
              <a:ext cx="2833676" cy="2085419"/>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a:extLst>
              <a:ext uri="{FF2B5EF4-FFF2-40B4-BE49-F238E27FC236}">
                <a16:creationId xmlns:a16="http://schemas.microsoft.com/office/drawing/2014/main" id="{7904566C-9440-4018-8DFC-F92258CBAEC1}"/>
              </a:ext>
            </a:extLst>
          </p:cNvPr>
          <p:cNvSpPr/>
          <p:nvPr/>
        </p:nvSpPr>
        <p:spPr>
          <a:xfrm>
            <a:off x="1321999" y="5430111"/>
            <a:ext cx="12429560" cy="914400"/>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8281" h="1293407">
                <a:moveTo>
                  <a:pt x="0" y="0"/>
                </a:moveTo>
                <a:lnTo>
                  <a:pt x="13328281" y="0"/>
                </a:lnTo>
                <a:cubicBezTo>
                  <a:pt x="13040565" y="221739"/>
                  <a:pt x="12778250" y="443477"/>
                  <a:pt x="12528634" y="658866"/>
                </a:cubicBezTo>
                <a:lnTo>
                  <a:pt x="13328281" y="1293407"/>
                </a:lnTo>
                <a:lnTo>
                  <a:pt x="0" y="1293407"/>
                </a:lnTo>
                <a:lnTo>
                  <a:pt x="0" y="0"/>
                </a:lnTo>
                <a:close/>
              </a:path>
            </a:pathLst>
          </a:cu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800" b="1" dirty="0"/>
              <a:t>  Northern White Rhino (NWR) Project </a:t>
            </a:r>
            <a:endParaRPr lang="en-US" sz="4800" dirty="0"/>
          </a:p>
        </p:txBody>
      </p:sp>
      <p:sp>
        <p:nvSpPr>
          <p:cNvPr id="64" name="TextBox 63">
            <a:extLst>
              <a:ext uri="{FF2B5EF4-FFF2-40B4-BE49-F238E27FC236}">
                <a16:creationId xmlns:a16="http://schemas.microsoft.com/office/drawing/2014/main" id="{5D6E26FA-BD41-42C7-9146-E6DF01A75ACD}"/>
              </a:ext>
            </a:extLst>
          </p:cNvPr>
          <p:cNvSpPr txBox="1"/>
          <p:nvPr/>
        </p:nvSpPr>
        <p:spPr>
          <a:xfrm>
            <a:off x="1360432" y="6549068"/>
            <a:ext cx="5873912" cy="3539430"/>
          </a:xfrm>
          <a:prstGeom prst="rect">
            <a:avLst/>
          </a:prstGeom>
          <a:noFill/>
        </p:spPr>
        <p:txBody>
          <a:bodyPr wrap="square" rtlCol="0">
            <a:spAutoFit/>
          </a:bodyPr>
          <a:lstStyle/>
          <a:p>
            <a:r>
              <a:rPr lang="en-US" sz="3200" dirty="0"/>
              <a:t>In the 1970s, there were around 500 Northern White Rhinos (NWR). Since then, poaching has reduced them to only 2 individuals: mother and daughter </a:t>
            </a:r>
            <a:r>
              <a:rPr lang="en-US" sz="3200" dirty="0" err="1"/>
              <a:t>Najin</a:t>
            </a:r>
            <a:r>
              <a:rPr lang="en-US" sz="3200" dirty="0"/>
              <a:t> and Fatu, thereby rendering them functionally extinct.</a:t>
            </a:r>
            <a:r>
              <a:rPr lang="en-US" sz="3200" b="1" baseline="30000" dirty="0"/>
              <a:t>[1]</a:t>
            </a:r>
            <a:endParaRPr lang="en-US" sz="3200" b="1" dirty="0"/>
          </a:p>
        </p:txBody>
      </p:sp>
      <p:sp>
        <p:nvSpPr>
          <p:cNvPr id="57" name="Rectangle 56">
            <a:extLst>
              <a:ext uri="{FF2B5EF4-FFF2-40B4-BE49-F238E27FC236}">
                <a16:creationId xmlns:a16="http://schemas.microsoft.com/office/drawing/2014/main" id="{E344D1E5-BDC6-4C83-9726-2CB627E46C4A}"/>
              </a:ext>
            </a:extLst>
          </p:cNvPr>
          <p:cNvSpPr/>
          <p:nvPr/>
        </p:nvSpPr>
        <p:spPr>
          <a:xfrm>
            <a:off x="22201864" y="31087868"/>
            <a:ext cx="12673132" cy="1754326"/>
          </a:xfrm>
          <a:prstGeom prst="rect">
            <a:avLst/>
          </a:prstGeom>
        </p:spPr>
        <p:txBody>
          <a:bodyPr wrap="square">
            <a:spAutoFit/>
          </a:bodyPr>
          <a:lstStyle/>
          <a:p>
            <a:r>
              <a:rPr lang="en-US" sz="3600" dirty="0"/>
              <a:t>Many thanks to: </a:t>
            </a:r>
            <a:r>
              <a:rPr lang="en-US" sz="3600" dirty="0" err="1"/>
              <a:t>Iñigo</a:t>
            </a:r>
            <a:r>
              <a:rPr lang="en-US" sz="3600" dirty="0"/>
              <a:t> </a:t>
            </a:r>
            <a:r>
              <a:rPr lang="en-US" sz="3600" dirty="0" err="1"/>
              <a:t>Valiente-Alandi</a:t>
            </a:r>
            <a:r>
              <a:rPr lang="en-US" sz="3600" dirty="0"/>
              <a:t>, </a:t>
            </a:r>
            <a:r>
              <a:rPr lang="en-US" sz="3600" dirty="0" err="1"/>
              <a:t>Ph.D</a:t>
            </a:r>
            <a:r>
              <a:rPr lang="en-US" sz="3600" dirty="0"/>
              <a:t> | Marisa </a:t>
            </a:r>
            <a:r>
              <a:rPr lang="en-US" sz="3600" dirty="0" err="1"/>
              <a:t>Korody</a:t>
            </a:r>
            <a:r>
              <a:rPr lang="en-US" sz="3600" dirty="0"/>
              <a:t> , </a:t>
            </a:r>
            <a:r>
              <a:rPr lang="en-US" sz="3600" dirty="0" err="1"/>
              <a:t>Ph.D</a:t>
            </a:r>
            <a:r>
              <a:rPr lang="en-US" sz="3600" dirty="0"/>
              <a:t> | Oliver Ryder, </a:t>
            </a:r>
            <a:r>
              <a:rPr lang="en-US" sz="3600" dirty="0" err="1"/>
              <a:t>Ph.D</a:t>
            </a:r>
            <a:r>
              <a:rPr lang="en-US" sz="3600" dirty="0"/>
              <a:t> | </a:t>
            </a:r>
            <a:r>
              <a:rPr lang="en-US" sz="3600" dirty="0" err="1"/>
              <a:t>Cythnia</a:t>
            </a:r>
            <a:r>
              <a:rPr lang="en-US" sz="3600" dirty="0"/>
              <a:t> Steiner, </a:t>
            </a:r>
            <a:r>
              <a:rPr lang="en-US" sz="3600" dirty="0" err="1"/>
              <a:t>Ph.D</a:t>
            </a:r>
            <a:r>
              <a:rPr lang="en-US" sz="3600" dirty="0"/>
              <a:t>  | </a:t>
            </a:r>
            <a:r>
              <a:rPr lang="en-US" sz="3600" dirty="0" err="1"/>
              <a:t>Aryn</a:t>
            </a:r>
            <a:r>
              <a:rPr lang="en-US" sz="3600" dirty="0"/>
              <a:t> Wilder, </a:t>
            </a:r>
            <a:r>
              <a:rPr lang="en-US" sz="3600" dirty="0" err="1"/>
              <a:t>Ph.D</a:t>
            </a:r>
            <a:r>
              <a:rPr lang="en-US" sz="3600" dirty="0"/>
              <a:t> | Sarah Ford, B.S. | Tom Nguyen | Claire Caputo</a:t>
            </a:r>
          </a:p>
        </p:txBody>
      </p:sp>
      <p:sp>
        <p:nvSpPr>
          <p:cNvPr id="52" name="Rectangle 51">
            <a:extLst>
              <a:ext uri="{FF2B5EF4-FFF2-40B4-BE49-F238E27FC236}">
                <a16:creationId xmlns:a16="http://schemas.microsoft.com/office/drawing/2014/main" id="{088E70DF-7DCC-412A-8199-E7568E33F0D0}"/>
              </a:ext>
            </a:extLst>
          </p:cNvPr>
          <p:cNvSpPr/>
          <p:nvPr/>
        </p:nvSpPr>
        <p:spPr>
          <a:xfrm>
            <a:off x="18251864" y="31677182"/>
            <a:ext cx="4259337"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Acknowledgements</a:t>
            </a:r>
          </a:p>
        </p:txBody>
      </p:sp>
      <p:pic>
        <p:nvPicPr>
          <p:cNvPr id="2052" name="Picture 4" descr="http://www.beckman-foundation.org/assets/img/logo-bf.png">
            <a:extLst>
              <a:ext uri="{FF2B5EF4-FFF2-40B4-BE49-F238E27FC236}">
                <a16:creationId xmlns:a16="http://schemas.microsoft.com/office/drawing/2014/main" id="{9443A94B-208A-42A4-B976-AC20B54DFF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17297" y="31106265"/>
            <a:ext cx="3709832" cy="1491352"/>
          </a:xfrm>
          <a:prstGeom prst="rect">
            <a:avLst/>
          </a:prstGeom>
          <a:noFill/>
          <a:extLst>
            <a:ext uri="{909E8E84-426E-40DD-AFC4-6F175D3DCCD1}">
              <a14:hiddenFill xmlns:a14="http://schemas.microsoft.com/office/drawing/2010/main">
                <a:solidFill>
                  <a:srgbClr val="FFFFFF"/>
                </a:solidFill>
              </a14:hiddenFill>
            </a:ext>
          </a:extLst>
        </p:spPr>
      </p:pic>
      <p:sp>
        <p:nvSpPr>
          <p:cNvPr id="2065" name="Rectangle: Rounded Corners 2064">
            <a:extLst>
              <a:ext uri="{FF2B5EF4-FFF2-40B4-BE49-F238E27FC236}">
                <a16:creationId xmlns:a16="http://schemas.microsoft.com/office/drawing/2014/main" id="{71C45427-DD6C-4776-BE77-7DF29539CB28}"/>
              </a:ext>
            </a:extLst>
          </p:cNvPr>
          <p:cNvSpPr/>
          <p:nvPr/>
        </p:nvSpPr>
        <p:spPr>
          <a:xfrm>
            <a:off x="1930042" y="20334218"/>
            <a:ext cx="10024813" cy="2456571"/>
          </a:xfrm>
          <a:prstGeom prst="roundRect">
            <a:avLst/>
          </a:prstGeom>
          <a:solidFill>
            <a:srgbClr val="0BCBC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bg1"/>
                </a:solidFill>
              </a:rPr>
              <a:t>Focus cell lines:</a:t>
            </a:r>
          </a:p>
          <a:p>
            <a:r>
              <a:rPr lang="en-US" sz="3600" dirty="0">
                <a:solidFill>
                  <a:schemeClr val="bg1"/>
                </a:solidFill>
              </a:rPr>
              <a:t>• Fibroblasts (a common connective tissue)</a:t>
            </a:r>
          </a:p>
          <a:p>
            <a:r>
              <a:rPr lang="en-US" sz="3600" dirty="0">
                <a:solidFill>
                  <a:schemeClr val="bg1"/>
                </a:solidFill>
              </a:rPr>
              <a:t>• NWR induced pluripotent stem cells (iPSCs)</a:t>
            </a:r>
          </a:p>
          <a:p>
            <a:r>
              <a:rPr lang="en-US" sz="3600" dirty="0">
                <a:solidFill>
                  <a:schemeClr val="bg1"/>
                </a:solidFill>
              </a:rPr>
              <a:t>• NWR embryoid bodies (EBs) induced from iPSCs</a:t>
            </a:r>
          </a:p>
        </p:txBody>
      </p:sp>
      <p:sp>
        <p:nvSpPr>
          <p:cNvPr id="2067" name="Rectangle 2066">
            <a:extLst>
              <a:ext uri="{FF2B5EF4-FFF2-40B4-BE49-F238E27FC236}">
                <a16:creationId xmlns:a16="http://schemas.microsoft.com/office/drawing/2014/main" id="{FC8CCFC7-3204-46FA-BD63-0FEC6171B70B}"/>
              </a:ext>
            </a:extLst>
          </p:cNvPr>
          <p:cNvSpPr/>
          <p:nvPr/>
        </p:nvSpPr>
        <p:spPr>
          <a:xfrm>
            <a:off x="1327698" y="23884057"/>
            <a:ext cx="6543070" cy="3416320"/>
          </a:xfrm>
          <a:prstGeom prst="rect">
            <a:avLst/>
          </a:prstGeom>
        </p:spPr>
        <p:txBody>
          <a:bodyPr wrap="square">
            <a:spAutoFit/>
          </a:bodyPr>
          <a:lstStyle/>
          <a:p>
            <a:r>
              <a:rPr lang="en-US" sz="3600" b="1" dirty="0">
                <a:solidFill>
                  <a:srgbClr val="17405E"/>
                </a:solidFill>
              </a:rPr>
              <a:t>Analyze </a:t>
            </a:r>
            <a:r>
              <a:rPr lang="en-US" sz="3600" b="1" dirty="0" err="1">
                <a:solidFill>
                  <a:srgbClr val="17405E"/>
                </a:solidFill>
              </a:rPr>
              <a:t>RNAseq</a:t>
            </a:r>
            <a:r>
              <a:rPr lang="en-US" sz="3600" b="1" dirty="0">
                <a:solidFill>
                  <a:srgbClr val="17405E"/>
                </a:solidFill>
              </a:rPr>
              <a:t> data for enriched biological processes:</a:t>
            </a:r>
            <a:endParaRPr lang="en-US" sz="3600" dirty="0">
              <a:solidFill>
                <a:srgbClr val="17405E"/>
              </a:solidFill>
            </a:endParaRPr>
          </a:p>
          <a:p>
            <a:r>
              <a:rPr lang="en-US" sz="3600" dirty="0"/>
              <a:t>Used R to create an analysis pipeline that extracts upregulated and downregulated genes for gene ontology analysis</a:t>
            </a:r>
          </a:p>
        </p:txBody>
      </p:sp>
      <p:sp>
        <p:nvSpPr>
          <p:cNvPr id="100" name="Rectangle 36">
            <a:extLst>
              <a:ext uri="{FF2B5EF4-FFF2-40B4-BE49-F238E27FC236}">
                <a16:creationId xmlns:a16="http://schemas.microsoft.com/office/drawing/2014/main" id="{7A2A89A2-C698-40A0-A753-D258A0512A37}"/>
              </a:ext>
            </a:extLst>
          </p:cNvPr>
          <p:cNvSpPr/>
          <p:nvPr/>
        </p:nvSpPr>
        <p:spPr>
          <a:xfrm>
            <a:off x="1360041" y="23142982"/>
            <a:ext cx="5383659" cy="618532"/>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4462239"/>
              <a:gd name="connsiteY0" fmla="*/ 0 h 1293407"/>
              <a:gd name="connsiteX1" fmla="*/ 13328281 w 14462239"/>
              <a:gd name="connsiteY1" fmla="*/ 0 h 1293407"/>
              <a:gd name="connsiteX2" fmla="*/ 14436360 w 14462239"/>
              <a:gd name="connsiteY2" fmla="*/ 706490 h 1293407"/>
              <a:gd name="connsiteX3" fmla="*/ 13328281 w 14462239"/>
              <a:gd name="connsiteY3" fmla="*/ 1293407 h 1293407"/>
              <a:gd name="connsiteX4" fmla="*/ 0 w 14462239"/>
              <a:gd name="connsiteY4" fmla="*/ 1293407 h 1293407"/>
              <a:gd name="connsiteX5" fmla="*/ 0 w 14462239"/>
              <a:gd name="connsiteY5" fmla="*/ 0 h 1293407"/>
              <a:gd name="connsiteX0" fmla="*/ 0 w 14436360"/>
              <a:gd name="connsiteY0" fmla="*/ 0 h 1293407"/>
              <a:gd name="connsiteX1" fmla="*/ 13328281 w 14436360"/>
              <a:gd name="connsiteY1" fmla="*/ 0 h 1293407"/>
              <a:gd name="connsiteX2" fmla="*/ 14436360 w 14436360"/>
              <a:gd name="connsiteY2" fmla="*/ 706490 h 1293407"/>
              <a:gd name="connsiteX3" fmla="*/ 13328281 w 14436360"/>
              <a:gd name="connsiteY3" fmla="*/ 1293407 h 1293407"/>
              <a:gd name="connsiteX4" fmla="*/ 0 w 14436360"/>
              <a:gd name="connsiteY4" fmla="*/ 1293407 h 1293407"/>
              <a:gd name="connsiteX5" fmla="*/ 0 w 14436360"/>
              <a:gd name="connsiteY5" fmla="*/ 0 h 1293407"/>
              <a:gd name="connsiteX0" fmla="*/ 0 w 14436360"/>
              <a:gd name="connsiteY0" fmla="*/ 18 h 1293425"/>
              <a:gd name="connsiteX1" fmla="*/ 13328281 w 14436360"/>
              <a:gd name="connsiteY1" fmla="*/ 18 h 1293425"/>
              <a:gd name="connsiteX2" fmla="*/ 14436360 w 14436360"/>
              <a:gd name="connsiteY2" fmla="*/ 706508 h 1293425"/>
              <a:gd name="connsiteX3" fmla="*/ 13328281 w 14436360"/>
              <a:gd name="connsiteY3" fmla="*/ 1293425 h 1293425"/>
              <a:gd name="connsiteX4" fmla="*/ 0 w 14436360"/>
              <a:gd name="connsiteY4" fmla="*/ 1293425 h 1293425"/>
              <a:gd name="connsiteX5" fmla="*/ 0 w 14436360"/>
              <a:gd name="connsiteY5" fmla="*/ 18 h 1293425"/>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6360" h="1293426">
                <a:moveTo>
                  <a:pt x="0" y="19"/>
                </a:moveTo>
                <a:lnTo>
                  <a:pt x="13328281" y="19"/>
                </a:lnTo>
                <a:cubicBezTo>
                  <a:pt x="13382977" y="-3373"/>
                  <a:pt x="13968542" y="434837"/>
                  <a:pt x="14436360" y="680532"/>
                </a:cubicBezTo>
                <a:lnTo>
                  <a:pt x="13328281" y="1293426"/>
                </a:lnTo>
                <a:lnTo>
                  <a:pt x="0" y="1293426"/>
                </a:lnTo>
                <a:lnTo>
                  <a:pt x="0" y="19"/>
                </a:lnTo>
                <a:close/>
              </a:path>
            </a:pathLst>
          </a:custGeom>
          <a:solidFill>
            <a:srgbClr val="17405E"/>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000" b="1" dirty="0"/>
              <a:t> Transcriptome: </a:t>
            </a:r>
            <a:r>
              <a:rPr lang="en-US" sz="4000" b="1" dirty="0" err="1"/>
              <a:t>Drylab</a:t>
            </a:r>
            <a:endParaRPr lang="en-US" sz="4000" dirty="0"/>
          </a:p>
        </p:txBody>
      </p:sp>
      <p:sp>
        <p:nvSpPr>
          <p:cNvPr id="2068" name="Rectangle 2067">
            <a:extLst>
              <a:ext uri="{FF2B5EF4-FFF2-40B4-BE49-F238E27FC236}">
                <a16:creationId xmlns:a16="http://schemas.microsoft.com/office/drawing/2014/main" id="{7C034F14-9883-44F3-82E3-AAA0C77F08A5}"/>
              </a:ext>
            </a:extLst>
          </p:cNvPr>
          <p:cNvSpPr/>
          <p:nvPr/>
        </p:nvSpPr>
        <p:spPr>
          <a:xfrm>
            <a:off x="1318726" y="27300377"/>
            <a:ext cx="6854777" cy="2862322"/>
          </a:xfrm>
          <a:prstGeom prst="rect">
            <a:avLst/>
          </a:prstGeom>
        </p:spPr>
        <p:txBody>
          <a:bodyPr wrap="square">
            <a:spAutoFit/>
          </a:bodyPr>
          <a:lstStyle/>
          <a:p>
            <a:r>
              <a:rPr lang="en-US" sz="3600" b="1" dirty="0">
                <a:solidFill>
                  <a:srgbClr val="17405E"/>
                </a:solidFill>
              </a:rPr>
              <a:t>Compare cell type transcriptomes: </a:t>
            </a:r>
          </a:p>
          <a:p>
            <a:r>
              <a:rPr lang="en-US" sz="3600" dirty="0"/>
              <a:t>Used R to generate principal component analysis (PCA) graphs and conduct unsupervised hierarchical clustering</a:t>
            </a:r>
          </a:p>
        </p:txBody>
      </p:sp>
      <p:pic>
        <p:nvPicPr>
          <p:cNvPr id="109" name="Picture 108" descr="A picture containing sky, text&#10;&#10;Description automatically generated">
            <a:extLst>
              <a:ext uri="{FF2B5EF4-FFF2-40B4-BE49-F238E27FC236}">
                <a16:creationId xmlns:a16="http://schemas.microsoft.com/office/drawing/2014/main" id="{BAE1722B-CA10-4CA5-B509-27233A31421F}"/>
              </a:ext>
            </a:extLst>
          </p:cNvPr>
          <p:cNvPicPr>
            <a:picLocks noChangeAspect="1"/>
          </p:cNvPicPr>
          <p:nvPr/>
        </p:nvPicPr>
        <p:blipFill rotWithShape="1">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t="11772" r="4966"/>
          <a:stretch/>
        </p:blipFill>
        <p:spPr>
          <a:xfrm>
            <a:off x="19843193" y="7191050"/>
            <a:ext cx="4857306" cy="5359786"/>
          </a:xfrm>
          <a:prstGeom prst="rect">
            <a:avLst/>
          </a:prstGeom>
        </p:spPr>
      </p:pic>
      <p:pic>
        <p:nvPicPr>
          <p:cNvPr id="113" name="Picture 112" descr="A picture containing sky, text&#10;&#10;Description automatically generated">
            <a:extLst>
              <a:ext uri="{FF2B5EF4-FFF2-40B4-BE49-F238E27FC236}">
                <a16:creationId xmlns:a16="http://schemas.microsoft.com/office/drawing/2014/main" id="{6867ADB6-EBD5-45A6-A505-524F08439C07}"/>
              </a:ext>
            </a:extLst>
          </p:cNvPr>
          <p:cNvPicPr>
            <a:picLocks noChangeAspect="1"/>
          </p:cNvPicPr>
          <p:nvPr/>
        </p:nvPicPr>
        <p:blipFill rotWithShape="1">
          <a:blip r:embed="rId11">
            <a:extLst>
              <a:ext uri="{28A0092B-C50C-407E-A947-70E740481C1C}">
                <a14:useLocalDpi xmlns:a14="http://schemas.microsoft.com/office/drawing/2010/main" val="0"/>
              </a:ext>
            </a:extLst>
          </a:blip>
          <a:srcRect l="80189" t="1271" r="973" b="89868"/>
          <a:stretch/>
        </p:blipFill>
        <p:spPr>
          <a:xfrm>
            <a:off x="24263344" y="11160024"/>
            <a:ext cx="1635668" cy="914400"/>
          </a:xfrm>
          <a:prstGeom prst="rect">
            <a:avLst/>
          </a:prstGeom>
        </p:spPr>
      </p:pic>
      <p:grpSp>
        <p:nvGrpSpPr>
          <p:cNvPr id="16" name="Group 15">
            <a:extLst>
              <a:ext uri="{FF2B5EF4-FFF2-40B4-BE49-F238E27FC236}">
                <a16:creationId xmlns:a16="http://schemas.microsoft.com/office/drawing/2014/main" id="{82F47F7D-4CD2-49F2-8210-D03F200D88A7}"/>
              </a:ext>
            </a:extLst>
          </p:cNvPr>
          <p:cNvGrpSpPr/>
          <p:nvPr/>
        </p:nvGrpSpPr>
        <p:grpSpPr>
          <a:xfrm>
            <a:off x="1321999" y="11863997"/>
            <a:ext cx="11676427" cy="7020313"/>
            <a:chOff x="900956" y="13829896"/>
            <a:chExt cx="11676427" cy="7020313"/>
          </a:xfrm>
        </p:grpSpPr>
        <p:sp>
          <p:nvSpPr>
            <p:cNvPr id="8" name="TextBox 7">
              <a:extLst>
                <a:ext uri="{FF2B5EF4-FFF2-40B4-BE49-F238E27FC236}">
                  <a16:creationId xmlns:a16="http://schemas.microsoft.com/office/drawing/2014/main" id="{F9D3A1F1-8C85-46BB-8A92-CFC92B599518}"/>
                </a:ext>
              </a:extLst>
            </p:cNvPr>
            <p:cNvSpPr txBox="1"/>
            <p:nvPr/>
          </p:nvSpPr>
          <p:spPr>
            <a:xfrm>
              <a:off x="939391" y="14904794"/>
              <a:ext cx="11637992" cy="3416320"/>
            </a:xfrm>
            <a:prstGeom prst="rect">
              <a:avLst/>
            </a:prstGeom>
            <a:noFill/>
          </p:spPr>
          <p:txBody>
            <a:bodyPr wrap="square" rtlCol="0">
              <a:spAutoFit/>
            </a:bodyPr>
            <a:lstStyle/>
            <a:p>
              <a:pPr algn="just"/>
              <a:r>
                <a:rPr lang="en-US" sz="3600" dirty="0"/>
                <a:t>The NWR induced pluripotent stem cells (iPSCs) that we have generated will be utilized for gamete development and assisted reproduction with the aim of maintaining population viability and genetic diversity. To improve our understanding of NWR iPSCs and their differentiated derivatives, we studied their metabolic and transcriptomic features.</a:t>
              </a:r>
            </a:p>
          </p:txBody>
        </p:sp>
        <p:sp>
          <p:nvSpPr>
            <p:cNvPr id="39" name="Rectangle 36">
              <a:extLst>
                <a:ext uri="{FF2B5EF4-FFF2-40B4-BE49-F238E27FC236}">
                  <a16:creationId xmlns:a16="http://schemas.microsoft.com/office/drawing/2014/main" id="{E80FCB5D-514C-4414-B2A9-95C6199B3DC3}"/>
                </a:ext>
              </a:extLst>
            </p:cNvPr>
            <p:cNvSpPr/>
            <p:nvPr/>
          </p:nvSpPr>
          <p:spPr>
            <a:xfrm>
              <a:off x="900956" y="13829896"/>
              <a:ext cx="8715535" cy="914400"/>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8281" h="1293407">
                  <a:moveTo>
                    <a:pt x="0" y="0"/>
                  </a:moveTo>
                  <a:lnTo>
                    <a:pt x="13328281" y="0"/>
                  </a:lnTo>
                  <a:cubicBezTo>
                    <a:pt x="13040565" y="221739"/>
                    <a:pt x="12778250" y="443477"/>
                    <a:pt x="12528634" y="658866"/>
                  </a:cubicBezTo>
                  <a:lnTo>
                    <a:pt x="13328281" y="1293407"/>
                  </a:lnTo>
                  <a:lnTo>
                    <a:pt x="0" y="1293407"/>
                  </a:lnTo>
                  <a:lnTo>
                    <a:pt x="0" y="0"/>
                  </a:lnTo>
                  <a:close/>
                </a:path>
              </a:pathLst>
            </a:cu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800" b="1" dirty="0"/>
                <a:t> Introduction</a:t>
              </a:r>
              <a:endParaRPr lang="en-US" sz="4800" dirty="0"/>
            </a:p>
          </p:txBody>
        </p:sp>
        <p:sp>
          <p:nvSpPr>
            <p:cNvPr id="11" name="Rectangle 10">
              <a:extLst>
                <a:ext uri="{FF2B5EF4-FFF2-40B4-BE49-F238E27FC236}">
                  <a16:creationId xmlns:a16="http://schemas.microsoft.com/office/drawing/2014/main" id="{795E6FA4-D635-4CC2-A080-BAEABE11D347}"/>
                </a:ext>
              </a:extLst>
            </p:cNvPr>
            <p:cNvSpPr/>
            <p:nvPr/>
          </p:nvSpPr>
          <p:spPr>
            <a:xfrm>
              <a:off x="1531014" y="18459612"/>
              <a:ext cx="8800609" cy="1200329"/>
            </a:xfrm>
            <a:prstGeom prst="rect">
              <a:avLst/>
            </a:prstGeom>
          </p:spPr>
          <p:txBody>
            <a:bodyPr wrap="square">
              <a:spAutoFit/>
            </a:bodyPr>
            <a:lstStyle/>
            <a:p>
              <a:pPr marL="571500" indent="-571500">
                <a:buFont typeface="Arial" panose="020B0604020202020204" pitchFamily="34" charset="0"/>
                <a:buChar char="•"/>
              </a:pPr>
              <a:r>
                <a:rPr lang="en-US" sz="3600" b="1" dirty="0"/>
                <a:t>Metabolism</a:t>
              </a:r>
              <a:r>
                <a:rPr lang="en-US" sz="3600" dirty="0"/>
                <a:t>: uncover some of NWR iPSCs 						   energy processes</a:t>
              </a:r>
            </a:p>
          </p:txBody>
        </p:sp>
        <p:sp>
          <p:nvSpPr>
            <p:cNvPr id="114" name="Rectangle 113">
              <a:extLst>
                <a:ext uri="{FF2B5EF4-FFF2-40B4-BE49-F238E27FC236}">
                  <a16:creationId xmlns:a16="http://schemas.microsoft.com/office/drawing/2014/main" id="{1E65F011-54B1-4679-BAFF-32CDF9D6EEF4}"/>
                </a:ext>
              </a:extLst>
            </p:cNvPr>
            <p:cNvSpPr/>
            <p:nvPr/>
          </p:nvSpPr>
          <p:spPr>
            <a:xfrm>
              <a:off x="1531012" y="19649880"/>
              <a:ext cx="9901785" cy="1200329"/>
            </a:xfrm>
            <a:prstGeom prst="rect">
              <a:avLst/>
            </a:prstGeom>
          </p:spPr>
          <p:txBody>
            <a:bodyPr wrap="square">
              <a:spAutoFit/>
            </a:bodyPr>
            <a:lstStyle/>
            <a:p>
              <a:pPr marL="571500" indent="-571500">
                <a:buFont typeface="Arial" panose="020B0604020202020204" pitchFamily="34" charset="0"/>
                <a:buChar char="•"/>
              </a:pPr>
              <a:r>
                <a:rPr lang="en-US" sz="3600" b="1" dirty="0"/>
                <a:t>Transcriptome</a:t>
              </a:r>
              <a:r>
                <a:rPr lang="en-US" sz="3600" dirty="0"/>
                <a:t>: uncover up and down-regulated</a:t>
              </a:r>
            </a:p>
            <a:p>
              <a:r>
                <a:rPr lang="en-US" sz="3600" dirty="0"/>
                <a:t> 							   genes using RNA transcripts</a:t>
              </a:r>
            </a:p>
          </p:txBody>
        </p:sp>
      </p:grpSp>
      <p:grpSp>
        <p:nvGrpSpPr>
          <p:cNvPr id="15" name="Group 14">
            <a:extLst>
              <a:ext uri="{FF2B5EF4-FFF2-40B4-BE49-F238E27FC236}">
                <a16:creationId xmlns:a16="http://schemas.microsoft.com/office/drawing/2014/main" id="{E5A20777-9A8C-4FD6-AD55-8A3F5CD97FB8}"/>
              </a:ext>
            </a:extLst>
          </p:cNvPr>
          <p:cNvGrpSpPr/>
          <p:nvPr/>
        </p:nvGrpSpPr>
        <p:grpSpPr>
          <a:xfrm>
            <a:off x="7052328" y="7023504"/>
            <a:ext cx="6397288" cy="4434544"/>
            <a:chOff x="2896757" y="9270672"/>
            <a:chExt cx="5822208" cy="4035904"/>
          </a:xfrm>
        </p:grpSpPr>
        <p:grpSp>
          <p:nvGrpSpPr>
            <p:cNvPr id="115" name="Group 114">
              <a:extLst>
                <a:ext uri="{FF2B5EF4-FFF2-40B4-BE49-F238E27FC236}">
                  <a16:creationId xmlns:a16="http://schemas.microsoft.com/office/drawing/2014/main" id="{C7CBCE73-013C-4824-8AAA-AC8261FF5333}"/>
                </a:ext>
              </a:extLst>
            </p:cNvPr>
            <p:cNvGrpSpPr/>
            <p:nvPr/>
          </p:nvGrpSpPr>
          <p:grpSpPr>
            <a:xfrm>
              <a:off x="2896757" y="9270672"/>
              <a:ext cx="5822208" cy="4035904"/>
              <a:chOff x="24155400" y="8084568"/>
              <a:chExt cx="16795023" cy="11642162"/>
            </a:xfrm>
          </p:grpSpPr>
          <p:sp>
            <p:nvSpPr>
              <p:cNvPr id="116" name="Flowchart: Connector 115">
                <a:extLst>
                  <a:ext uri="{FF2B5EF4-FFF2-40B4-BE49-F238E27FC236}">
                    <a16:creationId xmlns:a16="http://schemas.microsoft.com/office/drawing/2014/main" id="{F7028F6C-29AF-47C8-956C-65A87171FB11}"/>
                  </a:ext>
                </a:extLst>
              </p:cNvPr>
              <p:cNvSpPr/>
              <p:nvPr/>
            </p:nvSpPr>
            <p:spPr>
              <a:xfrm>
                <a:off x="28708350" y="8096250"/>
                <a:ext cx="3124200" cy="3124200"/>
              </a:xfrm>
              <a:prstGeom prst="flowChartConnector">
                <a:avLst/>
              </a:prstGeom>
              <a:solidFill>
                <a:srgbClr val="FFA5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7" name="Rectangle 116">
                <a:extLst>
                  <a:ext uri="{FF2B5EF4-FFF2-40B4-BE49-F238E27FC236}">
                    <a16:creationId xmlns:a16="http://schemas.microsoft.com/office/drawing/2014/main" id="{93A83078-E273-4804-A980-232EC30146CD}"/>
                  </a:ext>
                </a:extLst>
              </p:cNvPr>
              <p:cNvSpPr/>
              <p:nvPr/>
            </p:nvSpPr>
            <p:spPr>
              <a:xfrm>
                <a:off x="24155400" y="8096250"/>
                <a:ext cx="3124200" cy="3124200"/>
              </a:xfrm>
              <a:prstGeom prst="rect">
                <a:avLst/>
              </a:prstGeom>
              <a:solidFill>
                <a:srgbClr val="6BB22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Sudan</a:t>
                </a:r>
                <a:endParaRPr lang="en-US" sz="1400" dirty="0">
                  <a:solidFill>
                    <a:schemeClr val="tx1"/>
                  </a:solidFill>
                </a:endParaRPr>
              </a:p>
            </p:txBody>
          </p:sp>
          <p:sp>
            <p:nvSpPr>
              <p:cNvPr id="118" name="Rectangle 117">
                <a:extLst>
                  <a:ext uri="{FF2B5EF4-FFF2-40B4-BE49-F238E27FC236}">
                    <a16:creationId xmlns:a16="http://schemas.microsoft.com/office/drawing/2014/main" id="{760553CE-B557-4A6F-AEE1-84C49A347481}"/>
                  </a:ext>
                </a:extLst>
              </p:cNvPr>
              <p:cNvSpPr/>
              <p:nvPr/>
            </p:nvSpPr>
            <p:spPr>
              <a:xfrm>
                <a:off x="33261300" y="8096250"/>
                <a:ext cx="3124200" cy="3124200"/>
              </a:xfrm>
              <a:prstGeom prst="rect">
                <a:avLst/>
              </a:prstGeom>
              <a:solidFill>
                <a:srgbClr val="6BB22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Saut</a:t>
                </a:r>
                <a:endParaRPr lang="en-US" sz="1400" dirty="0">
                  <a:solidFill>
                    <a:schemeClr val="tx1"/>
                  </a:solidFill>
                </a:endParaRPr>
              </a:p>
            </p:txBody>
          </p:sp>
          <p:sp>
            <p:nvSpPr>
              <p:cNvPr id="119" name="Rectangle 118">
                <a:extLst>
                  <a:ext uri="{FF2B5EF4-FFF2-40B4-BE49-F238E27FC236}">
                    <a16:creationId xmlns:a16="http://schemas.microsoft.com/office/drawing/2014/main" id="{AEEE5A27-E064-4DAE-881E-AA38E0C66980}"/>
                  </a:ext>
                </a:extLst>
              </p:cNvPr>
              <p:cNvSpPr/>
              <p:nvPr/>
            </p:nvSpPr>
            <p:spPr>
              <a:xfrm>
                <a:off x="37814250" y="8096250"/>
                <a:ext cx="3124200" cy="3124200"/>
              </a:xfrm>
              <a:prstGeom prst="rect">
                <a:avLst/>
              </a:prstGeom>
              <a:solidFill>
                <a:srgbClr val="6BB22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Arthur</a:t>
                </a:r>
              </a:p>
              <a:p>
                <a:pPr algn="ctr"/>
                <a:r>
                  <a:rPr lang="en-US" sz="1400" dirty="0">
                    <a:solidFill>
                      <a:schemeClr val="tx1"/>
                    </a:solidFill>
                  </a:rPr>
                  <a:t>SWR</a:t>
                </a:r>
              </a:p>
            </p:txBody>
          </p:sp>
          <p:sp>
            <p:nvSpPr>
              <p:cNvPr id="120" name="Rectangle 119">
                <a:extLst>
                  <a:ext uri="{FF2B5EF4-FFF2-40B4-BE49-F238E27FC236}">
                    <a16:creationId xmlns:a16="http://schemas.microsoft.com/office/drawing/2014/main" id="{1BF2C73A-A67E-403D-B2DD-2C4637C79F3A}"/>
                  </a:ext>
                </a:extLst>
              </p:cNvPr>
              <p:cNvSpPr/>
              <p:nvPr/>
            </p:nvSpPr>
            <p:spPr>
              <a:xfrm>
                <a:off x="31644168" y="12458699"/>
                <a:ext cx="3124200" cy="3124200"/>
              </a:xfrm>
              <a:prstGeom prst="rect">
                <a:avLst/>
              </a:prstGeom>
              <a:solidFill>
                <a:srgbClr val="6BB22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Suni</a:t>
                </a:r>
                <a:endParaRPr lang="en-US" sz="1400" dirty="0">
                  <a:solidFill>
                    <a:schemeClr val="tx1"/>
                  </a:solidFill>
                </a:endParaRPr>
              </a:p>
            </p:txBody>
          </p:sp>
          <p:sp>
            <p:nvSpPr>
              <p:cNvPr id="121" name="Flowchart: Connector 120">
                <a:extLst>
                  <a:ext uri="{FF2B5EF4-FFF2-40B4-BE49-F238E27FC236}">
                    <a16:creationId xmlns:a16="http://schemas.microsoft.com/office/drawing/2014/main" id="{227567B2-8D77-4958-B073-37A6670DB2F1}"/>
                  </a:ext>
                </a:extLst>
              </p:cNvPr>
              <p:cNvSpPr/>
              <p:nvPr/>
            </p:nvSpPr>
            <p:spPr>
              <a:xfrm>
                <a:off x="24646467" y="12458700"/>
                <a:ext cx="3124200" cy="3124200"/>
              </a:xfrm>
              <a:prstGeom prst="flowChartConnector">
                <a:avLst/>
              </a:prstGeom>
              <a:solidFill>
                <a:srgbClr val="FFA5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Flowchart: Connector 121">
                <a:extLst>
                  <a:ext uri="{FF2B5EF4-FFF2-40B4-BE49-F238E27FC236}">
                    <a16:creationId xmlns:a16="http://schemas.microsoft.com/office/drawing/2014/main" id="{C372DC7E-2570-41F5-96CE-8191077B71B8}"/>
                  </a:ext>
                </a:extLst>
              </p:cNvPr>
              <p:cNvSpPr/>
              <p:nvPr/>
            </p:nvSpPr>
            <p:spPr>
              <a:xfrm>
                <a:off x="28200055" y="12458700"/>
                <a:ext cx="3124200" cy="3124200"/>
              </a:xfrm>
              <a:prstGeom prst="flowChartConnector">
                <a:avLst/>
              </a:prstGeom>
              <a:solidFill>
                <a:srgbClr val="FFA5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Najin</a:t>
                </a:r>
                <a:endParaRPr lang="en-US" dirty="0">
                  <a:solidFill>
                    <a:schemeClr val="tx1"/>
                  </a:solidFill>
                </a:endParaRPr>
              </a:p>
            </p:txBody>
          </p:sp>
          <p:grpSp>
            <p:nvGrpSpPr>
              <p:cNvPr id="123" name="Group 122">
                <a:extLst>
                  <a:ext uri="{FF2B5EF4-FFF2-40B4-BE49-F238E27FC236}">
                    <a16:creationId xmlns:a16="http://schemas.microsoft.com/office/drawing/2014/main" id="{D27468FF-104A-46B2-AA1E-2272B5BE4D95}"/>
                  </a:ext>
                </a:extLst>
              </p:cNvPr>
              <p:cNvGrpSpPr/>
              <p:nvPr/>
            </p:nvGrpSpPr>
            <p:grpSpPr>
              <a:xfrm>
                <a:off x="26208567" y="9658350"/>
                <a:ext cx="3563408" cy="2289571"/>
                <a:chOff x="26208567" y="9658350"/>
                <a:chExt cx="3563408" cy="2289571"/>
              </a:xfrm>
            </p:grpSpPr>
            <p:cxnSp>
              <p:nvCxnSpPr>
                <p:cNvPr id="165" name="Straight Connector 164">
                  <a:extLst>
                    <a:ext uri="{FF2B5EF4-FFF2-40B4-BE49-F238E27FC236}">
                      <a16:creationId xmlns:a16="http://schemas.microsoft.com/office/drawing/2014/main" id="{82CF6186-D3C7-437D-A268-033DC14B6B5D}"/>
                    </a:ext>
                  </a:extLst>
                </p:cNvPr>
                <p:cNvCxnSpPr/>
                <p:nvPr/>
              </p:nvCxnSpPr>
              <p:spPr>
                <a:xfrm>
                  <a:off x="27275896" y="9658350"/>
                  <a:ext cx="1428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EA5CA6E-061D-4886-8DC7-18D6791E534E}"/>
                    </a:ext>
                  </a:extLst>
                </p:cNvPr>
                <p:cNvCxnSpPr>
                  <a:cxnSpLocks/>
                </p:cNvCxnSpPr>
                <p:nvPr/>
              </p:nvCxnSpPr>
              <p:spPr>
                <a:xfrm>
                  <a:off x="27990271" y="965835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B13FA53-8902-43AE-96A4-956D5E958CA5}"/>
                    </a:ext>
                  </a:extLst>
                </p:cNvPr>
                <p:cNvCxnSpPr>
                  <a:cxnSpLocks/>
                </p:cNvCxnSpPr>
                <p:nvPr/>
              </p:nvCxnSpPr>
              <p:spPr>
                <a:xfrm flipH="1">
                  <a:off x="26208567" y="11947921"/>
                  <a:ext cx="3563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a:extLst>
                  <a:ext uri="{FF2B5EF4-FFF2-40B4-BE49-F238E27FC236}">
                    <a16:creationId xmlns:a16="http://schemas.microsoft.com/office/drawing/2014/main" id="{81D414BC-B85D-4C14-8DA3-B1A9DE020EE4}"/>
                  </a:ext>
                </a:extLst>
              </p:cNvPr>
              <p:cNvCxnSpPr>
                <a:cxnSpLocks/>
              </p:cNvCxnSpPr>
              <p:nvPr/>
            </p:nvCxnSpPr>
            <p:spPr>
              <a:xfrm>
                <a:off x="26208567" y="11910060"/>
                <a:ext cx="0" cy="548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51759E6-B001-45B7-855D-169DCCF04371}"/>
                  </a:ext>
                </a:extLst>
              </p:cNvPr>
              <p:cNvCxnSpPr>
                <a:cxnSpLocks/>
              </p:cNvCxnSpPr>
              <p:nvPr/>
            </p:nvCxnSpPr>
            <p:spPr>
              <a:xfrm>
                <a:off x="29762155" y="11910060"/>
                <a:ext cx="0" cy="548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E20112D7-079A-48E0-A9A7-7E9B324EB101}"/>
                  </a:ext>
                </a:extLst>
              </p:cNvPr>
              <p:cNvGrpSpPr/>
              <p:nvPr/>
            </p:nvGrpSpPr>
            <p:grpSpPr>
              <a:xfrm>
                <a:off x="31832550" y="9620488"/>
                <a:ext cx="1428750" cy="2838207"/>
                <a:chOff x="27275896" y="9658350"/>
                <a:chExt cx="1428750" cy="2286000"/>
              </a:xfrm>
            </p:grpSpPr>
            <p:cxnSp>
              <p:nvCxnSpPr>
                <p:cNvPr id="162" name="Straight Connector 161">
                  <a:extLst>
                    <a:ext uri="{FF2B5EF4-FFF2-40B4-BE49-F238E27FC236}">
                      <a16:creationId xmlns:a16="http://schemas.microsoft.com/office/drawing/2014/main" id="{6DF11EAD-1CC4-4BBC-9EDF-9BF4D8A5EB7A}"/>
                    </a:ext>
                  </a:extLst>
                </p:cNvPr>
                <p:cNvCxnSpPr/>
                <p:nvPr/>
              </p:nvCxnSpPr>
              <p:spPr>
                <a:xfrm>
                  <a:off x="27275896" y="9658350"/>
                  <a:ext cx="14287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BC8CBB9-C634-4F2D-84F9-51F9EF09F711}"/>
                    </a:ext>
                  </a:extLst>
                </p:cNvPr>
                <p:cNvCxnSpPr>
                  <a:cxnSpLocks/>
                </p:cNvCxnSpPr>
                <p:nvPr/>
              </p:nvCxnSpPr>
              <p:spPr>
                <a:xfrm>
                  <a:off x="27990271" y="9658350"/>
                  <a:ext cx="0" cy="228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3D0621DE-62AC-4D9F-8E55-5927D426A6EB}"/>
                  </a:ext>
                </a:extLst>
              </p:cNvPr>
              <p:cNvGrpSpPr/>
              <p:nvPr/>
            </p:nvGrpSpPr>
            <p:grpSpPr>
              <a:xfrm>
                <a:off x="35648680" y="11944350"/>
                <a:ext cx="3124200" cy="3638549"/>
                <a:chOff x="35880908" y="11944350"/>
                <a:chExt cx="3124200" cy="3638549"/>
              </a:xfrm>
            </p:grpSpPr>
            <p:sp>
              <p:nvSpPr>
                <p:cNvPr id="154" name="Flowchart: Connector 153">
                  <a:extLst>
                    <a:ext uri="{FF2B5EF4-FFF2-40B4-BE49-F238E27FC236}">
                      <a16:creationId xmlns:a16="http://schemas.microsoft.com/office/drawing/2014/main" id="{C2DD4978-B6E0-4608-B478-E778965D97F6}"/>
                    </a:ext>
                  </a:extLst>
                </p:cNvPr>
                <p:cNvSpPr/>
                <p:nvPr/>
              </p:nvSpPr>
              <p:spPr>
                <a:xfrm>
                  <a:off x="35880908" y="12458699"/>
                  <a:ext cx="3124200" cy="3124200"/>
                </a:xfrm>
                <a:prstGeom prst="flowChartConnector">
                  <a:avLst/>
                </a:prstGeom>
                <a:solidFill>
                  <a:srgbClr val="FFA5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Nasi</a:t>
                  </a:r>
                </a:p>
                <a:p>
                  <a:pPr algn="ctr"/>
                  <a:r>
                    <a:rPr lang="en-US" sz="1200" dirty="0">
                      <a:solidFill>
                        <a:schemeClr val="tx1"/>
                      </a:solidFill>
                    </a:rPr>
                    <a:t>Hybrid NWR &amp; SWR</a:t>
                  </a:r>
                  <a:endParaRPr lang="en-US" sz="1100" dirty="0">
                    <a:solidFill>
                      <a:schemeClr val="tx1"/>
                    </a:solidFill>
                  </a:endParaRPr>
                </a:p>
              </p:txBody>
            </p:sp>
            <p:cxnSp>
              <p:nvCxnSpPr>
                <p:cNvPr id="155" name="Straight Connector 154">
                  <a:extLst>
                    <a:ext uri="{FF2B5EF4-FFF2-40B4-BE49-F238E27FC236}">
                      <a16:creationId xmlns:a16="http://schemas.microsoft.com/office/drawing/2014/main" id="{142FA85D-8AD6-4275-AE6C-087174077FBE}"/>
                    </a:ext>
                  </a:extLst>
                </p:cNvPr>
                <p:cNvCxnSpPr>
                  <a:cxnSpLocks/>
                  <a:stCxn id="154" idx="0"/>
                </p:cNvCxnSpPr>
                <p:nvPr/>
              </p:nvCxnSpPr>
              <p:spPr>
                <a:xfrm flipV="1">
                  <a:off x="37443008" y="11944350"/>
                  <a:ext cx="0" cy="51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id="{4FBA7999-9CDE-4154-9D53-49F88817E4F2}"/>
                  </a:ext>
                </a:extLst>
              </p:cNvPr>
              <p:cNvCxnSpPr>
                <a:cxnSpLocks/>
              </p:cNvCxnSpPr>
              <p:nvPr/>
            </p:nvCxnSpPr>
            <p:spPr>
              <a:xfrm rot="10800000" flipH="1">
                <a:off x="30873700" y="11910060"/>
                <a:ext cx="71682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D3A00C-2E7F-4D06-939C-719B42E3DD72}"/>
                  </a:ext>
                </a:extLst>
              </p:cNvPr>
              <p:cNvCxnSpPr>
                <a:cxnSpLocks/>
              </p:cNvCxnSpPr>
              <p:nvPr/>
            </p:nvCxnSpPr>
            <p:spPr>
              <a:xfrm flipV="1">
                <a:off x="38041939" y="11252199"/>
                <a:ext cx="0" cy="6949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E800157-1BD6-4BAF-A810-0DC7089705A6}"/>
                  </a:ext>
                </a:extLst>
              </p:cNvPr>
              <p:cNvCxnSpPr>
                <a:cxnSpLocks/>
              </p:cNvCxnSpPr>
              <p:nvPr/>
            </p:nvCxnSpPr>
            <p:spPr>
              <a:xfrm flipV="1">
                <a:off x="30893454" y="11122819"/>
                <a:ext cx="0" cy="8229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BB781B3-C6A1-4C42-AF8D-6BBD9C91C37B}"/>
                  </a:ext>
                </a:extLst>
              </p:cNvPr>
              <p:cNvCxnSpPr>
                <a:cxnSpLocks/>
              </p:cNvCxnSpPr>
              <p:nvPr/>
            </p:nvCxnSpPr>
            <p:spPr>
              <a:xfrm rot="10800000" flipH="1">
                <a:off x="29832571" y="16057842"/>
                <a:ext cx="53949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6341B6F-0949-4967-B834-0D2A6E6778B1}"/>
                  </a:ext>
                </a:extLst>
              </p:cNvPr>
              <p:cNvCxnSpPr>
                <a:cxnSpLocks/>
              </p:cNvCxnSpPr>
              <p:nvPr/>
            </p:nvCxnSpPr>
            <p:spPr>
              <a:xfrm flipV="1">
                <a:off x="35227531" y="11220450"/>
                <a:ext cx="0" cy="4846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11AD9F0-B311-45E9-B1AB-2AC399A5B800}"/>
                  </a:ext>
                </a:extLst>
              </p:cNvPr>
              <p:cNvCxnSpPr>
                <a:cxnSpLocks/>
              </p:cNvCxnSpPr>
              <p:nvPr/>
            </p:nvCxnSpPr>
            <p:spPr>
              <a:xfrm flipV="1">
                <a:off x="29791729" y="15592311"/>
                <a:ext cx="0" cy="5033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1" name="Group 140">
                <a:extLst>
                  <a:ext uri="{FF2B5EF4-FFF2-40B4-BE49-F238E27FC236}">
                    <a16:creationId xmlns:a16="http://schemas.microsoft.com/office/drawing/2014/main" id="{05165A27-4EA2-45D2-A943-25608170BD9C}"/>
                  </a:ext>
                </a:extLst>
              </p:cNvPr>
              <p:cNvGrpSpPr/>
              <p:nvPr/>
            </p:nvGrpSpPr>
            <p:grpSpPr>
              <a:xfrm>
                <a:off x="30786615" y="16066770"/>
                <a:ext cx="3124200" cy="3659960"/>
                <a:chOff x="30786615" y="16066770"/>
                <a:chExt cx="3124200" cy="3659960"/>
              </a:xfrm>
            </p:grpSpPr>
            <p:sp>
              <p:nvSpPr>
                <p:cNvPr id="149" name="Flowchart: Connector 148">
                  <a:extLst>
                    <a:ext uri="{FF2B5EF4-FFF2-40B4-BE49-F238E27FC236}">
                      <a16:creationId xmlns:a16="http://schemas.microsoft.com/office/drawing/2014/main" id="{972AF2C1-1D54-40B1-A6F0-4FBCFED0BE1A}"/>
                    </a:ext>
                  </a:extLst>
                </p:cNvPr>
                <p:cNvSpPr/>
                <p:nvPr/>
              </p:nvSpPr>
              <p:spPr>
                <a:xfrm>
                  <a:off x="30786615" y="16602530"/>
                  <a:ext cx="3124200" cy="3124200"/>
                </a:xfrm>
                <a:prstGeom prst="flowChartConnector">
                  <a:avLst/>
                </a:prstGeom>
                <a:solidFill>
                  <a:srgbClr val="FFA5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Fatu</a:t>
                  </a:r>
                </a:p>
              </p:txBody>
            </p:sp>
            <p:cxnSp>
              <p:nvCxnSpPr>
                <p:cNvPr id="153" name="Straight Connector 152">
                  <a:extLst>
                    <a:ext uri="{FF2B5EF4-FFF2-40B4-BE49-F238E27FC236}">
                      <a16:creationId xmlns:a16="http://schemas.microsoft.com/office/drawing/2014/main" id="{B9B0C5AB-6345-49F6-B597-AAB69FCCD930}"/>
                    </a:ext>
                  </a:extLst>
                </p:cNvPr>
                <p:cNvCxnSpPr>
                  <a:cxnSpLocks/>
                  <a:stCxn id="149" idx="0"/>
                </p:cNvCxnSpPr>
                <p:nvPr/>
              </p:nvCxnSpPr>
              <p:spPr>
                <a:xfrm flipV="1">
                  <a:off x="32348715" y="16066770"/>
                  <a:ext cx="0" cy="5357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2" name="Straight Connector 141">
                <a:extLst>
                  <a:ext uri="{FF2B5EF4-FFF2-40B4-BE49-F238E27FC236}">
                    <a16:creationId xmlns:a16="http://schemas.microsoft.com/office/drawing/2014/main" id="{458FA88D-3E67-4BE0-85B0-B925CF4EBF0A}"/>
                  </a:ext>
                </a:extLst>
              </p:cNvPr>
              <p:cNvCxnSpPr>
                <a:cxnSpLocks/>
              </p:cNvCxnSpPr>
              <p:nvPr/>
            </p:nvCxnSpPr>
            <p:spPr>
              <a:xfrm flipV="1">
                <a:off x="24155400" y="8096250"/>
                <a:ext cx="3112227"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AFE33C1-D8E7-4CF7-A127-4CECB60CB9A3}"/>
                  </a:ext>
                </a:extLst>
              </p:cNvPr>
              <p:cNvCxnSpPr>
                <a:cxnSpLocks/>
              </p:cNvCxnSpPr>
              <p:nvPr/>
            </p:nvCxnSpPr>
            <p:spPr>
              <a:xfrm flipV="1">
                <a:off x="33273273" y="8084568"/>
                <a:ext cx="3112227"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1B66149-36E2-4964-8C3C-1E577664BD41}"/>
                  </a:ext>
                </a:extLst>
              </p:cNvPr>
              <p:cNvCxnSpPr>
                <a:cxnSpLocks/>
              </p:cNvCxnSpPr>
              <p:nvPr/>
            </p:nvCxnSpPr>
            <p:spPr>
              <a:xfrm flipV="1">
                <a:off x="37838196" y="8084568"/>
                <a:ext cx="3112227"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3D549A8-AE9F-4048-99CB-92424032A9EE}"/>
                  </a:ext>
                </a:extLst>
              </p:cNvPr>
              <p:cNvCxnSpPr>
                <a:cxnSpLocks/>
                <a:stCxn id="116" idx="3"/>
                <a:endCxn id="116" idx="7"/>
              </p:cNvCxnSpPr>
              <p:nvPr/>
            </p:nvCxnSpPr>
            <p:spPr>
              <a:xfrm flipV="1">
                <a:off x="29165878" y="8553778"/>
                <a:ext cx="2209144" cy="220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E5E0615-A9BB-476B-9574-9F03C873512B}"/>
                  </a:ext>
                </a:extLst>
              </p:cNvPr>
              <p:cNvCxnSpPr>
                <a:cxnSpLocks/>
                <a:stCxn id="121" idx="3"/>
              </p:cNvCxnSpPr>
              <p:nvPr/>
            </p:nvCxnSpPr>
            <p:spPr>
              <a:xfrm flipV="1">
                <a:off x="25103995" y="12916228"/>
                <a:ext cx="2209144" cy="220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715D70C-6C6E-4DD7-A700-4FA67516BFF7}"/>
                  </a:ext>
                </a:extLst>
              </p:cNvPr>
              <p:cNvCxnSpPr>
                <a:cxnSpLocks/>
              </p:cNvCxnSpPr>
              <p:nvPr/>
            </p:nvCxnSpPr>
            <p:spPr>
              <a:xfrm flipV="1">
                <a:off x="36089191" y="12876146"/>
                <a:ext cx="2209144" cy="220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354193D-B925-4E89-B6D9-7FE5944CF8C9}"/>
                  </a:ext>
                </a:extLst>
              </p:cNvPr>
              <p:cNvCxnSpPr>
                <a:cxnSpLocks/>
              </p:cNvCxnSpPr>
              <p:nvPr/>
            </p:nvCxnSpPr>
            <p:spPr>
              <a:xfrm flipV="1">
                <a:off x="31640759" y="12445821"/>
                <a:ext cx="3112227"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F9275E7A-B8C0-4810-9265-7115C6B417CB}"/>
                </a:ext>
              </a:extLst>
            </p:cNvPr>
            <p:cNvSpPr/>
            <p:nvPr/>
          </p:nvSpPr>
          <p:spPr>
            <a:xfrm>
              <a:off x="4579933" y="9610337"/>
              <a:ext cx="881973" cy="369332"/>
            </a:xfrm>
            <a:prstGeom prst="rect">
              <a:avLst/>
            </a:prstGeom>
          </p:spPr>
          <p:txBody>
            <a:bodyPr wrap="none">
              <a:spAutoFit/>
            </a:bodyPr>
            <a:lstStyle/>
            <a:p>
              <a:pPr algn="ctr"/>
              <a:r>
                <a:rPr lang="en-US" dirty="0" err="1"/>
                <a:t>Nasima</a:t>
              </a:r>
              <a:endParaRPr lang="en-US" dirty="0"/>
            </a:p>
          </p:txBody>
        </p:sp>
        <p:sp>
          <p:nvSpPr>
            <p:cNvPr id="168" name="Rectangle 167">
              <a:extLst>
                <a:ext uri="{FF2B5EF4-FFF2-40B4-BE49-F238E27FC236}">
                  <a16:creationId xmlns:a16="http://schemas.microsoft.com/office/drawing/2014/main" id="{B8FDB176-BFEE-4D96-A90C-03143820B37D}"/>
                </a:ext>
              </a:extLst>
            </p:cNvPr>
            <p:cNvSpPr/>
            <p:nvPr/>
          </p:nvSpPr>
          <p:spPr>
            <a:xfrm>
              <a:off x="3197157" y="11131637"/>
              <a:ext cx="811632" cy="369332"/>
            </a:xfrm>
            <a:prstGeom prst="rect">
              <a:avLst/>
            </a:prstGeom>
          </p:spPr>
          <p:txBody>
            <a:bodyPr wrap="none">
              <a:spAutoFit/>
            </a:bodyPr>
            <a:lstStyle/>
            <a:p>
              <a:pPr algn="ctr"/>
              <a:r>
                <a:rPr lang="en-US" dirty="0" err="1"/>
                <a:t>Nabire</a:t>
              </a:r>
              <a:endParaRPr lang="en-US" dirty="0"/>
            </a:p>
          </p:txBody>
        </p:sp>
      </p:grpSp>
      <p:sp>
        <p:nvSpPr>
          <p:cNvPr id="51" name="Graphic 49" descr="Deciduous tree">
            <a:extLst>
              <a:ext uri="{FF2B5EF4-FFF2-40B4-BE49-F238E27FC236}">
                <a16:creationId xmlns:a16="http://schemas.microsoft.com/office/drawing/2014/main" id="{3A939823-FC75-45FE-971B-238ADBF14F91}"/>
              </a:ext>
            </a:extLst>
          </p:cNvPr>
          <p:cNvSpPr/>
          <p:nvPr/>
        </p:nvSpPr>
        <p:spPr>
          <a:xfrm>
            <a:off x="295529" y="30321790"/>
            <a:ext cx="3450462" cy="1922094"/>
          </a:xfrm>
          <a:custGeom>
            <a:avLst/>
            <a:gdLst>
              <a:gd name="connsiteX0" fmla="*/ 15190432 w 16743768"/>
              <a:gd name="connsiteY0" fmla="*/ 2259890 h 7167561"/>
              <a:gd name="connsiteX1" fmla="*/ 13697614 w 16743768"/>
              <a:gd name="connsiteY1" fmla="*/ 1458810 h 7167561"/>
              <a:gd name="connsiteX2" fmla="*/ 13697614 w 16743768"/>
              <a:gd name="connsiteY2" fmla="*/ 1382918 h 7167561"/>
              <a:gd name="connsiteX3" fmla="*/ 11196135 w 16743768"/>
              <a:gd name="connsiteY3" fmla="*/ 337297 h 7167561"/>
              <a:gd name="connsiteX4" fmla="*/ 10046261 w 16743768"/>
              <a:gd name="connsiteY4" fmla="*/ 455351 h 7167561"/>
              <a:gd name="connsiteX5" fmla="*/ 7968420 w 16743768"/>
              <a:gd name="connsiteY5" fmla="*/ 0 h 7167561"/>
              <a:gd name="connsiteX6" fmla="*/ 5567807 w 16743768"/>
              <a:gd name="connsiteY6" fmla="*/ 725189 h 7167561"/>
              <a:gd name="connsiteX7" fmla="*/ 4337242 w 16743768"/>
              <a:gd name="connsiteY7" fmla="*/ 590270 h 7167561"/>
              <a:gd name="connsiteX8" fmla="*/ 1815589 w 16743768"/>
              <a:gd name="connsiteY8" fmla="*/ 1644323 h 7167561"/>
              <a:gd name="connsiteX9" fmla="*/ 2259400 w 16743768"/>
              <a:gd name="connsiteY9" fmla="*/ 2234593 h 7167561"/>
              <a:gd name="connsiteX10" fmla="*/ 0 w 16743768"/>
              <a:gd name="connsiteY10" fmla="*/ 3457294 h 7167561"/>
              <a:gd name="connsiteX11" fmla="*/ 3025982 w 16743768"/>
              <a:gd name="connsiteY11" fmla="*/ 4722158 h 7167561"/>
              <a:gd name="connsiteX12" fmla="*/ 3752218 w 16743768"/>
              <a:gd name="connsiteY12" fmla="*/ 4688428 h 7167561"/>
              <a:gd name="connsiteX13" fmla="*/ 6959760 w 16743768"/>
              <a:gd name="connsiteY13" fmla="*/ 6029184 h 7167561"/>
              <a:gd name="connsiteX14" fmla="*/ 6879066 w 16743768"/>
              <a:gd name="connsiteY14" fmla="*/ 6830264 h 7167561"/>
              <a:gd name="connsiteX15" fmla="*/ 6758027 w 16743768"/>
              <a:gd name="connsiteY15" fmla="*/ 6948319 h 7167561"/>
              <a:gd name="connsiteX16" fmla="*/ 6576468 w 16743768"/>
              <a:gd name="connsiteY16" fmla="*/ 7024211 h 7167561"/>
              <a:gd name="connsiteX17" fmla="*/ 6717681 w 16743768"/>
              <a:gd name="connsiteY17" fmla="*/ 7167561 h 7167561"/>
              <a:gd name="connsiteX18" fmla="*/ 8936734 w 16743768"/>
              <a:gd name="connsiteY18" fmla="*/ 7167561 h 7167561"/>
              <a:gd name="connsiteX19" fmla="*/ 9118294 w 16743768"/>
              <a:gd name="connsiteY19" fmla="*/ 7041075 h 7167561"/>
              <a:gd name="connsiteX20" fmla="*/ 8956908 w 16743768"/>
              <a:gd name="connsiteY20" fmla="*/ 6931453 h 7167561"/>
              <a:gd name="connsiteX21" fmla="*/ 8835868 w 16743768"/>
              <a:gd name="connsiteY21" fmla="*/ 6813400 h 7167561"/>
              <a:gd name="connsiteX22" fmla="*/ 8755176 w 16743768"/>
              <a:gd name="connsiteY22" fmla="*/ 5793076 h 7167561"/>
              <a:gd name="connsiteX23" fmla="*/ 8775349 w 16743768"/>
              <a:gd name="connsiteY23" fmla="*/ 5776211 h 7167561"/>
              <a:gd name="connsiteX24" fmla="*/ 10933883 w 16743768"/>
              <a:gd name="connsiteY24" fmla="*/ 5059455 h 7167561"/>
              <a:gd name="connsiteX25" fmla="*/ 13556400 w 16743768"/>
              <a:gd name="connsiteY25" fmla="*/ 4157186 h 7167561"/>
              <a:gd name="connsiteX26" fmla="*/ 14343156 w 16743768"/>
              <a:gd name="connsiteY26" fmla="*/ 4216213 h 7167561"/>
              <a:gd name="connsiteX27" fmla="*/ 16763942 w 16743768"/>
              <a:gd name="connsiteY27" fmla="*/ 3204322 h 7167561"/>
              <a:gd name="connsiteX28" fmla="*/ 15190432 w 16743768"/>
              <a:gd name="connsiteY28" fmla="*/ 2259890 h 7167561"/>
              <a:gd name="connsiteX29" fmla="*/ 7928074 w 16743768"/>
              <a:gd name="connsiteY29" fmla="*/ 4831780 h 7167561"/>
              <a:gd name="connsiteX30" fmla="*/ 7504437 w 16743768"/>
              <a:gd name="connsiteY30" fmla="*/ 4123456 h 7167561"/>
              <a:gd name="connsiteX31" fmla="*/ 8876215 w 16743768"/>
              <a:gd name="connsiteY31" fmla="*/ 3929510 h 7167561"/>
              <a:gd name="connsiteX32" fmla="*/ 7928074 w 16743768"/>
              <a:gd name="connsiteY32" fmla="*/ 4831780 h 7167561"/>
              <a:gd name="connsiteX33" fmla="*/ 4881919 w 16743768"/>
              <a:gd name="connsiteY33" fmla="*/ 4452321 h 7167561"/>
              <a:gd name="connsiteX34" fmla="*/ 5769540 w 16743768"/>
              <a:gd name="connsiteY34" fmla="*/ 3996970 h 7167561"/>
              <a:gd name="connsiteX35" fmla="*/ 6334390 w 16743768"/>
              <a:gd name="connsiteY35" fmla="*/ 4081294 h 7167561"/>
              <a:gd name="connsiteX36" fmla="*/ 6959760 w 16743768"/>
              <a:gd name="connsiteY36" fmla="*/ 5118482 h 7167561"/>
              <a:gd name="connsiteX37" fmla="*/ 4881919 w 16743768"/>
              <a:gd name="connsiteY37" fmla="*/ 4452321 h 7167561"/>
              <a:gd name="connsiteX38" fmla="*/ 10469899 w 16743768"/>
              <a:gd name="connsiteY38" fmla="*/ 4679996 h 7167561"/>
              <a:gd name="connsiteX39" fmla="*/ 8795522 w 16743768"/>
              <a:gd name="connsiteY39" fmla="*/ 5076320 h 7167561"/>
              <a:gd name="connsiteX40" fmla="*/ 10247993 w 16743768"/>
              <a:gd name="connsiteY40" fmla="*/ 3828321 h 7167561"/>
              <a:gd name="connsiteX41" fmla="*/ 12003063 w 16743768"/>
              <a:gd name="connsiteY41" fmla="*/ 4039132 h 7167561"/>
              <a:gd name="connsiteX42" fmla="*/ 12567914 w 16743768"/>
              <a:gd name="connsiteY42" fmla="*/ 4013834 h 7167561"/>
              <a:gd name="connsiteX43" fmla="*/ 10469899 w 16743768"/>
              <a:gd name="connsiteY43"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879066 w 16763942"/>
              <a:gd name="connsiteY14" fmla="*/ 6830264 h 7167561"/>
              <a:gd name="connsiteX15" fmla="*/ 6758027 w 16763942"/>
              <a:gd name="connsiteY15" fmla="*/ 6948319 h 7167561"/>
              <a:gd name="connsiteX16" fmla="*/ 6717681 w 16763942"/>
              <a:gd name="connsiteY16" fmla="*/ 7167561 h 7167561"/>
              <a:gd name="connsiteX17" fmla="*/ 8936734 w 16763942"/>
              <a:gd name="connsiteY17" fmla="*/ 7167561 h 7167561"/>
              <a:gd name="connsiteX18" fmla="*/ 9118294 w 16763942"/>
              <a:gd name="connsiteY18" fmla="*/ 7041075 h 7167561"/>
              <a:gd name="connsiteX19" fmla="*/ 8956908 w 16763942"/>
              <a:gd name="connsiteY19" fmla="*/ 6931453 h 7167561"/>
              <a:gd name="connsiteX20" fmla="*/ 8835868 w 16763942"/>
              <a:gd name="connsiteY20" fmla="*/ 6813400 h 7167561"/>
              <a:gd name="connsiteX21" fmla="*/ 8755176 w 16763942"/>
              <a:gd name="connsiteY21" fmla="*/ 5793076 h 7167561"/>
              <a:gd name="connsiteX22" fmla="*/ 8775349 w 16763942"/>
              <a:gd name="connsiteY22" fmla="*/ 5776211 h 7167561"/>
              <a:gd name="connsiteX23" fmla="*/ 10933883 w 16763942"/>
              <a:gd name="connsiteY23" fmla="*/ 5059455 h 7167561"/>
              <a:gd name="connsiteX24" fmla="*/ 13556400 w 16763942"/>
              <a:gd name="connsiteY24" fmla="*/ 4157186 h 7167561"/>
              <a:gd name="connsiteX25" fmla="*/ 14343156 w 16763942"/>
              <a:gd name="connsiteY25" fmla="*/ 4216213 h 7167561"/>
              <a:gd name="connsiteX26" fmla="*/ 16763942 w 16763942"/>
              <a:gd name="connsiteY26" fmla="*/ 3204322 h 7167561"/>
              <a:gd name="connsiteX27" fmla="*/ 15190432 w 16763942"/>
              <a:gd name="connsiteY27" fmla="*/ 2259890 h 7167561"/>
              <a:gd name="connsiteX28" fmla="*/ 7928074 w 16763942"/>
              <a:gd name="connsiteY28" fmla="*/ 4831780 h 7167561"/>
              <a:gd name="connsiteX29" fmla="*/ 7504437 w 16763942"/>
              <a:gd name="connsiteY29" fmla="*/ 4123456 h 7167561"/>
              <a:gd name="connsiteX30" fmla="*/ 8876215 w 16763942"/>
              <a:gd name="connsiteY30" fmla="*/ 3929510 h 7167561"/>
              <a:gd name="connsiteX31" fmla="*/ 7928074 w 16763942"/>
              <a:gd name="connsiteY31" fmla="*/ 4831780 h 7167561"/>
              <a:gd name="connsiteX32" fmla="*/ 4881919 w 16763942"/>
              <a:gd name="connsiteY32" fmla="*/ 4452321 h 7167561"/>
              <a:gd name="connsiteX33" fmla="*/ 5769540 w 16763942"/>
              <a:gd name="connsiteY33" fmla="*/ 3996970 h 7167561"/>
              <a:gd name="connsiteX34" fmla="*/ 6334390 w 16763942"/>
              <a:gd name="connsiteY34" fmla="*/ 4081294 h 7167561"/>
              <a:gd name="connsiteX35" fmla="*/ 6959760 w 16763942"/>
              <a:gd name="connsiteY35" fmla="*/ 5118482 h 7167561"/>
              <a:gd name="connsiteX36" fmla="*/ 4881919 w 16763942"/>
              <a:gd name="connsiteY36" fmla="*/ 4452321 h 7167561"/>
              <a:gd name="connsiteX37" fmla="*/ 10469899 w 16763942"/>
              <a:gd name="connsiteY37" fmla="*/ 4679996 h 7167561"/>
              <a:gd name="connsiteX38" fmla="*/ 8795522 w 16763942"/>
              <a:gd name="connsiteY38" fmla="*/ 5076320 h 7167561"/>
              <a:gd name="connsiteX39" fmla="*/ 10247993 w 16763942"/>
              <a:gd name="connsiteY39" fmla="*/ 3828321 h 7167561"/>
              <a:gd name="connsiteX40" fmla="*/ 12003063 w 16763942"/>
              <a:gd name="connsiteY40" fmla="*/ 4039132 h 7167561"/>
              <a:gd name="connsiteX41" fmla="*/ 12567914 w 16763942"/>
              <a:gd name="connsiteY41" fmla="*/ 4013834 h 7167561"/>
              <a:gd name="connsiteX42" fmla="*/ 10469899 w 16763942"/>
              <a:gd name="connsiteY42"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879066 w 16763942"/>
              <a:gd name="connsiteY14" fmla="*/ 6830264 h 7167561"/>
              <a:gd name="connsiteX15" fmla="*/ 6717681 w 16763942"/>
              <a:gd name="connsiteY15" fmla="*/ 7167561 h 7167561"/>
              <a:gd name="connsiteX16" fmla="*/ 8936734 w 16763942"/>
              <a:gd name="connsiteY16" fmla="*/ 7167561 h 7167561"/>
              <a:gd name="connsiteX17" fmla="*/ 9118294 w 16763942"/>
              <a:gd name="connsiteY17" fmla="*/ 7041075 h 7167561"/>
              <a:gd name="connsiteX18" fmla="*/ 8956908 w 16763942"/>
              <a:gd name="connsiteY18" fmla="*/ 6931453 h 7167561"/>
              <a:gd name="connsiteX19" fmla="*/ 8835868 w 16763942"/>
              <a:gd name="connsiteY19" fmla="*/ 6813400 h 7167561"/>
              <a:gd name="connsiteX20" fmla="*/ 8755176 w 16763942"/>
              <a:gd name="connsiteY20" fmla="*/ 5793076 h 7167561"/>
              <a:gd name="connsiteX21" fmla="*/ 8775349 w 16763942"/>
              <a:gd name="connsiteY21" fmla="*/ 5776211 h 7167561"/>
              <a:gd name="connsiteX22" fmla="*/ 10933883 w 16763942"/>
              <a:gd name="connsiteY22" fmla="*/ 5059455 h 7167561"/>
              <a:gd name="connsiteX23" fmla="*/ 13556400 w 16763942"/>
              <a:gd name="connsiteY23" fmla="*/ 4157186 h 7167561"/>
              <a:gd name="connsiteX24" fmla="*/ 14343156 w 16763942"/>
              <a:gd name="connsiteY24" fmla="*/ 4216213 h 7167561"/>
              <a:gd name="connsiteX25" fmla="*/ 16763942 w 16763942"/>
              <a:gd name="connsiteY25" fmla="*/ 3204322 h 7167561"/>
              <a:gd name="connsiteX26" fmla="*/ 15190432 w 16763942"/>
              <a:gd name="connsiteY26" fmla="*/ 2259890 h 7167561"/>
              <a:gd name="connsiteX27" fmla="*/ 7928074 w 16763942"/>
              <a:gd name="connsiteY27" fmla="*/ 4831780 h 7167561"/>
              <a:gd name="connsiteX28" fmla="*/ 7504437 w 16763942"/>
              <a:gd name="connsiteY28" fmla="*/ 4123456 h 7167561"/>
              <a:gd name="connsiteX29" fmla="*/ 8876215 w 16763942"/>
              <a:gd name="connsiteY29" fmla="*/ 3929510 h 7167561"/>
              <a:gd name="connsiteX30" fmla="*/ 7928074 w 16763942"/>
              <a:gd name="connsiteY30" fmla="*/ 4831780 h 7167561"/>
              <a:gd name="connsiteX31" fmla="*/ 4881919 w 16763942"/>
              <a:gd name="connsiteY31" fmla="*/ 4452321 h 7167561"/>
              <a:gd name="connsiteX32" fmla="*/ 5769540 w 16763942"/>
              <a:gd name="connsiteY32" fmla="*/ 3996970 h 7167561"/>
              <a:gd name="connsiteX33" fmla="*/ 6334390 w 16763942"/>
              <a:gd name="connsiteY33" fmla="*/ 4081294 h 7167561"/>
              <a:gd name="connsiteX34" fmla="*/ 6959760 w 16763942"/>
              <a:gd name="connsiteY34" fmla="*/ 5118482 h 7167561"/>
              <a:gd name="connsiteX35" fmla="*/ 4881919 w 16763942"/>
              <a:gd name="connsiteY35" fmla="*/ 4452321 h 7167561"/>
              <a:gd name="connsiteX36" fmla="*/ 10469899 w 16763942"/>
              <a:gd name="connsiteY36" fmla="*/ 4679996 h 7167561"/>
              <a:gd name="connsiteX37" fmla="*/ 8795522 w 16763942"/>
              <a:gd name="connsiteY37" fmla="*/ 5076320 h 7167561"/>
              <a:gd name="connsiteX38" fmla="*/ 10247993 w 16763942"/>
              <a:gd name="connsiteY38" fmla="*/ 3828321 h 7167561"/>
              <a:gd name="connsiteX39" fmla="*/ 12003063 w 16763942"/>
              <a:gd name="connsiteY39" fmla="*/ 4039132 h 7167561"/>
              <a:gd name="connsiteX40" fmla="*/ 12567914 w 16763942"/>
              <a:gd name="connsiteY40" fmla="*/ 4013834 h 7167561"/>
              <a:gd name="connsiteX41" fmla="*/ 10469899 w 16763942"/>
              <a:gd name="connsiteY41" fmla="*/ 4679996 h 7167561"/>
              <a:gd name="connsiteX0" fmla="*/ 15190432 w 16763942"/>
              <a:gd name="connsiteY0" fmla="*/ 2259890 h 7167561"/>
              <a:gd name="connsiteX1" fmla="*/ 13697614 w 16763942"/>
              <a:gd name="connsiteY1" fmla="*/ 1458810 h 7167561"/>
              <a:gd name="connsiteX2" fmla="*/ 13697614 w 16763942"/>
              <a:gd name="connsiteY2" fmla="*/ 1382918 h 7167561"/>
              <a:gd name="connsiteX3" fmla="*/ 11196135 w 16763942"/>
              <a:gd name="connsiteY3" fmla="*/ 337297 h 7167561"/>
              <a:gd name="connsiteX4" fmla="*/ 10046261 w 16763942"/>
              <a:gd name="connsiteY4" fmla="*/ 455351 h 7167561"/>
              <a:gd name="connsiteX5" fmla="*/ 7968420 w 16763942"/>
              <a:gd name="connsiteY5" fmla="*/ 0 h 7167561"/>
              <a:gd name="connsiteX6" fmla="*/ 5567807 w 16763942"/>
              <a:gd name="connsiteY6" fmla="*/ 725189 h 7167561"/>
              <a:gd name="connsiteX7" fmla="*/ 4337242 w 16763942"/>
              <a:gd name="connsiteY7" fmla="*/ 590270 h 7167561"/>
              <a:gd name="connsiteX8" fmla="*/ 1815589 w 16763942"/>
              <a:gd name="connsiteY8" fmla="*/ 1644323 h 7167561"/>
              <a:gd name="connsiteX9" fmla="*/ 2259400 w 16763942"/>
              <a:gd name="connsiteY9" fmla="*/ 2234593 h 7167561"/>
              <a:gd name="connsiteX10" fmla="*/ 0 w 16763942"/>
              <a:gd name="connsiteY10" fmla="*/ 3457294 h 7167561"/>
              <a:gd name="connsiteX11" fmla="*/ 3025982 w 16763942"/>
              <a:gd name="connsiteY11" fmla="*/ 4722158 h 7167561"/>
              <a:gd name="connsiteX12" fmla="*/ 3752218 w 16763942"/>
              <a:gd name="connsiteY12" fmla="*/ 4688428 h 7167561"/>
              <a:gd name="connsiteX13" fmla="*/ 6959760 w 16763942"/>
              <a:gd name="connsiteY13" fmla="*/ 6029184 h 7167561"/>
              <a:gd name="connsiteX14" fmla="*/ 6717681 w 16763942"/>
              <a:gd name="connsiteY14" fmla="*/ 7167561 h 7167561"/>
              <a:gd name="connsiteX15" fmla="*/ 8936734 w 16763942"/>
              <a:gd name="connsiteY15" fmla="*/ 7167561 h 7167561"/>
              <a:gd name="connsiteX16" fmla="*/ 9118294 w 16763942"/>
              <a:gd name="connsiteY16" fmla="*/ 7041075 h 7167561"/>
              <a:gd name="connsiteX17" fmla="*/ 8956908 w 16763942"/>
              <a:gd name="connsiteY17" fmla="*/ 6931453 h 7167561"/>
              <a:gd name="connsiteX18" fmla="*/ 8835868 w 16763942"/>
              <a:gd name="connsiteY18" fmla="*/ 6813400 h 7167561"/>
              <a:gd name="connsiteX19" fmla="*/ 8755176 w 16763942"/>
              <a:gd name="connsiteY19" fmla="*/ 5793076 h 7167561"/>
              <a:gd name="connsiteX20" fmla="*/ 8775349 w 16763942"/>
              <a:gd name="connsiteY20" fmla="*/ 5776211 h 7167561"/>
              <a:gd name="connsiteX21" fmla="*/ 10933883 w 16763942"/>
              <a:gd name="connsiteY21" fmla="*/ 5059455 h 7167561"/>
              <a:gd name="connsiteX22" fmla="*/ 13556400 w 16763942"/>
              <a:gd name="connsiteY22" fmla="*/ 4157186 h 7167561"/>
              <a:gd name="connsiteX23" fmla="*/ 14343156 w 16763942"/>
              <a:gd name="connsiteY23" fmla="*/ 4216213 h 7167561"/>
              <a:gd name="connsiteX24" fmla="*/ 16763942 w 16763942"/>
              <a:gd name="connsiteY24" fmla="*/ 3204322 h 7167561"/>
              <a:gd name="connsiteX25" fmla="*/ 15190432 w 16763942"/>
              <a:gd name="connsiteY25" fmla="*/ 2259890 h 7167561"/>
              <a:gd name="connsiteX26" fmla="*/ 7928074 w 16763942"/>
              <a:gd name="connsiteY26" fmla="*/ 4831780 h 7167561"/>
              <a:gd name="connsiteX27" fmla="*/ 7504437 w 16763942"/>
              <a:gd name="connsiteY27" fmla="*/ 4123456 h 7167561"/>
              <a:gd name="connsiteX28" fmla="*/ 8876215 w 16763942"/>
              <a:gd name="connsiteY28" fmla="*/ 3929510 h 7167561"/>
              <a:gd name="connsiteX29" fmla="*/ 7928074 w 16763942"/>
              <a:gd name="connsiteY29" fmla="*/ 4831780 h 7167561"/>
              <a:gd name="connsiteX30" fmla="*/ 4881919 w 16763942"/>
              <a:gd name="connsiteY30" fmla="*/ 4452321 h 7167561"/>
              <a:gd name="connsiteX31" fmla="*/ 5769540 w 16763942"/>
              <a:gd name="connsiteY31" fmla="*/ 3996970 h 7167561"/>
              <a:gd name="connsiteX32" fmla="*/ 6334390 w 16763942"/>
              <a:gd name="connsiteY32" fmla="*/ 4081294 h 7167561"/>
              <a:gd name="connsiteX33" fmla="*/ 6959760 w 16763942"/>
              <a:gd name="connsiteY33" fmla="*/ 5118482 h 7167561"/>
              <a:gd name="connsiteX34" fmla="*/ 4881919 w 16763942"/>
              <a:gd name="connsiteY34" fmla="*/ 4452321 h 7167561"/>
              <a:gd name="connsiteX35" fmla="*/ 10469899 w 16763942"/>
              <a:gd name="connsiteY35" fmla="*/ 4679996 h 7167561"/>
              <a:gd name="connsiteX36" fmla="*/ 8795522 w 16763942"/>
              <a:gd name="connsiteY36" fmla="*/ 5076320 h 7167561"/>
              <a:gd name="connsiteX37" fmla="*/ 10247993 w 16763942"/>
              <a:gd name="connsiteY37" fmla="*/ 3828321 h 7167561"/>
              <a:gd name="connsiteX38" fmla="*/ 12003063 w 16763942"/>
              <a:gd name="connsiteY38" fmla="*/ 4039132 h 7167561"/>
              <a:gd name="connsiteX39" fmla="*/ 12567914 w 16763942"/>
              <a:gd name="connsiteY39" fmla="*/ 4013834 h 7167561"/>
              <a:gd name="connsiteX40" fmla="*/ 10469899 w 16763942"/>
              <a:gd name="connsiteY40" fmla="*/ 4679996 h 7167561"/>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717681 w 16763942"/>
              <a:gd name="connsiteY14" fmla="*/ 7167561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956908 w 16763942"/>
              <a:gd name="connsiteY18" fmla="*/ 6931453 h 8666630"/>
              <a:gd name="connsiteX19" fmla="*/ 8835868 w 16763942"/>
              <a:gd name="connsiteY19" fmla="*/ 6813400 h 8666630"/>
              <a:gd name="connsiteX20" fmla="*/ 8755176 w 16763942"/>
              <a:gd name="connsiteY20" fmla="*/ 5793076 h 8666630"/>
              <a:gd name="connsiteX21" fmla="*/ 8775349 w 16763942"/>
              <a:gd name="connsiteY21" fmla="*/ 5776211 h 8666630"/>
              <a:gd name="connsiteX22" fmla="*/ 10933883 w 16763942"/>
              <a:gd name="connsiteY22" fmla="*/ 5059455 h 8666630"/>
              <a:gd name="connsiteX23" fmla="*/ 13556400 w 16763942"/>
              <a:gd name="connsiteY23" fmla="*/ 4157186 h 8666630"/>
              <a:gd name="connsiteX24" fmla="*/ 14343156 w 16763942"/>
              <a:gd name="connsiteY24" fmla="*/ 4216213 h 8666630"/>
              <a:gd name="connsiteX25" fmla="*/ 16763942 w 16763942"/>
              <a:gd name="connsiteY25" fmla="*/ 3204322 h 8666630"/>
              <a:gd name="connsiteX26" fmla="*/ 15190432 w 16763942"/>
              <a:gd name="connsiteY26" fmla="*/ 2259890 h 8666630"/>
              <a:gd name="connsiteX27" fmla="*/ 7928074 w 16763942"/>
              <a:gd name="connsiteY27" fmla="*/ 4831780 h 8666630"/>
              <a:gd name="connsiteX28" fmla="*/ 7504437 w 16763942"/>
              <a:gd name="connsiteY28" fmla="*/ 4123456 h 8666630"/>
              <a:gd name="connsiteX29" fmla="*/ 8876215 w 16763942"/>
              <a:gd name="connsiteY29" fmla="*/ 3929510 h 8666630"/>
              <a:gd name="connsiteX30" fmla="*/ 7928074 w 16763942"/>
              <a:gd name="connsiteY30" fmla="*/ 4831780 h 8666630"/>
              <a:gd name="connsiteX31" fmla="*/ 4881919 w 16763942"/>
              <a:gd name="connsiteY31" fmla="*/ 4452321 h 8666630"/>
              <a:gd name="connsiteX32" fmla="*/ 5769540 w 16763942"/>
              <a:gd name="connsiteY32" fmla="*/ 3996970 h 8666630"/>
              <a:gd name="connsiteX33" fmla="*/ 6334390 w 16763942"/>
              <a:gd name="connsiteY33" fmla="*/ 4081294 h 8666630"/>
              <a:gd name="connsiteX34" fmla="*/ 6959760 w 16763942"/>
              <a:gd name="connsiteY34" fmla="*/ 5118482 h 8666630"/>
              <a:gd name="connsiteX35" fmla="*/ 4881919 w 16763942"/>
              <a:gd name="connsiteY35" fmla="*/ 4452321 h 8666630"/>
              <a:gd name="connsiteX36" fmla="*/ 10469899 w 16763942"/>
              <a:gd name="connsiteY36" fmla="*/ 4679996 h 8666630"/>
              <a:gd name="connsiteX37" fmla="*/ 8795522 w 16763942"/>
              <a:gd name="connsiteY37" fmla="*/ 5076320 h 8666630"/>
              <a:gd name="connsiteX38" fmla="*/ 10247993 w 16763942"/>
              <a:gd name="connsiteY38" fmla="*/ 3828321 h 8666630"/>
              <a:gd name="connsiteX39" fmla="*/ 12003063 w 16763942"/>
              <a:gd name="connsiteY39" fmla="*/ 4039132 h 8666630"/>
              <a:gd name="connsiteX40" fmla="*/ 12567914 w 16763942"/>
              <a:gd name="connsiteY40" fmla="*/ 4013834 h 8666630"/>
              <a:gd name="connsiteX41" fmla="*/ 10469899 w 16763942"/>
              <a:gd name="connsiteY41"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956908 w 16763942"/>
              <a:gd name="connsiteY18" fmla="*/ 6931453 h 8666630"/>
              <a:gd name="connsiteX19" fmla="*/ 8835868 w 16763942"/>
              <a:gd name="connsiteY19" fmla="*/ 6813400 h 8666630"/>
              <a:gd name="connsiteX20" fmla="*/ 8755176 w 16763942"/>
              <a:gd name="connsiteY20" fmla="*/ 5793076 h 8666630"/>
              <a:gd name="connsiteX21" fmla="*/ 8775349 w 16763942"/>
              <a:gd name="connsiteY21" fmla="*/ 5776211 h 8666630"/>
              <a:gd name="connsiteX22" fmla="*/ 10933883 w 16763942"/>
              <a:gd name="connsiteY22" fmla="*/ 5059455 h 8666630"/>
              <a:gd name="connsiteX23" fmla="*/ 13556400 w 16763942"/>
              <a:gd name="connsiteY23" fmla="*/ 4157186 h 8666630"/>
              <a:gd name="connsiteX24" fmla="*/ 14343156 w 16763942"/>
              <a:gd name="connsiteY24" fmla="*/ 4216213 h 8666630"/>
              <a:gd name="connsiteX25" fmla="*/ 16763942 w 16763942"/>
              <a:gd name="connsiteY25" fmla="*/ 3204322 h 8666630"/>
              <a:gd name="connsiteX26" fmla="*/ 15190432 w 16763942"/>
              <a:gd name="connsiteY26" fmla="*/ 2259890 h 8666630"/>
              <a:gd name="connsiteX27" fmla="*/ 7928074 w 16763942"/>
              <a:gd name="connsiteY27" fmla="*/ 4831780 h 8666630"/>
              <a:gd name="connsiteX28" fmla="*/ 7504437 w 16763942"/>
              <a:gd name="connsiteY28" fmla="*/ 4123456 h 8666630"/>
              <a:gd name="connsiteX29" fmla="*/ 8876215 w 16763942"/>
              <a:gd name="connsiteY29" fmla="*/ 3929510 h 8666630"/>
              <a:gd name="connsiteX30" fmla="*/ 7928074 w 16763942"/>
              <a:gd name="connsiteY30" fmla="*/ 4831780 h 8666630"/>
              <a:gd name="connsiteX31" fmla="*/ 4881919 w 16763942"/>
              <a:gd name="connsiteY31" fmla="*/ 4452321 h 8666630"/>
              <a:gd name="connsiteX32" fmla="*/ 5769540 w 16763942"/>
              <a:gd name="connsiteY32" fmla="*/ 3996970 h 8666630"/>
              <a:gd name="connsiteX33" fmla="*/ 6334390 w 16763942"/>
              <a:gd name="connsiteY33" fmla="*/ 4081294 h 8666630"/>
              <a:gd name="connsiteX34" fmla="*/ 6959760 w 16763942"/>
              <a:gd name="connsiteY34" fmla="*/ 5118482 h 8666630"/>
              <a:gd name="connsiteX35" fmla="*/ 4881919 w 16763942"/>
              <a:gd name="connsiteY35" fmla="*/ 4452321 h 8666630"/>
              <a:gd name="connsiteX36" fmla="*/ 10469899 w 16763942"/>
              <a:gd name="connsiteY36" fmla="*/ 4679996 h 8666630"/>
              <a:gd name="connsiteX37" fmla="*/ 8795522 w 16763942"/>
              <a:gd name="connsiteY37" fmla="*/ 5076320 h 8666630"/>
              <a:gd name="connsiteX38" fmla="*/ 10247993 w 16763942"/>
              <a:gd name="connsiteY38" fmla="*/ 3828321 h 8666630"/>
              <a:gd name="connsiteX39" fmla="*/ 12003063 w 16763942"/>
              <a:gd name="connsiteY39" fmla="*/ 4039132 h 8666630"/>
              <a:gd name="connsiteX40" fmla="*/ 12567914 w 16763942"/>
              <a:gd name="connsiteY40" fmla="*/ 4013834 h 8666630"/>
              <a:gd name="connsiteX41" fmla="*/ 10469899 w 16763942"/>
              <a:gd name="connsiteY41"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835868 w 16763942"/>
              <a:gd name="connsiteY18" fmla="*/ 6813400 h 8666630"/>
              <a:gd name="connsiteX19" fmla="*/ 8755176 w 16763942"/>
              <a:gd name="connsiteY19" fmla="*/ 5793076 h 8666630"/>
              <a:gd name="connsiteX20" fmla="*/ 8775349 w 16763942"/>
              <a:gd name="connsiteY20" fmla="*/ 5776211 h 8666630"/>
              <a:gd name="connsiteX21" fmla="*/ 10933883 w 16763942"/>
              <a:gd name="connsiteY21" fmla="*/ 5059455 h 8666630"/>
              <a:gd name="connsiteX22" fmla="*/ 13556400 w 16763942"/>
              <a:gd name="connsiteY22" fmla="*/ 4157186 h 8666630"/>
              <a:gd name="connsiteX23" fmla="*/ 14343156 w 16763942"/>
              <a:gd name="connsiteY23" fmla="*/ 4216213 h 8666630"/>
              <a:gd name="connsiteX24" fmla="*/ 16763942 w 16763942"/>
              <a:gd name="connsiteY24" fmla="*/ 3204322 h 8666630"/>
              <a:gd name="connsiteX25" fmla="*/ 15190432 w 16763942"/>
              <a:gd name="connsiteY25" fmla="*/ 2259890 h 8666630"/>
              <a:gd name="connsiteX26" fmla="*/ 7928074 w 16763942"/>
              <a:gd name="connsiteY26" fmla="*/ 4831780 h 8666630"/>
              <a:gd name="connsiteX27" fmla="*/ 7504437 w 16763942"/>
              <a:gd name="connsiteY27" fmla="*/ 4123456 h 8666630"/>
              <a:gd name="connsiteX28" fmla="*/ 8876215 w 16763942"/>
              <a:gd name="connsiteY28" fmla="*/ 3929510 h 8666630"/>
              <a:gd name="connsiteX29" fmla="*/ 7928074 w 16763942"/>
              <a:gd name="connsiteY29" fmla="*/ 4831780 h 8666630"/>
              <a:gd name="connsiteX30" fmla="*/ 4881919 w 16763942"/>
              <a:gd name="connsiteY30" fmla="*/ 4452321 h 8666630"/>
              <a:gd name="connsiteX31" fmla="*/ 5769540 w 16763942"/>
              <a:gd name="connsiteY31" fmla="*/ 3996970 h 8666630"/>
              <a:gd name="connsiteX32" fmla="*/ 6334390 w 16763942"/>
              <a:gd name="connsiteY32" fmla="*/ 4081294 h 8666630"/>
              <a:gd name="connsiteX33" fmla="*/ 6959760 w 16763942"/>
              <a:gd name="connsiteY33" fmla="*/ 5118482 h 8666630"/>
              <a:gd name="connsiteX34" fmla="*/ 4881919 w 16763942"/>
              <a:gd name="connsiteY34" fmla="*/ 4452321 h 8666630"/>
              <a:gd name="connsiteX35" fmla="*/ 10469899 w 16763942"/>
              <a:gd name="connsiteY35" fmla="*/ 4679996 h 8666630"/>
              <a:gd name="connsiteX36" fmla="*/ 8795522 w 16763942"/>
              <a:gd name="connsiteY36" fmla="*/ 5076320 h 8666630"/>
              <a:gd name="connsiteX37" fmla="*/ 10247993 w 16763942"/>
              <a:gd name="connsiteY37" fmla="*/ 3828321 h 8666630"/>
              <a:gd name="connsiteX38" fmla="*/ 12003063 w 16763942"/>
              <a:gd name="connsiteY38" fmla="*/ 4039132 h 8666630"/>
              <a:gd name="connsiteX39" fmla="*/ 12567914 w 16763942"/>
              <a:gd name="connsiteY39" fmla="*/ 4013834 h 8666630"/>
              <a:gd name="connsiteX40" fmla="*/ 10469899 w 16763942"/>
              <a:gd name="connsiteY40"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9118294 w 16763942"/>
              <a:gd name="connsiteY17" fmla="*/ 7041075 h 8666630"/>
              <a:gd name="connsiteX18" fmla="*/ 8755176 w 16763942"/>
              <a:gd name="connsiteY18" fmla="*/ 5793076 h 8666630"/>
              <a:gd name="connsiteX19" fmla="*/ 8775349 w 16763942"/>
              <a:gd name="connsiteY19" fmla="*/ 5776211 h 8666630"/>
              <a:gd name="connsiteX20" fmla="*/ 10933883 w 16763942"/>
              <a:gd name="connsiteY20" fmla="*/ 5059455 h 8666630"/>
              <a:gd name="connsiteX21" fmla="*/ 13556400 w 16763942"/>
              <a:gd name="connsiteY21" fmla="*/ 4157186 h 8666630"/>
              <a:gd name="connsiteX22" fmla="*/ 14343156 w 16763942"/>
              <a:gd name="connsiteY22" fmla="*/ 4216213 h 8666630"/>
              <a:gd name="connsiteX23" fmla="*/ 16763942 w 16763942"/>
              <a:gd name="connsiteY23" fmla="*/ 3204322 h 8666630"/>
              <a:gd name="connsiteX24" fmla="*/ 15190432 w 16763942"/>
              <a:gd name="connsiteY24" fmla="*/ 2259890 h 8666630"/>
              <a:gd name="connsiteX25" fmla="*/ 7928074 w 16763942"/>
              <a:gd name="connsiteY25" fmla="*/ 4831780 h 8666630"/>
              <a:gd name="connsiteX26" fmla="*/ 7504437 w 16763942"/>
              <a:gd name="connsiteY26" fmla="*/ 4123456 h 8666630"/>
              <a:gd name="connsiteX27" fmla="*/ 8876215 w 16763942"/>
              <a:gd name="connsiteY27" fmla="*/ 3929510 h 8666630"/>
              <a:gd name="connsiteX28" fmla="*/ 7928074 w 16763942"/>
              <a:gd name="connsiteY28" fmla="*/ 4831780 h 8666630"/>
              <a:gd name="connsiteX29" fmla="*/ 4881919 w 16763942"/>
              <a:gd name="connsiteY29" fmla="*/ 4452321 h 8666630"/>
              <a:gd name="connsiteX30" fmla="*/ 5769540 w 16763942"/>
              <a:gd name="connsiteY30" fmla="*/ 3996970 h 8666630"/>
              <a:gd name="connsiteX31" fmla="*/ 6334390 w 16763942"/>
              <a:gd name="connsiteY31" fmla="*/ 4081294 h 8666630"/>
              <a:gd name="connsiteX32" fmla="*/ 6959760 w 16763942"/>
              <a:gd name="connsiteY32" fmla="*/ 5118482 h 8666630"/>
              <a:gd name="connsiteX33" fmla="*/ 4881919 w 16763942"/>
              <a:gd name="connsiteY33" fmla="*/ 4452321 h 8666630"/>
              <a:gd name="connsiteX34" fmla="*/ 10469899 w 16763942"/>
              <a:gd name="connsiteY34" fmla="*/ 4679996 h 8666630"/>
              <a:gd name="connsiteX35" fmla="*/ 8795522 w 16763942"/>
              <a:gd name="connsiteY35" fmla="*/ 5076320 h 8666630"/>
              <a:gd name="connsiteX36" fmla="*/ 10247993 w 16763942"/>
              <a:gd name="connsiteY36" fmla="*/ 3828321 h 8666630"/>
              <a:gd name="connsiteX37" fmla="*/ 12003063 w 16763942"/>
              <a:gd name="connsiteY37" fmla="*/ 4039132 h 8666630"/>
              <a:gd name="connsiteX38" fmla="*/ 12567914 w 16763942"/>
              <a:gd name="connsiteY38" fmla="*/ 4013834 h 8666630"/>
              <a:gd name="connsiteX39" fmla="*/ 10469899 w 16763942"/>
              <a:gd name="connsiteY39" fmla="*/ 4679996 h 8666630"/>
              <a:gd name="connsiteX0" fmla="*/ 15190432 w 16763942"/>
              <a:gd name="connsiteY0" fmla="*/ 2259890 h 8666630"/>
              <a:gd name="connsiteX1" fmla="*/ 13697614 w 16763942"/>
              <a:gd name="connsiteY1" fmla="*/ 1458810 h 8666630"/>
              <a:gd name="connsiteX2" fmla="*/ 13697614 w 16763942"/>
              <a:gd name="connsiteY2" fmla="*/ 1382918 h 8666630"/>
              <a:gd name="connsiteX3" fmla="*/ 11196135 w 16763942"/>
              <a:gd name="connsiteY3" fmla="*/ 337297 h 8666630"/>
              <a:gd name="connsiteX4" fmla="*/ 10046261 w 16763942"/>
              <a:gd name="connsiteY4" fmla="*/ 455351 h 8666630"/>
              <a:gd name="connsiteX5" fmla="*/ 7968420 w 16763942"/>
              <a:gd name="connsiteY5" fmla="*/ 0 h 8666630"/>
              <a:gd name="connsiteX6" fmla="*/ 5567807 w 16763942"/>
              <a:gd name="connsiteY6" fmla="*/ 725189 h 8666630"/>
              <a:gd name="connsiteX7" fmla="*/ 4337242 w 16763942"/>
              <a:gd name="connsiteY7" fmla="*/ 590270 h 8666630"/>
              <a:gd name="connsiteX8" fmla="*/ 1815589 w 16763942"/>
              <a:gd name="connsiteY8" fmla="*/ 1644323 h 8666630"/>
              <a:gd name="connsiteX9" fmla="*/ 2259400 w 16763942"/>
              <a:gd name="connsiteY9" fmla="*/ 2234593 h 8666630"/>
              <a:gd name="connsiteX10" fmla="*/ 0 w 16763942"/>
              <a:gd name="connsiteY10" fmla="*/ 3457294 h 8666630"/>
              <a:gd name="connsiteX11" fmla="*/ 3025982 w 16763942"/>
              <a:gd name="connsiteY11" fmla="*/ 4722158 h 8666630"/>
              <a:gd name="connsiteX12" fmla="*/ 3752218 w 16763942"/>
              <a:gd name="connsiteY12" fmla="*/ 4688428 h 8666630"/>
              <a:gd name="connsiteX13" fmla="*/ 6959760 w 16763942"/>
              <a:gd name="connsiteY13" fmla="*/ 6029184 h 8666630"/>
              <a:gd name="connsiteX14" fmla="*/ 6079507 w 16763942"/>
              <a:gd name="connsiteY14" fmla="*/ 7158036 h 8666630"/>
              <a:gd name="connsiteX15" fmla="*/ 6108717 w 16763942"/>
              <a:gd name="connsiteY15" fmla="*/ 8666629 h 8666630"/>
              <a:gd name="connsiteX16" fmla="*/ 8936734 w 16763942"/>
              <a:gd name="connsiteY16" fmla="*/ 7167561 h 8666630"/>
              <a:gd name="connsiteX17" fmla="*/ 8755176 w 16763942"/>
              <a:gd name="connsiteY17" fmla="*/ 5793076 h 8666630"/>
              <a:gd name="connsiteX18" fmla="*/ 8775349 w 16763942"/>
              <a:gd name="connsiteY18" fmla="*/ 5776211 h 8666630"/>
              <a:gd name="connsiteX19" fmla="*/ 10933883 w 16763942"/>
              <a:gd name="connsiteY19" fmla="*/ 5059455 h 8666630"/>
              <a:gd name="connsiteX20" fmla="*/ 13556400 w 16763942"/>
              <a:gd name="connsiteY20" fmla="*/ 4157186 h 8666630"/>
              <a:gd name="connsiteX21" fmla="*/ 14343156 w 16763942"/>
              <a:gd name="connsiteY21" fmla="*/ 4216213 h 8666630"/>
              <a:gd name="connsiteX22" fmla="*/ 16763942 w 16763942"/>
              <a:gd name="connsiteY22" fmla="*/ 3204322 h 8666630"/>
              <a:gd name="connsiteX23" fmla="*/ 15190432 w 16763942"/>
              <a:gd name="connsiteY23" fmla="*/ 2259890 h 8666630"/>
              <a:gd name="connsiteX24" fmla="*/ 7928074 w 16763942"/>
              <a:gd name="connsiteY24" fmla="*/ 4831780 h 8666630"/>
              <a:gd name="connsiteX25" fmla="*/ 7504437 w 16763942"/>
              <a:gd name="connsiteY25" fmla="*/ 4123456 h 8666630"/>
              <a:gd name="connsiteX26" fmla="*/ 8876215 w 16763942"/>
              <a:gd name="connsiteY26" fmla="*/ 3929510 h 8666630"/>
              <a:gd name="connsiteX27" fmla="*/ 7928074 w 16763942"/>
              <a:gd name="connsiteY27" fmla="*/ 4831780 h 8666630"/>
              <a:gd name="connsiteX28" fmla="*/ 4881919 w 16763942"/>
              <a:gd name="connsiteY28" fmla="*/ 4452321 h 8666630"/>
              <a:gd name="connsiteX29" fmla="*/ 5769540 w 16763942"/>
              <a:gd name="connsiteY29" fmla="*/ 3996970 h 8666630"/>
              <a:gd name="connsiteX30" fmla="*/ 6334390 w 16763942"/>
              <a:gd name="connsiteY30" fmla="*/ 4081294 h 8666630"/>
              <a:gd name="connsiteX31" fmla="*/ 6959760 w 16763942"/>
              <a:gd name="connsiteY31" fmla="*/ 5118482 h 8666630"/>
              <a:gd name="connsiteX32" fmla="*/ 4881919 w 16763942"/>
              <a:gd name="connsiteY32" fmla="*/ 4452321 h 8666630"/>
              <a:gd name="connsiteX33" fmla="*/ 10469899 w 16763942"/>
              <a:gd name="connsiteY33" fmla="*/ 4679996 h 8666630"/>
              <a:gd name="connsiteX34" fmla="*/ 8795522 w 16763942"/>
              <a:gd name="connsiteY34" fmla="*/ 5076320 h 8666630"/>
              <a:gd name="connsiteX35" fmla="*/ 10247993 w 16763942"/>
              <a:gd name="connsiteY35" fmla="*/ 3828321 h 8666630"/>
              <a:gd name="connsiteX36" fmla="*/ 12003063 w 16763942"/>
              <a:gd name="connsiteY36" fmla="*/ 4039132 h 8666630"/>
              <a:gd name="connsiteX37" fmla="*/ 12567914 w 16763942"/>
              <a:gd name="connsiteY37" fmla="*/ 4013834 h 8666630"/>
              <a:gd name="connsiteX38" fmla="*/ 10469899 w 16763942"/>
              <a:gd name="connsiteY38" fmla="*/ 4679996 h 8666630"/>
              <a:gd name="connsiteX0" fmla="*/ 15190432 w 16763942"/>
              <a:gd name="connsiteY0" fmla="*/ 2259890 h 9148761"/>
              <a:gd name="connsiteX1" fmla="*/ 13697614 w 16763942"/>
              <a:gd name="connsiteY1" fmla="*/ 1458810 h 9148761"/>
              <a:gd name="connsiteX2" fmla="*/ 13697614 w 16763942"/>
              <a:gd name="connsiteY2" fmla="*/ 1382918 h 9148761"/>
              <a:gd name="connsiteX3" fmla="*/ 11196135 w 16763942"/>
              <a:gd name="connsiteY3" fmla="*/ 337297 h 9148761"/>
              <a:gd name="connsiteX4" fmla="*/ 10046261 w 16763942"/>
              <a:gd name="connsiteY4" fmla="*/ 455351 h 9148761"/>
              <a:gd name="connsiteX5" fmla="*/ 7968420 w 16763942"/>
              <a:gd name="connsiteY5" fmla="*/ 0 h 9148761"/>
              <a:gd name="connsiteX6" fmla="*/ 5567807 w 16763942"/>
              <a:gd name="connsiteY6" fmla="*/ 725189 h 9148761"/>
              <a:gd name="connsiteX7" fmla="*/ 4337242 w 16763942"/>
              <a:gd name="connsiteY7" fmla="*/ 590270 h 9148761"/>
              <a:gd name="connsiteX8" fmla="*/ 1815589 w 16763942"/>
              <a:gd name="connsiteY8" fmla="*/ 1644323 h 9148761"/>
              <a:gd name="connsiteX9" fmla="*/ 2259400 w 16763942"/>
              <a:gd name="connsiteY9" fmla="*/ 2234593 h 9148761"/>
              <a:gd name="connsiteX10" fmla="*/ 0 w 16763942"/>
              <a:gd name="connsiteY10" fmla="*/ 3457294 h 9148761"/>
              <a:gd name="connsiteX11" fmla="*/ 3025982 w 16763942"/>
              <a:gd name="connsiteY11" fmla="*/ 4722158 h 9148761"/>
              <a:gd name="connsiteX12" fmla="*/ 3752218 w 16763942"/>
              <a:gd name="connsiteY12" fmla="*/ 4688428 h 9148761"/>
              <a:gd name="connsiteX13" fmla="*/ 6959760 w 16763942"/>
              <a:gd name="connsiteY13" fmla="*/ 6029184 h 9148761"/>
              <a:gd name="connsiteX14" fmla="*/ 6079507 w 16763942"/>
              <a:gd name="connsiteY14" fmla="*/ 7158036 h 9148761"/>
              <a:gd name="connsiteX15" fmla="*/ 6108717 w 16763942"/>
              <a:gd name="connsiteY15" fmla="*/ 8666629 h 9148761"/>
              <a:gd name="connsiteX16" fmla="*/ 6460235 w 16763942"/>
              <a:gd name="connsiteY16" fmla="*/ 9148761 h 9148761"/>
              <a:gd name="connsiteX17" fmla="*/ 8755176 w 16763942"/>
              <a:gd name="connsiteY17" fmla="*/ 5793076 h 9148761"/>
              <a:gd name="connsiteX18" fmla="*/ 8775349 w 16763942"/>
              <a:gd name="connsiteY18" fmla="*/ 5776211 h 9148761"/>
              <a:gd name="connsiteX19" fmla="*/ 10933883 w 16763942"/>
              <a:gd name="connsiteY19" fmla="*/ 5059455 h 9148761"/>
              <a:gd name="connsiteX20" fmla="*/ 13556400 w 16763942"/>
              <a:gd name="connsiteY20" fmla="*/ 4157186 h 9148761"/>
              <a:gd name="connsiteX21" fmla="*/ 14343156 w 16763942"/>
              <a:gd name="connsiteY21" fmla="*/ 4216213 h 9148761"/>
              <a:gd name="connsiteX22" fmla="*/ 16763942 w 16763942"/>
              <a:gd name="connsiteY22" fmla="*/ 3204322 h 9148761"/>
              <a:gd name="connsiteX23" fmla="*/ 15190432 w 16763942"/>
              <a:gd name="connsiteY23" fmla="*/ 2259890 h 9148761"/>
              <a:gd name="connsiteX24" fmla="*/ 7928074 w 16763942"/>
              <a:gd name="connsiteY24" fmla="*/ 4831780 h 9148761"/>
              <a:gd name="connsiteX25" fmla="*/ 7504437 w 16763942"/>
              <a:gd name="connsiteY25" fmla="*/ 4123456 h 9148761"/>
              <a:gd name="connsiteX26" fmla="*/ 8876215 w 16763942"/>
              <a:gd name="connsiteY26" fmla="*/ 3929510 h 9148761"/>
              <a:gd name="connsiteX27" fmla="*/ 7928074 w 16763942"/>
              <a:gd name="connsiteY27" fmla="*/ 4831780 h 9148761"/>
              <a:gd name="connsiteX28" fmla="*/ 4881919 w 16763942"/>
              <a:gd name="connsiteY28" fmla="*/ 4452321 h 9148761"/>
              <a:gd name="connsiteX29" fmla="*/ 5769540 w 16763942"/>
              <a:gd name="connsiteY29" fmla="*/ 3996970 h 9148761"/>
              <a:gd name="connsiteX30" fmla="*/ 6334390 w 16763942"/>
              <a:gd name="connsiteY30" fmla="*/ 4081294 h 9148761"/>
              <a:gd name="connsiteX31" fmla="*/ 6959760 w 16763942"/>
              <a:gd name="connsiteY31" fmla="*/ 5118482 h 9148761"/>
              <a:gd name="connsiteX32" fmla="*/ 4881919 w 16763942"/>
              <a:gd name="connsiteY32" fmla="*/ 4452321 h 9148761"/>
              <a:gd name="connsiteX33" fmla="*/ 10469899 w 16763942"/>
              <a:gd name="connsiteY33" fmla="*/ 4679996 h 9148761"/>
              <a:gd name="connsiteX34" fmla="*/ 8795522 w 16763942"/>
              <a:gd name="connsiteY34" fmla="*/ 5076320 h 9148761"/>
              <a:gd name="connsiteX35" fmla="*/ 10247993 w 16763942"/>
              <a:gd name="connsiteY35" fmla="*/ 3828321 h 9148761"/>
              <a:gd name="connsiteX36" fmla="*/ 12003063 w 16763942"/>
              <a:gd name="connsiteY36" fmla="*/ 4039132 h 9148761"/>
              <a:gd name="connsiteX37" fmla="*/ 12567914 w 16763942"/>
              <a:gd name="connsiteY37" fmla="*/ 4013834 h 9148761"/>
              <a:gd name="connsiteX38" fmla="*/ 10469899 w 16763942"/>
              <a:gd name="connsiteY38" fmla="*/ 4679996 h 9148761"/>
              <a:gd name="connsiteX0" fmla="*/ 15190432 w 16763942"/>
              <a:gd name="connsiteY0" fmla="*/ 2259890 h 9148761"/>
              <a:gd name="connsiteX1" fmla="*/ 13697614 w 16763942"/>
              <a:gd name="connsiteY1" fmla="*/ 1458810 h 9148761"/>
              <a:gd name="connsiteX2" fmla="*/ 13697614 w 16763942"/>
              <a:gd name="connsiteY2" fmla="*/ 1382918 h 9148761"/>
              <a:gd name="connsiteX3" fmla="*/ 11196135 w 16763942"/>
              <a:gd name="connsiteY3" fmla="*/ 337297 h 9148761"/>
              <a:gd name="connsiteX4" fmla="*/ 10046261 w 16763942"/>
              <a:gd name="connsiteY4" fmla="*/ 455351 h 9148761"/>
              <a:gd name="connsiteX5" fmla="*/ 7968420 w 16763942"/>
              <a:gd name="connsiteY5" fmla="*/ 0 h 9148761"/>
              <a:gd name="connsiteX6" fmla="*/ 5567807 w 16763942"/>
              <a:gd name="connsiteY6" fmla="*/ 725189 h 9148761"/>
              <a:gd name="connsiteX7" fmla="*/ 4337242 w 16763942"/>
              <a:gd name="connsiteY7" fmla="*/ 590270 h 9148761"/>
              <a:gd name="connsiteX8" fmla="*/ 1815589 w 16763942"/>
              <a:gd name="connsiteY8" fmla="*/ 1644323 h 9148761"/>
              <a:gd name="connsiteX9" fmla="*/ 2259400 w 16763942"/>
              <a:gd name="connsiteY9" fmla="*/ 2234593 h 9148761"/>
              <a:gd name="connsiteX10" fmla="*/ 0 w 16763942"/>
              <a:gd name="connsiteY10" fmla="*/ 3457294 h 9148761"/>
              <a:gd name="connsiteX11" fmla="*/ 3025982 w 16763942"/>
              <a:gd name="connsiteY11" fmla="*/ 4722158 h 9148761"/>
              <a:gd name="connsiteX12" fmla="*/ 3752218 w 16763942"/>
              <a:gd name="connsiteY12" fmla="*/ 4688428 h 9148761"/>
              <a:gd name="connsiteX13" fmla="*/ 6959760 w 16763942"/>
              <a:gd name="connsiteY13" fmla="*/ 6029184 h 9148761"/>
              <a:gd name="connsiteX14" fmla="*/ 6079507 w 16763942"/>
              <a:gd name="connsiteY14" fmla="*/ 7158036 h 9148761"/>
              <a:gd name="connsiteX15" fmla="*/ 5813443 w 16763942"/>
              <a:gd name="connsiteY15" fmla="*/ 8923804 h 9148761"/>
              <a:gd name="connsiteX16" fmla="*/ 6460235 w 16763942"/>
              <a:gd name="connsiteY16" fmla="*/ 9148761 h 9148761"/>
              <a:gd name="connsiteX17" fmla="*/ 8755176 w 16763942"/>
              <a:gd name="connsiteY17" fmla="*/ 5793076 h 9148761"/>
              <a:gd name="connsiteX18" fmla="*/ 8775349 w 16763942"/>
              <a:gd name="connsiteY18" fmla="*/ 5776211 h 9148761"/>
              <a:gd name="connsiteX19" fmla="*/ 10933883 w 16763942"/>
              <a:gd name="connsiteY19" fmla="*/ 5059455 h 9148761"/>
              <a:gd name="connsiteX20" fmla="*/ 13556400 w 16763942"/>
              <a:gd name="connsiteY20" fmla="*/ 4157186 h 9148761"/>
              <a:gd name="connsiteX21" fmla="*/ 14343156 w 16763942"/>
              <a:gd name="connsiteY21" fmla="*/ 4216213 h 9148761"/>
              <a:gd name="connsiteX22" fmla="*/ 16763942 w 16763942"/>
              <a:gd name="connsiteY22" fmla="*/ 3204322 h 9148761"/>
              <a:gd name="connsiteX23" fmla="*/ 15190432 w 16763942"/>
              <a:gd name="connsiteY23" fmla="*/ 2259890 h 9148761"/>
              <a:gd name="connsiteX24" fmla="*/ 7928074 w 16763942"/>
              <a:gd name="connsiteY24" fmla="*/ 4831780 h 9148761"/>
              <a:gd name="connsiteX25" fmla="*/ 7504437 w 16763942"/>
              <a:gd name="connsiteY25" fmla="*/ 4123456 h 9148761"/>
              <a:gd name="connsiteX26" fmla="*/ 8876215 w 16763942"/>
              <a:gd name="connsiteY26" fmla="*/ 3929510 h 9148761"/>
              <a:gd name="connsiteX27" fmla="*/ 7928074 w 16763942"/>
              <a:gd name="connsiteY27" fmla="*/ 4831780 h 9148761"/>
              <a:gd name="connsiteX28" fmla="*/ 4881919 w 16763942"/>
              <a:gd name="connsiteY28" fmla="*/ 4452321 h 9148761"/>
              <a:gd name="connsiteX29" fmla="*/ 5769540 w 16763942"/>
              <a:gd name="connsiteY29" fmla="*/ 3996970 h 9148761"/>
              <a:gd name="connsiteX30" fmla="*/ 6334390 w 16763942"/>
              <a:gd name="connsiteY30" fmla="*/ 4081294 h 9148761"/>
              <a:gd name="connsiteX31" fmla="*/ 6959760 w 16763942"/>
              <a:gd name="connsiteY31" fmla="*/ 5118482 h 9148761"/>
              <a:gd name="connsiteX32" fmla="*/ 4881919 w 16763942"/>
              <a:gd name="connsiteY32" fmla="*/ 4452321 h 9148761"/>
              <a:gd name="connsiteX33" fmla="*/ 10469899 w 16763942"/>
              <a:gd name="connsiteY33" fmla="*/ 4679996 h 9148761"/>
              <a:gd name="connsiteX34" fmla="*/ 8795522 w 16763942"/>
              <a:gd name="connsiteY34" fmla="*/ 5076320 h 9148761"/>
              <a:gd name="connsiteX35" fmla="*/ 10247993 w 16763942"/>
              <a:gd name="connsiteY35" fmla="*/ 3828321 h 9148761"/>
              <a:gd name="connsiteX36" fmla="*/ 12003063 w 16763942"/>
              <a:gd name="connsiteY36" fmla="*/ 4039132 h 9148761"/>
              <a:gd name="connsiteX37" fmla="*/ 12567914 w 16763942"/>
              <a:gd name="connsiteY37" fmla="*/ 4013834 h 9148761"/>
              <a:gd name="connsiteX38" fmla="*/ 10469899 w 16763942"/>
              <a:gd name="connsiteY38" fmla="*/ 4679996 h 9148761"/>
              <a:gd name="connsiteX0" fmla="*/ 15190432 w 16763942"/>
              <a:gd name="connsiteY0" fmla="*/ 2259890 h 8923805"/>
              <a:gd name="connsiteX1" fmla="*/ 13697614 w 16763942"/>
              <a:gd name="connsiteY1" fmla="*/ 1458810 h 8923805"/>
              <a:gd name="connsiteX2" fmla="*/ 13697614 w 16763942"/>
              <a:gd name="connsiteY2" fmla="*/ 1382918 h 8923805"/>
              <a:gd name="connsiteX3" fmla="*/ 11196135 w 16763942"/>
              <a:gd name="connsiteY3" fmla="*/ 337297 h 8923805"/>
              <a:gd name="connsiteX4" fmla="*/ 10046261 w 16763942"/>
              <a:gd name="connsiteY4" fmla="*/ 455351 h 8923805"/>
              <a:gd name="connsiteX5" fmla="*/ 7968420 w 16763942"/>
              <a:gd name="connsiteY5" fmla="*/ 0 h 8923805"/>
              <a:gd name="connsiteX6" fmla="*/ 5567807 w 16763942"/>
              <a:gd name="connsiteY6" fmla="*/ 725189 h 8923805"/>
              <a:gd name="connsiteX7" fmla="*/ 4337242 w 16763942"/>
              <a:gd name="connsiteY7" fmla="*/ 590270 h 8923805"/>
              <a:gd name="connsiteX8" fmla="*/ 1815589 w 16763942"/>
              <a:gd name="connsiteY8" fmla="*/ 1644323 h 8923805"/>
              <a:gd name="connsiteX9" fmla="*/ 2259400 w 16763942"/>
              <a:gd name="connsiteY9" fmla="*/ 2234593 h 8923805"/>
              <a:gd name="connsiteX10" fmla="*/ 0 w 16763942"/>
              <a:gd name="connsiteY10" fmla="*/ 3457294 h 8923805"/>
              <a:gd name="connsiteX11" fmla="*/ 3025982 w 16763942"/>
              <a:gd name="connsiteY11" fmla="*/ 4722158 h 8923805"/>
              <a:gd name="connsiteX12" fmla="*/ 3752218 w 16763942"/>
              <a:gd name="connsiteY12" fmla="*/ 4688428 h 8923805"/>
              <a:gd name="connsiteX13" fmla="*/ 6959760 w 16763942"/>
              <a:gd name="connsiteY13" fmla="*/ 6029184 h 8923805"/>
              <a:gd name="connsiteX14" fmla="*/ 6079507 w 16763942"/>
              <a:gd name="connsiteY14" fmla="*/ 7158036 h 8923805"/>
              <a:gd name="connsiteX15" fmla="*/ 5813443 w 16763942"/>
              <a:gd name="connsiteY15" fmla="*/ 8923804 h 8923805"/>
              <a:gd name="connsiteX16" fmla="*/ 12299060 w 16763942"/>
              <a:gd name="connsiteY16" fmla="*/ 8824911 h 8923805"/>
              <a:gd name="connsiteX17" fmla="*/ 8755176 w 16763942"/>
              <a:gd name="connsiteY17" fmla="*/ 5793076 h 8923805"/>
              <a:gd name="connsiteX18" fmla="*/ 8775349 w 16763942"/>
              <a:gd name="connsiteY18" fmla="*/ 5776211 h 8923805"/>
              <a:gd name="connsiteX19" fmla="*/ 10933883 w 16763942"/>
              <a:gd name="connsiteY19" fmla="*/ 5059455 h 8923805"/>
              <a:gd name="connsiteX20" fmla="*/ 13556400 w 16763942"/>
              <a:gd name="connsiteY20" fmla="*/ 4157186 h 8923805"/>
              <a:gd name="connsiteX21" fmla="*/ 14343156 w 16763942"/>
              <a:gd name="connsiteY21" fmla="*/ 4216213 h 8923805"/>
              <a:gd name="connsiteX22" fmla="*/ 16763942 w 16763942"/>
              <a:gd name="connsiteY22" fmla="*/ 3204322 h 8923805"/>
              <a:gd name="connsiteX23" fmla="*/ 15190432 w 16763942"/>
              <a:gd name="connsiteY23" fmla="*/ 2259890 h 8923805"/>
              <a:gd name="connsiteX24" fmla="*/ 7928074 w 16763942"/>
              <a:gd name="connsiteY24" fmla="*/ 4831780 h 8923805"/>
              <a:gd name="connsiteX25" fmla="*/ 7504437 w 16763942"/>
              <a:gd name="connsiteY25" fmla="*/ 4123456 h 8923805"/>
              <a:gd name="connsiteX26" fmla="*/ 8876215 w 16763942"/>
              <a:gd name="connsiteY26" fmla="*/ 3929510 h 8923805"/>
              <a:gd name="connsiteX27" fmla="*/ 7928074 w 16763942"/>
              <a:gd name="connsiteY27" fmla="*/ 4831780 h 8923805"/>
              <a:gd name="connsiteX28" fmla="*/ 4881919 w 16763942"/>
              <a:gd name="connsiteY28" fmla="*/ 4452321 h 8923805"/>
              <a:gd name="connsiteX29" fmla="*/ 5769540 w 16763942"/>
              <a:gd name="connsiteY29" fmla="*/ 3996970 h 8923805"/>
              <a:gd name="connsiteX30" fmla="*/ 6334390 w 16763942"/>
              <a:gd name="connsiteY30" fmla="*/ 4081294 h 8923805"/>
              <a:gd name="connsiteX31" fmla="*/ 6959760 w 16763942"/>
              <a:gd name="connsiteY31" fmla="*/ 5118482 h 8923805"/>
              <a:gd name="connsiteX32" fmla="*/ 4881919 w 16763942"/>
              <a:gd name="connsiteY32" fmla="*/ 4452321 h 8923805"/>
              <a:gd name="connsiteX33" fmla="*/ 10469899 w 16763942"/>
              <a:gd name="connsiteY33" fmla="*/ 4679996 h 8923805"/>
              <a:gd name="connsiteX34" fmla="*/ 8795522 w 16763942"/>
              <a:gd name="connsiteY34" fmla="*/ 5076320 h 8923805"/>
              <a:gd name="connsiteX35" fmla="*/ 10247993 w 16763942"/>
              <a:gd name="connsiteY35" fmla="*/ 3828321 h 8923805"/>
              <a:gd name="connsiteX36" fmla="*/ 12003063 w 16763942"/>
              <a:gd name="connsiteY36" fmla="*/ 4039132 h 8923805"/>
              <a:gd name="connsiteX37" fmla="*/ 12567914 w 16763942"/>
              <a:gd name="connsiteY37" fmla="*/ 4013834 h 8923805"/>
              <a:gd name="connsiteX38" fmla="*/ 10469899 w 16763942"/>
              <a:gd name="connsiteY38" fmla="*/ 4679996 h 8923805"/>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6959760 w 16763942"/>
              <a:gd name="connsiteY13" fmla="*/ 6029184 h 9257180"/>
              <a:gd name="connsiteX14" fmla="*/ 6079507 w 16763942"/>
              <a:gd name="connsiteY14" fmla="*/ 7158036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6959760 w 16763942"/>
              <a:gd name="connsiteY13" fmla="*/ 6029184 h 9257180"/>
              <a:gd name="connsiteX14" fmla="*/ 7270133 w 16763942"/>
              <a:gd name="connsiteY14" fmla="*/ 7034211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7416961 w 16763942"/>
              <a:gd name="connsiteY13" fmla="*/ 6076809 h 9257180"/>
              <a:gd name="connsiteX14" fmla="*/ 7270133 w 16763942"/>
              <a:gd name="connsiteY14" fmla="*/ 7034211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80"/>
              <a:gd name="connsiteX1" fmla="*/ 13697614 w 16763942"/>
              <a:gd name="connsiteY1" fmla="*/ 1458810 h 9257180"/>
              <a:gd name="connsiteX2" fmla="*/ 13697614 w 16763942"/>
              <a:gd name="connsiteY2" fmla="*/ 1382918 h 9257180"/>
              <a:gd name="connsiteX3" fmla="*/ 11196135 w 16763942"/>
              <a:gd name="connsiteY3" fmla="*/ 337297 h 9257180"/>
              <a:gd name="connsiteX4" fmla="*/ 10046261 w 16763942"/>
              <a:gd name="connsiteY4" fmla="*/ 455351 h 9257180"/>
              <a:gd name="connsiteX5" fmla="*/ 7968420 w 16763942"/>
              <a:gd name="connsiteY5" fmla="*/ 0 h 9257180"/>
              <a:gd name="connsiteX6" fmla="*/ 5567807 w 16763942"/>
              <a:gd name="connsiteY6" fmla="*/ 725189 h 9257180"/>
              <a:gd name="connsiteX7" fmla="*/ 4337242 w 16763942"/>
              <a:gd name="connsiteY7" fmla="*/ 590270 h 9257180"/>
              <a:gd name="connsiteX8" fmla="*/ 1815589 w 16763942"/>
              <a:gd name="connsiteY8" fmla="*/ 1644323 h 9257180"/>
              <a:gd name="connsiteX9" fmla="*/ 2259400 w 16763942"/>
              <a:gd name="connsiteY9" fmla="*/ 2234593 h 9257180"/>
              <a:gd name="connsiteX10" fmla="*/ 0 w 16763942"/>
              <a:gd name="connsiteY10" fmla="*/ 3457294 h 9257180"/>
              <a:gd name="connsiteX11" fmla="*/ 3025982 w 16763942"/>
              <a:gd name="connsiteY11" fmla="*/ 4722158 h 9257180"/>
              <a:gd name="connsiteX12" fmla="*/ 3752218 w 16763942"/>
              <a:gd name="connsiteY12" fmla="*/ 4688428 h 9257180"/>
              <a:gd name="connsiteX13" fmla="*/ 7416961 w 16763942"/>
              <a:gd name="connsiteY13" fmla="*/ 6076809 h 9257180"/>
              <a:gd name="connsiteX14" fmla="*/ 6736734 w 16763942"/>
              <a:gd name="connsiteY14" fmla="*/ 7234236 h 9257180"/>
              <a:gd name="connsiteX15" fmla="*/ 9690118 w 16763942"/>
              <a:gd name="connsiteY15" fmla="*/ 9257179 h 9257180"/>
              <a:gd name="connsiteX16" fmla="*/ 12299060 w 16763942"/>
              <a:gd name="connsiteY16" fmla="*/ 8824911 h 9257180"/>
              <a:gd name="connsiteX17" fmla="*/ 8755176 w 16763942"/>
              <a:gd name="connsiteY17" fmla="*/ 5793076 h 9257180"/>
              <a:gd name="connsiteX18" fmla="*/ 8775349 w 16763942"/>
              <a:gd name="connsiteY18" fmla="*/ 5776211 h 9257180"/>
              <a:gd name="connsiteX19" fmla="*/ 10933883 w 16763942"/>
              <a:gd name="connsiteY19" fmla="*/ 5059455 h 9257180"/>
              <a:gd name="connsiteX20" fmla="*/ 13556400 w 16763942"/>
              <a:gd name="connsiteY20" fmla="*/ 4157186 h 9257180"/>
              <a:gd name="connsiteX21" fmla="*/ 14343156 w 16763942"/>
              <a:gd name="connsiteY21" fmla="*/ 4216213 h 9257180"/>
              <a:gd name="connsiteX22" fmla="*/ 16763942 w 16763942"/>
              <a:gd name="connsiteY22" fmla="*/ 3204322 h 9257180"/>
              <a:gd name="connsiteX23" fmla="*/ 15190432 w 16763942"/>
              <a:gd name="connsiteY23" fmla="*/ 2259890 h 9257180"/>
              <a:gd name="connsiteX24" fmla="*/ 7928074 w 16763942"/>
              <a:gd name="connsiteY24" fmla="*/ 4831780 h 9257180"/>
              <a:gd name="connsiteX25" fmla="*/ 7504437 w 16763942"/>
              <a:gd name="connsiteY25" fmla="*/ 4123456 h 9257180"/>
              <a:gd name="connsiteX26" fmla="*/ 8876215 w 16763942"/>
              <a:gd name="connsiteY26" fmla="*/ 3929510 h 9257180"/>
              <a:gd name="connsiteX27" fmla="*/ 7928074 w 16763942"/>
              <a:gd name="connsiteY27" fmla="*/ 4831780 h 9257180"/>
              <a:gd name="connsiteX28" fmla="*/ 4881919 w 16763942"/>
              <a:gd name="connsiteY28" fmla="*/ 4452321 h 9257180"/>
              <a:gd name="connsiteX29" fmla="*/ 5769540 w 16763942"/>
              <a:gd name="connsiteY29" fmla="*/ 3996970 h 9257180"/>
              <a:gd name="connsiteX30" fmla="*/ 6334390 w 16763942"/>
              <a:gd name="connsiteY30" fmla="*/ 4081294 h 9257180"/>
              <a:gd name="connsiteX31" fmla="*/ 6959760 w 16763942"/>
              <a:gd name="connsiteY31" fmla="*/ 5118482 h 9257180"/>
              <a:gd name="connsiteX32" fmla="*/ 4881919 w 16763942"/>
              <a:gd name="connsiteY32" fmla="*/ 4452321 h 9257180"/>
              <a:gd name="connsiteX33" fmla="*/ 10469899 w 16763942"/>
              <a:gd name="connsiteY33" fmla="*/ 4679996 h 9257180"/>
              <a:gd name="connsiteX34" fmla="*/ 8795522 w 16763942"/>
              <a:gd name="connsiteY34" fmla="*/ 5076320 h 9257180"/>
              <a:gd name="connsiteX35" fmla="*/ 10247993 w 16763942"/>
              <a:gd name="connsiteY35" fmla="*/ 3828321 h 9257180"/>
              <a:gd name="connsiteX36" fmla="*/ 12003063 w 16763942"/>
              <a:gd name="connsiteY36" fmla="*/ 4039132 h 9257180"/>
              <a:gd name="connsiteX37" fmla="*/ 12567914 w 16763942"/>
              <a:gd name="connsiteY37" fmla="*/ 4013834 h 9257180"/>
              <a:gd name="connsiteX38" fmla="*/ 10469899 w 16763942"/>
              <a:gd name="connsiteY38" fmla="*/ 4679996 h 9257180"/>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775349 w 16763942"/>
              <a:gd name="connsiteY18" fmla="*/ 577621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775349 w 16763942"/>
              <a:gd name="connsiteY18" fmla="*/ 577621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755176 w 16763942"/>
              <a:gd name="connsiteY17" fmla="*/ 5793076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755176 w 16763942"/>
              <a:gd name="connsiteY18" fmla="*/ 5793076 h 9257179"/>
              <a:gd name="connsiteX19" fmla="*/ 8699149 w 16763942"/>
              <a:gd name="connsiteY19" fmla="*/ 5642861 h 9257179"/>
              <a:gd name="connsiteX20" fmla="*/ 10933883 w 16763942"/>
              <a:gd name="connsiteY20" fmla="*/ 5059455 h 9257179"/>
              <a:gd name="connsiteX21" fmla="*/ 13556400 w 16763942"/>
              <a:gd name="connsiteY21" fmla="*/ 4157186 h 9257179"/>
              <a:gd name="connsiteX22" fmla="*/ 14343156 w 16763942"/>
              <a:gd name="connsiteY22" fmla="*/ 4216213 h 9257179"/>
              <a:gd name="connsiteX23" fmla="*/ 16763942 w 16763942"/>
              <a:gd name="connsiteY23" fmla="*/ 3204322 h 9257179"/>
              <a:gd name="connsiteX24" fmla="*/ 15190432 w 16763942"/>
              <a:gd name="connsiteY24" fmla="*/ 2259890 h 9257179"/>
              <a:gd name="connsiteX25" fmla="*/ 7928074 w 16763942"/>
              <a:gd name="connsiteY25" fmla="*/ 4831780 h 9257179"/>
              <a:gd name="connsiteX26" fmla="*/ 7504437 w 16763942"/>
              <a:gd name="connsiteY26" fmla="*/ 4123456 h 9257179"/>
              <a:gd name="connsiteX27" fmla="*/ 8876215 w 16763942"/>
              <a:gd name="connsiteY27" fmla="*/ 3929510 h 9257179"/>
              <a:gd name="connsiteX28" fmla="*/ 7928074 w 16763942"/>
              <a:gd name="connsiteY28" fmla="*/ 4831780 h 9257179"/>
              <a:gd name="connsiteX29" fmla="*/ 4881919 w 16763942"/>
              <a:gd name="connsiteY29" fmla="*/ 4452321 h 9257179"/>
              <a:gd name="connsiteX30" fmla="*/ 5769540 w 16763942"/>
              <a:gd name="connsiteY30" fmla="*/ 3996970 h 9257179"/>
              <a:gd name="connsiteX31" fmla="*/ 6334390 w 16763942"/>
              <a:gd name="connsiteY31" fmla="*/ 4081294 h 9257179"/>
              <a:gd name="connsiteX32" fmla="*/ 6959760 w 16763942"/>
              <a:gd name="connsiteY32" fmla="*/ 5118482 h 9257179"/>
              <a:gd name="connsiteX33" fmla="*/ 4881919 w 16763942"/>
              <a:gd name="connsiteY33" fmla="*/ 4452321 h 9257179"/>
              <a:gd name="connsiteX34" fmla="*/ 10469899 w 16763942"/>
              <a:gd name="connsiteY34" fmla="*/ 4679996 h 9257179"/>
              <a:gd name="connsiteX35" fmla="*/ 8795522 w 16763942"/>
              <a:gd name="connsiteY35" fmla="*/ 5076320 h 9257179"/>
              <a:gd name="connsiteX36" fmla="*/ 10247993 w 16763942"/>
              <a:gd name="connsiteY36" fmla="*/ 3828321 h 9257179"/>
              <a:gd name="connsiteX37" fmla="*/ 12003063 w 16763942"/>
              <a:gd name="connsiteY37" fmla="*/ 4039132 h 9257179"/>
              <a:gd name="connsiteX38" fmla="*/ 12567914 w 16763942"/>
              <a:gd name="connsiteY38" fmla="*/ 4013834 h 9257179"/>
              <a:gd name="connsiteX39" fmla="*/ 10469899 w 16763942"/>
              <a:gd name="connsiteY39"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755176 w 16763942"/>
              <a:gd name="connsiteY18" fmla="*/ 5793076 h 9257179"/>
              <a:gd name="connsiteX19" fmla="*/ 8699149 w 16763942"/>
              <a:gd name="connsiteY19" fmla="*/ 5642861 h 9257179"/>
              <a:gd name="connsiteX20" fmla="*/ 10933883 w 16763942"/>
              <a:gd name="connsiteY20" fmla="*/ 5059455 h 9257179"/>
              <a:gd name="connsiteX21" fmla="*/ 13556400 w 16763942"/>
              <a:gd name="connsiteY21" fmla="*/ 4157186 h 9257179"/>
              <a:gd name="connsiteX22" fmla="*/ 14343156 w 16763942"/>
              <a:gd name="connsiteY22" fmla="*/ 4216213 h 9257179"/>
              <a:gd name="connsiteX23" fmla="*/ 16763942 w 16763942"/>
              <a:gd name="connsiteY23" fmla="*/ 3204322 h 9257179"/>
              <a:gd name="connsiteX24" fmla="*/ 15190432 w 16763942"/>
              <a:gd name="connsiteY24" fmla="*/ 2259890 h 9257179"/>
              <a:gd name="connsiteX25" fmla="*/ 7928074 w 16763942"/>
              <a:gd name="connsiteY25" fmla="*/ 4831780 h 9257179"/>
              <a:gd name="connsiteX26" fmla="*/ 7504437 w 16763942"/>
              <a:gd name="connsiteY26" fmla="*/ 4123456 h 9257179"/>
              <a:gd name="connsiteX27" fmla="*/ 8876215 w 16763942"/>
              <a:gd name="connsiteY27" fmla="*/ 3929510 h 9257179"/>
              <a:gd name="connsiteX28" fmla="*/ 7928074 w 16763942"/>
              <a:gd name="connsiteY28" fmla="*/ 4831780 h 9257179"/>
              <a:gd name="connsiteX29" fmla="*/ 4881919 w 16763942"/>
              <a:gd name="connsiteY29" fmla="*/ 4452321 h 9257179"/>
              <a:gd name="connsiteX30" fmla="*/ 5769540 w 16763942"/>
              <a:gd name="connsiteY30" fmla="*/ 3996970 h 9257179"/>
              <a:gd name="connsiteX31" fmla="*/ 6334390 w 16763942"/>
              <a:gd name="connsiteY31" fmla="*/ 4081294 h 9257179"/>
              <a:gd name="connsiteX32" fmla="*/ 6959760 w 16763942"/>
              <a:gd name="connsiteY32" fmla="*/ 5118482 h 9257179"/>
              <a:gd name="connsiteX33" fmla="*/ 4881919 w 16763942"/>
              <a:gd name="connsiteY33" fmla="*/ 4452321 h 9257179"/>
              <a:gd name="connsiteX34" fmla="*/ 10469899 w 16763942"/>
              <a:gd name="connsiteY34" fmla="*/ 4679996 h 9257179"/>
              <a:gd name="connsiteX35" fmla="*/ 8795522 w 16763942"/>
              <a:gd name="connsiteY35" fmla="*/ 5076320 h 9257179"/>
              <a:gd name="connsiteX36" fmla="*/ 10247993 w 16763942"/>
              <a:gd name="connsiteY36" fmla="*/ 3828321 h 9257179"/>
              <a:gd name="connsiteX37" fmla="*/ 12003063 w 16763942"/>
              <a:gd name="connsiteY37" fmla="*/ 4039132 h 9257179"/>
              <a:gd name="connsiteX38" fmla="*/ 12567914 w 16763942"/>
              <a:gd name="connsiteY38" fmla="*/ 4013834 h 9257179"/>
              <a:gd name="connsiteX39" fmla="*/ 10469899 w 16763942"/>
              <a:gd name="connsiteY39"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4 w 16763942"/>
              <a:gd name="connsiteY14" fmla="*/ 7234236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5 w 16763942"/>
              <a:gd name="connsiteY14" fmla="*/ 7643811 h 9257179"/>
              <a:gd name="connsiteX15" fmla="*/ 9690118 w 16763942"/>
              <a:gd name="connsiteY15" fmla="*/ 9257179 h 9257179"/>
              <a:gd name="connsiteX16" fmla="*/ 12299060 w 16763942"/>
              <a:gd name="connsiteY16" fmla="*/ 8824911 h 9257179"/>
              <a:gd name="connsiteX17" fmla="*/ 8147067 w 16763942"/>
              <a:gd name="connsiteY17" fmla="*/ 731407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257179"/>
              <a:gd name="connsiteX1" fmla="*/ 13697614 w 16763942"/>
              <a:gd name="connsiteY1" fmla="*/ 1458810 h 9257179"/>
              <a:gd name="connsiteX2" fmla="*/ 13697614 w 16763942"/>
              <a:gd name="connsiteY2" fmla="*/ 1382918 h 9257179"/>
              <a:gd name="connsiteX3" fmla="*/ 11196135 w 16763942"/>
              <a:gd name="connsiteY3" fmla="*/ 337297 h 9257179"/>
              <a:gd name="connsiteX4" fmla="*/ 10046261 w 16763942"/>
              <a:gd name="connsiteY4" fmla="*/ 455351 h 9257179"/>
              <a:gd name="connsiteX5" fmla="*/ 7968420 w 16763942"/>
              <a:gd name="connsiteY5" fmla="*/ 0 h 9257179"/>
              <a:gd name="connsiteX6" fmla="*/ 5567807 w 16763942"/>
              <a:gd name="connsiteY6" fmla="*/ 725189 h 9257179"/>
              <a:gd name="connsiteX7" fmla="*/ 4337242 w 16763942"/>
              <a:gd name="connsiteY7" fmla="*/ 590270 h 9257179"/>
              <a:gd name="connsiteX8" fmla="*/ 1815589 w 16763942"/>
              <a:gd name="connsiteY8" fmla="*/ 1644323 h 9257179"/>
              <a:gd name="connsiteX9" fmla="*/ 2259400 w 16763942"/>
              <a:gd name="connsiteY9" fmla="*/ 2234593 h 9257179"/>
              <a:gd name="connsiteX10" fmla="*/ 0 w 16763942"/>
              <a:gd name="connsiteY10" fmla="*/ 3457294 h 9257179"/>
              <a:gd name="connsiteX11" fmla="*/ 3025982 w 16763942"/>
              <a:gd name="connsiteY11" fmla="*/ 4722158 h 9257179"/>
              <a:gd name="connsiteX12" fmla="*/ 3752218 w 16763942"/>
              <a:gd name="connsiteY12" fmla="*/ 4688428 h 9257179"/>
              <a:gd name="connsiteX13" fmla="*/ 7416961 w 16763942"/>
              <a:gd name="connsiteY13" fmla="*/ 6076809 h 9257179"/>
              <a:gd name="connsiteX14" fmla="*/ 6736735 w 16763942"/>
              <a:gd name="connsiteY14" fmla="*/ 7643811 h 9257179"/>
              <a:gd name="connsiteX15" fmla="*/ 9690118 w 16763942"/>
              <a:gd name="connsiteY15" fmla="*/ 9257179 h 9257179"/>
              <a:gd name="connsiteX16" fmla="*/ 12299060 w 16763942"/>
              <a:gd name="connsiteY16" fmla="*/ 8824911 h 9257179"/>
              <a:gd name="connsiteX17" fmla="*/ 7785118 w 16763942"/>
              <a:gd name="connsiteY17" fmla="*/ 7218828 h 9257179"/>
              <a:gd name="connsiteX18" fmla="*/ 8699149 w 16763942"/>
              <a:gd name="connsiteY18" fmla="*/ 5642861 h 9257179"/>
              <a:gd name="connsiteX19" fmla="*/ 10933883 w 16763942"/>
              <a:gd name="connsiteY19" fmla="*/ 5059455 h 9257179"/>
              <a:gd name="connsiteX20" fmla="*/ 13556400 w 16763942"/>
              <a:gd name="connsiteY20" fmla="*/ 4157186 h 9257179"/>
              <a:gd name="connsiteX21" fmla="*/ 14343156 w 16763942"/>
              <a:gd name="connsiteY21" fmla="*/ 4216213 h 9257179"/>
              <a:gd name="connsiteX22" fmla="*/ 16763942 w 16763942"/>
              <a:gd name="connsiteY22" fmla="*/ 3204322 h 9257179"/>
              <a:gd name="connsiteX23" fmla="*/ 15190432 w 16763942"/>
              <a:gd name="connsiteY23" fmla="*/ 2259890 h 9257179"/>
              <a:gd name="connsiteX24" fmla="*/ 7928074 w 16763942"/>
              <a:gd name="connsiteY24" fmla="*/ 4831780 h 9257179"/>
              <a:gd name="connsiteX25" fmla="*/ 7504437 w 16763942"/>
              <a:gd name="connsiteY25" fmla="*/ 4123456 h 9257179"/>
              <a:gd name="connsiteX26" fmla="*/ 8876215 w 16763942"/>
              <a:gd name="connsiteY26" fmla="*/ 3929510 h 9257179"/>
              <a:gd name="connsiteX27" fmla="*/ 7928074 w 16763942"/>
              <a:gd name="connsiteY27" fmla="*/ 4831780 h 9257179"/>
              <a:gd name="connsiteX28" fmla="*/ 4881919 w 16763942"/>
              <a:gd name="connsiteY28" fmla="*/ 4452321 h 9257179"/>
              <a:gd name="connsiteX29" fmla="*/ 5769540 w 16763942"/>
              <a:gd name="connsiteY29" fmla="*/ 3996970 h 9257179"/>
              <a:gd name="connsiteX30" fmla="*/ 6334390 w 16763942"/>
              <a:gd name="connsiteY30" fmla="*/ 4081294 h 9257179"/>
              <a:gd name="connsiteX31" fmla="*/ 6959760 w 16763942"/>
              <a:gd name="connsiteY31" fmla="*/ 5118482 h 9257179"/>
              <a:gd name="connsiteX32" fmla="*/ 4881919 w 16763942"/>
              <a:gd name="connsiteY32" fmla="*/ 4452321 h 9257179"/>
              <a:gd name="connsiteX33" fmla="*/ 10469899 w 16763942"/>
              <a:gd name="connsiteY33" fmla="*/ 4679996 h 9257179"/>
              <a:gd name="connsiteX34" fmla="*/ 8795522 w 16763942"/>
              <a:gd name="connsiteY34" fmla="*/ 5076320 h 9257179"/>
              <a:gd name="connsiteX35" fmla="*/ 10247993 w 16763942"/>
              <a:gd name="connsiteY35" fmla="*/ 3828321 h 9257179"/>
              <a:gd name="connsiteX36" fmla="*/ 12003063 w 16763942"/>
              <a:gd name="connsiteY36" fmla="*/ 4039132 h 9257179"/>
              <a:gd name="connsiteX37" fmla="*/ 12567914 w 16763942"/>
              <a:gd name="connsiteY37" fmla="*/ 4013834 h 9257179"/>
              <a:gd name="connsiteX38" fmla="*/ 10469899 w 16763942"/>
              <a:gd name="connsiteY38" fmla="*/ 4679996 h 9257179"/>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2299060 w 16763942"/>
              <a:gd name="connsiteY16" fmla="*/ 88249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213085 w 16763942"/>
              <a:gd name="connsiteY16" fmla="*/ 91678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41710 w 16763942"/>
              <a:gd name="connsiteY16" fmla="*/ 9120186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71454"/>
              <a:gd name="connsiteX1" fmla="*/ 13697614 w 16763942"/>
              <a:gd name="connsiteY1" fmla="*/ 1458810 h 9171454"/>
              <a:gd name="connsiteX2" fmla="*/ 13697614 w 16763942"/>
              <a:gd name="connsiteY2" fmla="*/ 1382918 h 9171454"/>
              <a:gd name="connsiteX3" fmla="*/ 11196135 w 16763942"/>
              <a:gd name="connsiteY3" fmla="*/ 337297 h 9171454"/>
              <a:gd name="connsiteX4" fmla="*/ 10046261 w 16763942"/>
              <a:gd name="connsiteY4" fmla="*/ 455351 h 9171454"/>
              <a:gd name="connsiteX5" fmla="*/ 7968420 w 16763942"/>
              <a:gd name="connsiteY5" fmla="*/ 0 h 9171454"/>
              <a:gd name="connsiteX6" fmla="*/ 5567807 w 16763942"/>
              <a:gd name="connsiteY6" fmla="*/ 725189 h 9171454"/>
              <a:gd name="connsiteX7" fmla="*/ 4337242 w 16763942"/>
              <a:gd name="connsiteY7" fmla="*/ 590270 h 9171454"/>
              <a:gd name="connsiteX8" fmla="*/ 1815589 w 16763942"/>
              <a:gd name="connsiteY8" fmla="*/ 1644323 h 9171454"/>
              <a:gd name="connsiteX9" fmla="*/ 2259400 w 16763942"/>
              <a:gd name="connsiteY9" fmla="*/ 2234593 h 9171454"/>
              <a:gd name="connsiteX10" fmla="*/ 0 w 16763942"/>
              <a:gd name="connsiteY10" fmla="*/ 3457294 h 9171454"/>
              <a:gd name="connsiteX11" fmla="*/ 3025982 w 16763942"/>
              <a:gd name="connsiteY11" fmla="*/ 4722158 h 9171454"/>
              <a:gd name="connsiteX12" fmla="*/ 3752218 w 16763942"/>
              <a:gd name="connsiteY12" fmla="*/ 4688428 h 9171454"/>
              <a:gd name="connsiteX13" fmla="*/ 7416961 w 16763942"/>
              <a:gd name="connsiteY13" fmla="*/ 6076809 h 9171454"/>
              <a:gd name="connsiteX14" fmla="*/ 6736735 w 16763942"/>
              <a:gd name="connsiteY14" fmla="*/ 7643811 h 9171454"/>
              <a:gd name="connsiteX15" fmla="*/ 9051943 w 16763942"/>
              <a:gd name="connsiteY15" fmla="*/ 9171454 h 9171454"/>
              <a:gd name="connsiteX16" fmla="*/ 10651235 w 16763942"/>
              <a:gd name="connsiteY16" fmla="*/ 9167811 h 9171454"/>
              <a:gd name="connsiteX17" fmla="*/ 7785118 w 16763942"/>
              <a:gd name="connsiteY17" fmla="*/ 7218828 h 9171454"/>
              <a:gd name="connsiteX18" fmla="*/ 8699149 w 16763942"/>
              <a:gd name="connsiteY18" fmla="*/ 5642861 h 9171454"/>
              <a:gd name="connsiteX19" fmla="*/ 10933883 w 16763942"/>
              <a:gd name="connsiteY19" fmla="*/ 5059455 h 9171454"/>
              <a:gd name="connsiteX20" fmla="*/ 13556400 w 16763942"/>
              <a:gd name="connsiteY20" fmla="*/ 4157186 h 9171454"/>
              <a:gd name="connsiteX21" fmla="*/ 14343156 w 16763942"/>
              <a:gd name="connsiteY21" fmla="*/ 4216213 h 9171454"/>
              <a:gd name="connsiteX22" fmla="*/ 16763942 w 16763942"/>
              <a:gd name="connsiteY22" fmla="*/ 3204322 h 9171454"/>
              <a:gd name="connsiteX23" fmla="*/ 15190432 w 16763942"/>
              <a:gd name="connsiteY23" fmla="*/ 2259890 h 9171454"/>
              <a:gd name="connsiteX24" fmla="*/ 7928074 w 16763942"/>
              <a:gd name="connsiteY24" fmla="*/ 4831780 h 9171454"/>
              <a:gd name="connsiteX25" fmla="*/ 7504437 w 16763942"/>
              <a:gd name="connsiteY25" fmla="*/ 4123456 h 9171454"/>
              <a:gd name="connsiteX26" fmla="*/ 8876215 w 16763942"/>
              <a:gd name="connsiteY26" fmla="*/ 3929510 h 9171454"/>
              <a:gd name="connsiteX27" fmla="*/ 7928074 w 16763942"/>
              <a:gd name="connsiteY27" fmla="*/ 4831780 h 9171454"/>
              <a:gd name="connsiteX28" fmla="*/ 4881919 w 16763942"/>
              <a:gd name="connsiteY28" fmla="*/ 4452321 h 9171454"/>
              <a:gd name="connsiteX29" fmla="*/ 5769540 w 16763942"/>
              <a:gd name="connsiteY29" fmla="*/ 3996970 h 9171454"/>
              <a:gd name="connsiteX30" fmla="*/ 6334390 w 16763942"/>
              <a:gd name="connsiteY30" fmla="*/ 4081294 h 9171454"/>
              <a:gd name="connsiteX31" fmla="*/ 6959760 w 16763942"/>
              <a:gd name="connsiteY31" fmla="*/ 5118482 h 9171454"/>
              <a:gd name="connsiteX32" fmla="*/ 4881919 w 16763942"/>
              <a:gd name="connsiteY32" fmla="*/ 4452321 h 9171454"/>
              <a:gd name="connsiteX33" fmla="*/ 10469899 w 16763942"/>
              <a:gd name="connsiteY33" fmla="*/ 4679996 h 9171454"/>
              <a:gd name="connsiteX34" fmla="*/ 8795522 w 16763942"/>
              <a:gd name="connsiteY34" fmla="*/ 5076320 h 9171454"/>
              <a:gd name="connsiteX35" fmla="*/ 10247993 w 16763942"/>
              <a:gd name="connsiteY35" fmla="*/ 3828321 h 9171454"/>
              <a:gd name="connsiteX36" fmla="*/ 12003063 w 16763942"/>
              <a:gd name="connsiteY36" fmla="*/ 4039132 h 9171454"/>
              <a:gd name="connsiteX37" fmla="*/ 12567914 w 16763942"/>
              <a:gd name="connsiteY37" fmla="*/ 4013834 h 9171454"/>
              <a:gd name="connsiteX38" fmla="*/ 10469899 w 16763942"/>
              <a:gd name="connsiteY38" fmla="*/ 4679996 h 9171454"/>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 name="connsiteX0" fmla="*/ 15190432 w 16763942"/>
              <a:gd name="connsiteY0" fmla="*/ 2259890 h 9167811"/>
              <a:gd name="connsiteX1" fmla="*/ 13697614 w 16763942"/>
              <a:gd name="connsiteY1" fmla="*/ 1458810 h 9167811"/>
              <a:gd name="connsiteX2" fmla="*/ 13697614 w 16763942"/>
              <a:gd name="connsiteY2" fmla="*/ 1382918 h 9167811"/>
              <a:gd name="connsiteX3" fmla="*/ 11196135 w 16763942"/>
              <a:gd name="connsiteY3" fmla="*/ 337297 h 9167811"/>
              <a:gd name="connsiteX4" fmla="*/ 10046261 w 16763942"/>
              <a:gd name="connsiteY4" fmla="*/ 455351 h 9167811"/>
              <a:gd name="connsiteX5" fmla="*/ 7968420 w 16763942"/>
              <a:gd name="connsiteY5" fmla="*/ 0 h 9167811"/>
              <a:gd name="connsiteX6" fmla="*/ 5567807 w 16763942"/>
              <a:gd name="connsiteY6" fmla="*/ 725189 h 9167811"/>
              <a:gd name="connsiteX7" fmla="*/ 4337242 w 16763942"/>
              <a:gd name="connsiteY7" fmla="*/ 590270 h 9167811"/>
              <a:gd name="connsiteX8" fmla="*/ 1815589 w 16763942"/>
              <a:gd name="connsiteY8" fmla="*/ 1644323 h 9167811"/>
              <a:gd name="connsiteX9" fmla="*/ 2259400 w 16763942"/>
              <a:gd name="connsiteY9" fmla="*/ 2234593 h 9167811"/>
              <a:gd name="connsiteX10" fmla="*/ 0 w 16763942"/>
              <a:gd name="connsiteY10" fmla="*/ 3457294 h 9167811"/>
              <a:gd name="connsiteX11" fmla="*/ 3025982 w 16763942"/>
              <a:gd name="connsiteY11" fmla="*/ 4722158 h 9167811"/>
              <a:gd name="connsiteX12" fmla="*/ 3752218 w 16763942"/>
              <a:gd name="connsiteY12" fmla="*/ 4688428 h 9167811"/>
              <a:gd name="connsiteX13" fmla="*/ 7416961 w 16763942"/>
              <a:gd name="connsiteY13" fmla="*/ 6076809 h 9167811"/>
              <a:gd name="connsiteX14" fmla="*/ 6736735 w 16763942"/>
              <a:gd name="connsiteY14" fmla="*/ 7643811 h 9167811"/>
              <a:gd name="connsiteX15" fmla="*/ 8689993 w 16763942"/>
              <a:gd name="connsiteY15" fmla="*/ 9104779 h 9167811"/>
              <a:gd name="connsiteX16" fmla="*/ 10651235 w 16763942"/>
              <a:gd name="connsiteY16" fmla="*/ 9167811 h 9167811"/>
              <a:gd name="connsiteX17" fmla="*/ 7785118 w 16763942"/>
              <a:gd name="connsiteY17" fmla="*/ 7218828 h 9167811"/>
              <a:gd name="connsiteX18" fmla="*/ 8699149 w 16763942"/>
              <a:gd name="connsiteY18" fmla="*/ 5642861 h 9167811"/>
              <a:gd name="connsiteX19" fmla="*/ 10933883 w 16763942"/>
              <a:gd name="connsiteY19" fmla="*/ 5059455 h 9167811"/>
              <a:gd name="connsiteX20" fmla="*/ 13556400 w 16763942"/>
              <a:gd name="connsiteY20" fmla="*/ 4157186 h 9167811"/>
              <a:gd name="connsiteX21" fmla="*/ 14343156 w 16763942"/>
              <a:gd name="connsiteY21" fmla="*/ 4216213 h 9167811"/>
              <a:gd name="connsiteX22" fmla="*/ 16763942 w 16763942"/>
              <a:gd name="connsiteY22" fmla="*/ 3204322 h 9167811"/>
              <a:gd name="connsiteX23" fmla="*/ 15190432 w 16763942"/>
              <a:gd name="connsiteY23" fmla="*/ 2259890 h 9167811"/>
              <a:gd name="connsiteX24" fmla="*/ 7928074 w 16763942"/>
              <a:gd name="connsiteY24" fmla="*/ 4831780 h 9167811"/>
              <a:gd name="connsiteX25" fmla="*/ 7504437 w 16763942"/>
              <a:gd name="connsiteY25" fmla="*/ 4123456 h 9167811"/>
              <a:gd name="connsiteX26" fmla="*/ 8876215 w 16763942"/>
              <a:gd name="connsiteY26" fmla="*/ 3929510 h 9167811"/>
              <a:gd name="connsiteX27" fmla="*/ 7928074 w 16763942"/>
              <a:gd name="connsiteY27" fmla="*/ 4831780 h 9167811"/>
              <a:gd name="connsiteX28" fmla="*/ 4881919 w 16763942"/>
              <a:gd name="connsiteY28" fmla="*/ 4452321 h 9167811"/>
              <a:gd name="connsiteX29" fmla="*/ 5769540 w 16763942"/>
              <a:gd name="connsiteY29" fmla="*/ 3996970 h 9167811"/>
              <a:gd name="connsiteX30" fmla="*/ 6334390 w 16763942"/>
              <a:gd name="connsiteY30" fmla="*/ 4081294 h 9167811"/>
              <a:gd name="connsiteX31" fmla="*/ 6959760 w 16763942"/>
              <a:gd name="connsiteY31" fmla="*/ 5118482 h 9167811"/>
              <a:gd name="connsiteX32" fmla="*/ 4881919 w 16763942"/>
              <a:gd name="connsiteY32" fmla="*/ 4452321 h 9167811"/>
              <a:gd name="connsiteX33" fmla="*/ 10469899 w 16763942"/>
              <a:gd name="connsiteY33" fmla="*/ 4679996 h 9167811"/>
              <a:gd name="connsiteX34" fmla="*/ 8795522 w 16763942"/>
              <a:gd name="connsiteY34" fmla="*/ 5076320 h 9167811"/>
              <a:gd name="connsiteX35" fmla="*/ 10247993 w 16763942"/>
              <a:gd name="connsiteY35" fmla="*/ 3828321 h 9167811"/>
              <a:gd name="connsiteX36" fmla="*/ 12003063 w 16763942"/>
              <a:gd name="connsiteY36" fmla="*/ 4039132 h 9167811"/>
              <a:gd name="connsiteX37" fmla="*/ 12567914 w 16763942"/>
              <a:gd name="connsiteY37" fmla="*/ 4013834 h 9167811"/>
              <a:gd name="connsiteX38" fmla="*/ 10469899 w 16763942"/>
              <a:gd name="connsiteY38" fmla="*/ 4679996 h 916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6763942" h="9167811">
                <a:moveTo>
                  <a:pt x="15190432" y="2259890"/>
                </a:moveTo>
                <a:cubicBezTo>
                  <a:pt x="14948352" y="1922593"/>
                  <a:pt x="14423849" y="1635890"/>
                  <a:pt x="13697614" y="1458810"/>
                </a:cubicBezTo>
                <a:lnTo>
                  <a:pt x="13697614" y="1382918"/>
                </a:lnTo>
                <a:cubicBezTo>
                  <a:pt x="13717787" y="809513"/>
                  <a:pt x="12588087" y="337297"/>
                  <a:pt x="11196135" y="337297"/>
                </a:cubicBezTo>
                <a:cubicBezTo>
                  <a:pt x="10772497" y="337297"/>
                  <a:pt x="10389206" y="379459"/>
                  <a:pt x="10046261" y="455351"/>
                </a:cubicBezTo>
                <a:cubicBezTo>
                  <a:pt x="9582277" y="177081"/>
                  <a:pt x="8835868" y="0"/>
                  <a:pt x="7968420" y="0"/>
                </a:cubicBezTo>
                <a:cubicBezTo>
                  <a:pt x="6858894" y="0"/>
                  <a:pt x="5910752" y="303567"/>
                  <a:pt x="5567807" y="725189"/>
                </a:cubicBezTo>
                <a:cubicBezTo>
                  <a:pt x="5204690" y="640864"/>
                  <a:pt x="4781053" y="590270"/>
                  <a:pt x="4337242" y="590270"/>
                </a:cubicBezTo>
                <a:cubicBezTo>
                  <a:pt x="2945290" y="590270"/>
                  <a:pt x="1815589" y="1062486"/>
                  <a:pt x="1815589" y="1644323"/>
                </a:cubicBezTo>
                <a:cubicBezTo>
                  <a:pt x="1815589" y="1863566"/>
                  <a:pt x="1976975" y="2065944"/>
                  <a:pt x="2259400" y="2234593"/>
                </a:cubicBezTo>
                <a:cubicBezTo>
                  <a:pt x="948141" y="2377944"/>
                  <a:pt x="0" y="2867025"/>
                  <a:pt x="0" y="3457294"/>
                </a:cubicBezTo>
                <a:cubicBezTo>
                  <a:pt x="0" y="4157186"/>
                  <a:pt x="1351605" y="4722158"/>
                  <a:pt x="3025982" y="4722158"/>
                </a:cubicBezTo>
                <a:cubicBezTo>
                  <a:pt x="3268061" y="4722158"/>
                  <a:pt x="3510140" y="4705293"/>
                  <a:pt x="3752218" y="4688428"/>
                </a:cubicBezTo>
                <a:cubicBezTo>
                  <a:pt x="4720533" y="4873942"/>
                  <a:pt x="7316095" y="5461242"/>
                  <a:pt x="7416961" y="6076809"/>
                </a:cubicBezTo>
                <a:cubicBezTo>
                  <a:pt x="7190219" y="6462618"/>
                  <a:pt x="6524563" y="7139149"/>
                  <a:pt x="6736735" y="7643811"/>
                </a:cubicBezTo>
                <a:cubicBezTo>
                  <a:pt x="6948907" y="8148473"/>
                  <a:pt x="8391589" y="8902215"/>
                  <a:pt x="8689993" y="9104779"/>
                </a:cubicBezTo>
                <a:lnTo>
                  <a:pt x="10651235" y="9167811"/>
                </a:lnTo>
                <a:cubicBezTo>
                  <a:pt x="9613010" y="8659326"/>
                  <a:pt x="8110466" y="7806320"/>
                  <a:pt x="7785118" y="7218828"/>
                </a:cubicBezTo>
                <a:cubicBezTo>
                  <a:pt x="7459770" y="6631336"/>
                  <a:pt x="8577580" y="5940944"/>
                  <a:pt x="8699149" y="5642861"/>
                </a:cubicBezTo>
                <a:cubicBezTo>
                  <a:pt x="9163618" y="5267091"/>
                  <a:pt x="10124341" y="5307067"/>
                  <a:pt x="10933883" y="5059455"/>
                </a:cubicBezTo>
                <a:cubicBezTo>
                  <a:pt x="11743425" y="4811843"/>
                  <a:pt x="13173110" y="4595672"/>
                  <a:pt x="13556400" y="4157186"/>
                </a:cubicBezTo>
                <a:cubicBezTo>
                  <a:pt x="13798480" y="4190915"/>
                  <a:pt x="14060731" y="4216213"/>
                  <a:pt x="14343156" y="4216213"/>
                </a:cubicBezTo>
                <a:cubicBezTo>
                  <a:pt x="15674588" y="4216213"/>
                  <a:pt x="16763942" y="3760862"/>
                  <a:pt x="16763942" y="3204322"/>
                </a:cubicBezTo>
                <a:cubicBezTo>
                  <a:pt x="16743769" y="2774268"/>
                  <a:pt x="16098227" y="2403241"/>
                  <a:pt x="15190432" y="2259890"/>
                </a:cubicBezTo>
                <a:close/>
                <a:moveTo>
                  <a:pt x="7928074" y="4831780"/>
                </a:moveTo>
                <a:cubicBezTo>
                  <a:pt x="7867554" y="4620969"/>
                  <a:pt x="7746515" y="4367996"/>
                  <a:pt x="7504437" y="4123456"/>
                </a:cubicBezTo>
                <a:cubicBezTo>
                  <a:pt x="8008767" y="4098159"/>
                  <a:pt x="8472751" y="4030699"/>
                  <a:pt x="8876215" y="3929510"/>
                </a:cubicBezTo>
                <a:cubicBezTo>
                  <a:pt x="8452578" y="4233078"/>
                  <a:pt x="8129806" y="4561942"/>
                  <a:pt x="7928074" y="4831780"/>
                </a:cubicBezTo>
                <a:close/>
                <a:moveTo>
                  <a:pt x="4881919" y="4452321"/>
                </a:moveTo>
                <a:cubicBezTo>
                  <a:pt x="5245036" y="4334267"/>
                  <a:pt x="5547635" y="4174051"/>
                  <a:pt x="5769540" y="3996970"/>
                </a:cubicBezTo>
                <a:cubicBezTo>
                  <a:pt x="5951099" y="4030699"/>
                  <a:pt x="6132658" y="4064429"/>
                  <a:pt x="6334390" y="4081294"/>
                </a:cubicBezTo>
                <a:cubicBezTo>
                  <a:pt x="6858894" y="4443888"/>
                  <a:pt x="6959760" y="4857077"/>
                  <a:pt x="6959760" y="5118482"/>
                </a:cubicBezTo>
                <a:cubicBezTo>
                  <a:pt x="6314217" y="4831780"/>
                  <a:pt x="5487115" y="4604104"/>
                  <a:pt x="4881919" y="4452321"/>
                </a:cubicBezTo>
                <a:close/>
                <a:moveTo>
                  <a:pt x="10469899" y="4679996"/>
                </a:moveTo>
                <a:cubicBezTo>
                  <a:pt x="9884876" y="4798050"/>
                  <a:pt x="9279679" y="4924537"/>
                  <a:pt x="8795522" y="5076320"/>
                </a:cubicBezTo>
                <a:cubicBezTo>
                  <a:pt x="9057774" y="4730591"/>
                  <a:pt x="9521758" y="4207780"/>
                  <a:pt x="10247993" y="3828321"/>
                </a:cubicBezTo>
                <a:cubicBezTo>
                  <a:pt x="10752324" y="3963240"/>
                  <a:pt x="11357520" y="4039132"/>
                  <a:pt x="12003063" y="4039132"/>
                </a:cubicBezTo>
                <a:cubicBezTo>
                  <a:pt x="12204795" y="4039132"/>
                  <a:pt x="12386355" y="4030699"/>
                  <a:pt x="12567914" y="4013834"/>
                </a:cubicBezTo>
                <a:cubicBezTo>
                  <a:pt x="12346007" y="4275240"/>
                  <a:pt x="11559252" y="4452321"/>
                  <a:pt x="10469899" y="4679996"/>
                </a:cubicBezTo>
                <a:close/>
              </a:path>
            </a:pathLst>
          </a:custGeom>
          <a:solidFill>
            <a:srgbClr val="17405E"/>
          </a:solidFill>
          <a:ln w="201712" cap="flat">
            <a:noFill/>
            <a:prstDash val="solid"/>
            <a:miter/>
          </a:ln>
        </p:spPr>
        <p:txBody>
          <a:bodyPr rtlCol="0" anchor="ctr"/>
          <a:lstStyle/>
          <a:p>
            <a:endParaRPr lang="en-US"/>
          </a:p>
        </p:txBody>
      </p:sp>
      <p:pic>
        <p:nvPicPr>
          <p:cNvPr id="54" name="Picture 53" descr="A close up of a map&#10;&#10;Description automatically generated">
            <a:extLst>
              <a:ext uri="{FF2B5EF4-FFF2-40B4-BE49-F238E27FC236}">
                <a16:creationId xmlns:a16="http://schemas.microsoft.com/office/drawing/2014/main" id="{20E664F0-0176-4CC7-8168-98D18CF1B3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81349" y="13871924"/>
            <a:ext cx="5673748" cy="5303520"/>
          </a:xfrm>
          <a:prstGeom prst="rect">
            <a:avLst/>
          </a:prstGeom>
        </p:spPr>
      </p:pic>
      <p:sp>
        <p:nvSpPr>
          <p:cNvPr id="60" name="Rectangle 59">
            <a:extLst>
              <a:ext uri="{FF2B5EF4-FFF2-40B4-BE49-F238E27FC236}">
                <a16:creationId xmlns:a16="http://schemas.microsoft.com/office/drawing/2014/main" id="{BC2EB81E-BE8F-4CBD-A299-4B772C87AAE2}"/>
              </a:ext>
            </a:extLst>
          </p:cNvPr>
          <p:cNvSpPr/>
          <p:nvPr/>
        </p:nvSpPr>
        <p:spPr>
          <a:xfrm>
            <a:off x="1360432" y="10142712"/>
            <a:ext cx="7548940" cy="1569660"/>
          </a:xfrm>
          <a:prstGeom prst="rect">
            <a:avLst/>
          </a:prstGeom>
        </p:spPr>
        <p:txBody>
          <a:bodyPr wrap="square">
            <a:spAutoFit/>
          </a:bodyPr>
          <a:lstStyle/>
          <a:p>
            <a:r>
              <a:rPr lang="en-US" sz="3200" dirty="0"/>
              <a:t>The NWR Project hopes to revive the species using stem cell and reproductive technologies.</a:t>
            </a:r>
          </a:p>
        </p:txBody>
      </p:sp>
      <p:pic>
        <p:nvPicPr>
          <p:cNvPr id="188" name="Picture 187" descr="A close up of a map&#10;&#10;Description automatically generated">
            <a:extLst>
              <a:ext uri="{FF2B5EF4-FFF2-40B4-BE49-F238E27FC236}">
                <a16:creationId xmlns:a16="http://schemas.microsoft.com/office/drawing/2014/main" id="{5FB8862F-AA39-47BB-A560-F9980264548B}"/>
              </a:ext>
            </a:extLst>
          </p:cNvPr>
          <p:cNvPicPr>
            <a:picLocks noChangeAspect="1"/>
          </p:cNvPicPr>
          <p:nvPr/>
        </p:nvPicPr>
        <p:blipFill rotWithShape="1">
          <a:blip r:embed="rId13">
            <a:extLst>
              <a:ext uri="{28A0092B-C50C-407E-A947-70E740481C1C}">
                <a14:useLocalDpi xmlns:a14="http://schemas.microsoft.com/office/drawing/2010/main" val="0"/>
              </a:ext>
            </a:extLst>
          </a:blip>
          <a:srcRect l="80448" t="1177" r="1338" b="62349"/>
          <a:stretch/>
        </p:blipFill>
        <p:spPr>
          <a:xfrm>
            <a:off x="24167615" y="17336678"/>
            <a:ext cx="1471522" cy="1828800"/>
          </a:xfrm>
          <a:prstGeom prst="rect">
            <a:avLst/>
          </a:prstGeom>
        </p:spPr>
      </p:pic>
      <p:sp>
        <p:nvSpPr>
          <p:cNvPr id="192" name="Rectangle 36">
            <a:extLst>
              <a:ext uri="{FF2B5EF4-FFF2-40B4-BE49-F238E27FC236}">
                <a16:creationId xmlns:a16="http://schemas.microsoft.com/office/drawing/2014/main" id="{1CC6FF03-E43F-492F-9846-49C63FDEAAD3}"/>
              </a:ext>
            </a:extLst>
          </p:cNvPr>
          <p:cNvSpPr/>
          <p:nvPr/>
        </p:nvSpPr>
        <p:spPr>
          <a:xfrm>
            <a:off x="14733113" y="6308079"/>
            <a:ext cx="27432000" cy="566928"/>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4462239"/>
              <a:gd name="connsiteY0" fmla="*/ 0 h 1293407"/>
              <a:gd name="connsiteX1" fmla="*/ 13328281 w 14462239"/>
              <a:gd name="connsiteY1" fmla="*/ 0 h 1293407"/>
              <a:gd name="connsiteX2" fmla="*/ 14436360 w 14462239"/>
              <a:gd name="connsiteY2" fmla="*/ 706490 h 1293407"/>
              <a:gd name="connsiteX3" fmla="*/ 13328281 w 14462239"/>
              <a:gd name="connsiteY3" fmla="*/ 1293407 h 1293407"/>
              <a:gd name="connsiteX4" fmla="*/ 0 w 14462239"/>
              <a:gd name="connsiteY4" fmla="*/ 1293407 h 1293407"/>
              <a:gd name="connsiteX5" fmla="*/ 0 w 14462239"/>
              <a:gd name="connsiteY5" fmla="*/ 0 h 1293407"/>
              <a:gd name="connsiteX0" fmla="*/ 0 w 14436360"/>
              <a:gd name="connsiteY0" fmla="*/ 0 h 1293407"/>
              <a:gd name="connsiteX1" fmla="*/ 13328281 w 14436360"/>
              <a:gd name="connsiteY1" fmla="*/ 0 h 1293407"/>
              <a:gd name="connsiteX2" fmla="*/ 14436360 w 14436360"/>
              <a:gd name="connsiteY2" fmla="*/ 706490 h 1293407"/>
              <a:gd name="connsiteX3" fmla="*/ 13328281 w 14436360"/>
              <a:gd name="connsiteY3" fmla="*/ 1293407 h 1293407"/>
              <a:gd name="connsiteX4" fmla="*/ 0 w 14436360"/>
              <a:gd name="connsiteY4" fmla="*/ 1293407 h 1293407"/>
              <a:gd name="connsiteX5" fmla="*/ 0 w 14436360"/>
              <a:gd name="connsiteY5" fmla="*/ 0 h 1293407"/>
              <a:gd name="connsiteX0" fmla="*/ 0 w 14436360"/>
              <a:gd name="connsiteY0" fmla="*/ 18 h 1293425"/>
              <a:gd name="connsiteX1" fmla="*/ 13328281 w 14436360"/>
              <a:gd name="connsiteY1" fmla="*/ 18 h 1293425"/>
              <a:gd name="connsiteX2" fmla="*/ 14436360 w 14436360"/>
              <a:gd name="connsiteY2" fmla="*/ 706508 h 1293425"/>
              <a:gd name="connsiteX3" fmla="*/ 13328281 w 14436360"/>
              <a:gd name="connsiteY3" fmla="*/ 1293425 h 1293425"/>
              <a:gd name="connsiteX4" fmla="*/ 0 w 14436360"/>
              <a:gd name="connsiteY4" fmla="*/ 1293425 h 1293425"/>
              <a:gd name="connsiteX5" fmla="*/ 0 w 14436360"/>
              <a:gd name="connsiteY5" fmla="*/ 18 h 1293425"/>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6360" h="1293426">
                <a:moveTo>
                  <a:pt x="0" y="19"/>
                </a:moveTo>
                <a:lnTo>
                  <a:pt x="13328281" y="19"/>
                </a:lnTo>
                <a:cubicBezTo>
                  <a:pt x="13382977" y="-3373"/>
                  <a:pt x="13968542" y="434837"/>
                  <a:pt x="14436360" y="680532"/>
                </a:cubicBezTo>
                <a:lnTo>
                  <a:pt x="13328281" y="1293426"/>
                </a:lnTo>
                <a:lnTo>
                  <a:pt x="0" y="1293426"/>
                </a:lnTo>
                <a:lnTo>
                  <a:pt x="0" y="19"/>
                </a:lnTo>
                <a:close/>
              </a:path>
            </a:pathLst>
          </a:custGeom>
          <a:solidFill>
            <a:srgbClr val="17405E"/>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000" b="1" dirty="0"/>
              <a:t> NWR Fibroblasts &amp; iPSCs</a:t>
            </a:r>
            <a:endParaRPr lang="en-US" sz="4000" dirty="0"/>
          </a:p>
        </p:txBody>
      </p:sp>
      <p:sp>
        <p:nvSpPr>
          <p:cNvPr id="193" name="Rectangle 36">
            <a:extLst>
              <a:ext uri="{FF2B5EF4-FFF2-40B4-BE49-F238E27FC236}">
                <a16:creationId xmlns:a16="http://schemas.microsoft.com/office/drawing/2014/main" id="{E2569C88-E610-471D-95F3-270DAABA6DBF}"/>
              </a:ext>
            </a:extLst>
          </p:cNvPr>
          <p:cNvSpPr/>
          <p:nvPr/>
        </p:nvSpPr>
        <p:spPr>
          <a:xfrm>
            <a:off x="14597956" y="19452977"/>
            <a:ext cx="27432000" cy="564104"/>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4462239"/>
              <a:gd name="connsiteY0" fmla="*/ 0 h 1293407"/>
              <a:gd name="connsiteX1" fmla="*/ 13328281 w 14462239"/>
              <a:gd name="connsiteY1" fmla="*/ 0 h 1293407"/>
              <a:gd name="connsiteX2" fmla="*/ 14436360 w 14462239"/>
              <a:gd name="connsiteY2" fmla="*/ 706490 h 1293407"/>
              <a:gd name="connsiteX3" fmla="*/ 13328281 w 14462239"/>
              <a:gd name="connsiteY3" fmla="*/ 1293407 h 1293407"/>
              <a:gd name="connsiteX4" fmla="*/ 0 w 14462239"/>
              <a:gd name="connsiteY4" fmla="*/ 1293407 h 1293407"/>
              <a:gd name="connsiteX5" fmla="*/ 0 w 14462239"/>
              <a:gd name="connsiteY5" fmla="*/ 0 h 1293407"/>
              <a:gd name="connsiteX0" fmla="*/ 0 w 14436360"/>
              <a:gd name="connsiteY0" fmla="*/ 0 h 1293407"/>
              <a:gd name="connsiteX1" fmla="*/ 13328281 w 14436360"/>
              <a:gd name="connsiteY1" fmla="*/ 0 h 1293407"/>
              <a:gd name="connsiteX2" fmla="*/ 14436360 w 14436360"/>
              <a:gd name="connsiteY2" fmla="*/ 706490 h 1293407"/>
              <a:gd name="connsiteX3" fmla="*/ 13328281 w 14436360"/>
              <a:gd name="connsiteY3" fmla="*/ 1293407 h 1293407"/>
              <a:gd name="connsiteX4" fmla="*/ 0 w 14436360"/>
              <a:gd name="connsiteY4" fmla="*/ 1293407 h 1293407"/>
              <a:gd name="connsiteX5" fmla="*/ 0 w 14436360"/>
              <a:gd name="connsiteY5" fmla="*/ 0 h 1293407"/>
              <a:gd name="connsiteX0" fmla="*/ 0 w 14436360"/>
              <a:gd name="connsiteY0" fmla="*/ 18 h 1293425"/>
              <a:gd name="connsiteX1" fmla="*/ 13328281 w 14436360"/>
              <a:gd name="connsiteY1" fmla="*/ 18 h 1293425"/>
              <a:gd name="connsiteX2" fmla="*/ 14436360 w 14436360"/>
              <a:gd name="connsiteY2" fmla="*/ 706508 h 1293425"/>
              <a:gd name="connsiteX3" fmla="*/ 13328281 w 14436360"/>
              <a:gd name="connsiteY3" fmla="*/ 1293425 h 1293425"/>
              <a:gd name="connsiteX4" fmla="*/ 0 w 14436360"/>
              <a:gd name="connsiteY4" fmla="*/ 1293425 h 1293425"/>
              <a:gd name="connsiteX5" fmla="*/ 0 w 14436360"/>
              <a:gd name="connsiteY5" fmla="*/ 18 h 1293425"/>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6360" h="1293426">
                <a:moveTo>
                  <a:pt x="0" y="19"/>
                </a:moveTo>
                <a:lnTo>
                  <a:pt x="13328281" y="19"/>
                </a:lnTo>
                <a:cubicBezTo>
                  <a:pt x="13382977" y="-3373"/>
                  <a:pt x="13968542" y="434837"/>
                  <a:pt x="14436360" y="680532"/>
                </a:cubicBezTo>
                <a:lnTo>
                  <a:pt x="13328281" y="1293426"/>
                </a:lnTo>
                <a:lnTo>
                  <a:pt x="0" y="1293426"/>
                </a:lnTo>
                <a:lnTo>
                  <a:pt x="0" y="19"/>
                </a:lnTo>
                <a:close/>
              </a:path>
            </a:pathLst>
          </a:custGeom>
          <a:solidFill>
            <a:srgbClr val="17405E"/>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000" b="1" dirty="0"/>
              <a:t> NWR iPSCs &amp; EBs</a:t>
            </a:r>
            <a:endParaRPr lang="en-US" sz="4000" dirty="0"/>
          </a:p>
        </p:txBody>
      </p:sp>
      <p:pic>
        <p:nvPicPr>
          <p:cNvPr id="177" name="Picture 176">
            <a:extLst>
              <a:ext uri="{FF2B5EF4-FFF2-40B4-BE49-F238E27FC236}">
                <a16:creationId xmlns:a16="http://schemas.microsoft.com/office/drawing/2014/main" id="{3723CC3B-959B-214C-914A-218AE60D535E}"/>
              </a:ext>
            </a:extLst>
          </p:cNvPr>
          <p:cNvPicPr>
            <a:picLocks noChangeAspect="1"/>
          </p:cNvPicPr>
          <p:nvPr/>
        </p:nvPicPr>
        <p:blipFill>
          <a:blip r:embed="rId14"/>
          <a:stretch>
            <a:fillRect/>
          </a:stretch>
        </p:blipFill>
        <p:spPr>
          <a:xfrm>
            <a:off x="25509001" y="21792678"/>
            <a:ext cx="4466640" cy="4206240"/>
          </a:xfrm>
          <a:prstGeom prst="rect">
            <a:avLst/>
          </a:prstGeom>
        </p:spPr>
      </p:pic>
      <p:pic>
        <p:nvPicPr>
          <p:cNvPr id="181" name="Picture 180">
            <a:extLst>
              <a:ext uri="{FF2B5EF4-FFF2-40B4-BE49-F238E27FC236}">
                <a16:creationId xmlns:a16="http://schemas.microsoft.com/office/drawing/2014/main" id="{D91412D0-0E0C-DE44-BDC0-4B3EEBE61153}"/>
              </a:ext>
            </a:extLst>
          </p:cNvPr>
          <p:cNvPicPr>
            <a:picLocks noChangeAspect="1"/>
          </p:cNvPicPr>
          <p:nvPr/>
        </p:nvPicPr>
        <p:blipFill rotWithShape="1">
          <a:blip r:embed="rId15"/>
          <a:srcRect l="1606" t="11007" r="-1606" b="-11007"/>
          <a:stretch/>
        </p:blipFill>
        <p:spPr>
          <a:xfrm>
            <a:off x="14123230" y="22385094"/>
            <a:ext cx="6097283" cy="6221256"/>
          </a:xfrm>
          <a:prstGeom prst="rect">
            <a:avLst/>
          </a:prstGeom>
        </p:spPr>
      </p:pic>
      <p:sp>
        <p:nvSpPr>
          <p:cNvPr id="201" name="Rectangle 200">
            <a:extLst>
              <a:ext uri="{FF2B5EF4-FFF2-40B4-BE49-F238E27FC236}">
                <a16:creationId xmlns:a16="http://schemas.microsoft.com/office/drawing/2014/main" id="{B412A0C8-09BE-4929-91CB-E77DEDE9A510}"/>
              </a:ext>
            </a:extLst>
          </p:cNvPr>
          <p:cNvSpPr/>
          <p:nvPr/>
        </p:nvSpPr>
        <p:spPr>
          <a:xfrm>
            <a:off x="4590757" y="31549258"/>
            <a:ext cx="2482598" cy="707886"/>
          </a:xfrm>
          <a:prstGeom prst="rect">
            <a:avLst/>
          </a:prstGeom>
        </p:spPr>
        <p:txBody>
          <a:bodyPr wrap="square">
            <a:spAutoFit/>
          </a:bodyPr>
          <a:lstStyle/>
          <a:p>
            <a:r>
              <a:rPr lang="en-US" sz="4000" b="1" dirty="0">
                <a:latin typeface="Arial" panose="020B0604020202020204" pitchFamily="34" charset="0"/>
                <a:cs typeface="Arial" panose="020B0604020202020204" pitchFamily="34" charset="0"/>
              </a:rPr>
              <a:t>Citations</a:t>
            </a:r>
          </a:p>
        </p:txBody>
      </p:sp>
      <p:sp>
        <p:nvSpPr>
          <p:cNvPr id="202" name="Rectangle 201">
            <a:extLst>
              <a:ext uri="{FF2B5EF4-FFF2-40B4-BE49-F238E27FC236}">
                <a16:creationId xmlns:a16="http://schemas.microsoft.com/office/drawing/2014/main" id="{3E93666B-9711-4535-BBA2-4654426C8075}"/>
              </a:ext>
            </a:extLst>
          </p:cNvPr>
          <p:cNvSpPr/>
          <p:nvPr/>
        </p:nvSpPr>
        <p:spPr>
          <a:xfrm>
            <a:off x="6959622" y="31207157"/>
            <a:ext cx="11005336" cy="1569660"/>
          </a:xfrm>
          <a:prstGeom prst="rect">
            <a:avLst/>
          </a:prstGeom>
        </p:spPr>
        <p:txBody>
          <a:bodyPr wrap="square">
            <a:spAutoFit/>
          </a:bodyPr>
          <a:lstStyle/>
          <a:p>
            <a:r>
              <a:rPr lang="en-US" sz="1600" b="1" dirty="0"/>
              <a:t>[1] </a:t>
            </a:r>
            <a:r>
              <a:rPr lang="en-US" sz="1600" dirty="0"/>
              <a:t>International Rhino Foundation. 2002. </a:t>
            </a:r>
            <a:r>
              <a:rPr lang="en-US" sz="1600" dirty="0">
                <a:hlinkClick r:id="rId16">
                  <a:extLst>
                    <a:ext uri="{A12FA001-AC4F-418D-AE19-62706E023703}">
                      <ahyp:hlinkClr xmlns:ahyp="http://schemas.microsoft.com/office/drawing/2018/hyperlinkcolor" val="tx"/>
                    </a:ext>
                  </a:extLst>
                </a:hlinkClick>
              </a:rPr>
              <a:t>Rhino Information – Northern White Rhino</a:t>
            </a:r>
            <a:r>
              <a:rPr lang="en-US" sz="1600" dirty="0"/>
              <a:t>. 19 September 2006</a:t>
            </a:r>
          </a:p>
          <a:p>
            <a:r>
              <a:rPr lang="en-US" sz="1600" b="1" dirty="0"/>
              <a:t>[2]</a:t>
            </a:r>
            <a:r>
              <a:rPr lang="en-US" sz="1600" dirty="0"/>
              <a:t> Yamashiro, et al. Generation of human oogonia from induced pluripotent stem cells in vitro. Science. 19 October 2019: 356-360</a:t>
            </a:r>
          </a:p>
          <a:p>
            <a:r>
              <a:rPr lang="en-US" sz="1600" b="1" dirty="0"/>
              <a:t>[3]</a:t>
            </a:r>
            <a:r>
              <a:rPr lang="en-US" sz="1600" dirty="0"/>
              <a:t> Huang DW, Sherman BT, </a:t>
            </a:r>
            <a:r>
              <a:rPr lang="en-US" sz="1600" dirty="0" err="1"/>
              <a:t>Lempicki</a:t>
            </a:r>
            <a:r>
              <a:rPr lang="en-US" sz="1600" dirty="0"/>
              <a:t> RA. Systematic and integrative analysis of large gene lists using DAVID Bioinformatics Resources. </a:t>
            </a:r>
            <a:r>
              <a:rPr lang="en-US" sz="1600" i="1" dirty="0"/>
              <a:t>Nature </a:t>
            </a:r>
            <a:r>
              <a:rPr lang="en-US" sz="1600" i="1" dirty="0" err="1"/>
              <a:t>Protoc</a:t>
            </a:r>
            <a:r>
              <a:rPr lang="en-US" sz="1600" i="1" dirty="0"/>
              <a:t>. 2009;4(1):44-57 </a:t>
            </a:r>
          </a:p>
          <a:p>
            <a:r>
              <a:rPr lang="en-US" sz="1600" dirty="0"/>
              <a:t>      Huang DW, Sherman BT, </a:t>
            </a:r>
            <a:r>
              <a:rPr lang="en-US" sz="1600" dirty="0" err="1"/>
              <a:t>Lempicki</a:t>
            </a:r>
            <a:r>
              <a:rPr lang="en-US" sz="1600" dirty="0"/>
              <a:t> RA. Bioinformatics enrichment tools: paths toward the comprehensive functional analysis of large gene lists. </a:t>
            </a:r>
            <a:r>
              <a:rPr lang="en-US" sz="1600" i="1" dirty="0"/>
              <a:t>Nucleic Acids Res. 2009;37(1):1-13.</a:t>
            </a:r>
            <a:endParaRPr lang="en-US" sz="1600" dirty="0"/>
          </a:p>
        </p:txBody>
      </p:sp>
      <p:sp>
        <p:nvSpPr>
          <p:cNvPr id="247" name="Rectangle 36">
            <a:extLst>
              <a:ext uri="{FF2B5EF4-FFF2-40B4-BE49-F238E27FC236}">
                <a16:creationId xmlns:a16="http://schemas.microsoft.com/office/drawing/2014/main" id="{A78BD542-6FB6-47C3-B0CB-92C11EBD94D2}"/>
              </a:ext>
            </a:extLst>
          </p:cNvPr>
          <p:cNvSpPr/>
          <p:nvPr/>
        </p:nvSpPr>
        <p:spPr>
          <a:xfrm>
            <a:off x="8078773" y="23142982"/>
            <a:ext cx="4833711" cy="618532"/>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4462239"/>
              <a:gd name="connsiteY0" fmla="*/ 0 h 1293407"/>
              <a:gd name="connsiteX1" fmla="*/ 13328281 w 14462239"/>
              <a:gd name="connsiteY1" fmla="*/ 0 h 1293407"/>
              <a:gd name="connsiteX2" fmla="*/ 14436360 w 14462239"/>
              <a:gd name="connsiteY2" fmla="*/ 706490 h 1293407"/>
              <a:gd name="connsiteX3" fmla="*/ 13328281 w 14462239"/>
              <a:gd name="connsiteY3" fmla="*/ 1293407 h 1293407"/>
              <a:gd name="connsiteX4" fmla="*/ 0 w 14462239"/>
              <a:gd name="connsiteY4" fmla="*/ 1293407 h 1293407"/>
              <a:gd name="connsiteX5" fmla="*/ 0 w 14462239"/>
              <a:gd name="connsiteY5" fmla="*/ 0 h 1293407"/>
              <a:gd name="connsiteX0" fmla="*/ 0 w 14436360"/>
              <a:gd name="connsiteY0" fmla="*/ 0 h 1293407"/>
              <a:gd name="connsiteX1" fmla="*/ 13328281 w 14436360"/>
              <a:gd name="connsiteY1" fmla="*/ 0 h 1293407"/>
              <a:gd name="connsiteX2" fmla="*/ 14436360 w 14436360"/>
              <a:gd name="connsiteY2" fmla="*/ 706490 h 1293407"/>
              <a:gd name="connsiteX3" fmla="*/ 13328281 w 14436360"/>
              <a:gd name="connsiteY3" fmla="*/ 1293407 h 1293407"/>
              <a:gd name="connsiteX4" fmla="*/ 0 w 14436360"/>
              <a:gd name="connsiteY4" fmla="*/ 1293407 h 1293407"/>
              <a:gd name="connsiteX5" fmla="*/ 0 w 14436360"/>
              <a:gd name="connsiteY5" fmla="*/ 0 h 1293407"/>
              <a:gd name="connsiteX0" fmla="*/ 0 w 14436360"/>
              <a:gd name="connsiteY0" fmla="*/ 18 h 1293425"/>
              <a:gd name="connsiteX1" fmla="*/ 13328281 w 14436360"/>
              <a:gd name="connsiteY1" fmla="*/ 18 h 1293425"/>
              <a:gd name="connsiteX2" fmla="*/ 14436360 w 14436360"/>
              <a:gd name="connsiteY2" fmla="*/ 706508 h 1293425"/>
              <a:gd name="connsiteX3" fmla="*/ 13328281 w 14436360"/>
              <a:gd name="connsiteY3" fmla="*/ 1293425 h 1293425"/>
              <a:gd name="connsiteX4" fmla="*/ 0 w 14436360"/>
              <a:gd name="connsiteY4" fmla="*/ 1293425 h 1293425"/>
              <a:gd name="connsiteX5" fmla="*/ 0 w 14436360"/>
              <a:gd name="connsiteY5" fmla="*/ 18 h 1293425"/>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6360" h="1293426">
                <a:moveTo>
                  <a:pt x="0" y="19"/>
                </a:moveTo>
                <a:lnTo>
                  <a:pt x="13328281" y="19"/>
                </a:lnTo>
                <a:cubicBezTo>
                  <a:pt x="13382977" y="-3373"/>
                  <a:pt x="13968542" y="434837"/>
                  <a:pt x="14436360" y="680532"/>
                </a:cubicBezTo>
                <a:lnTo>
                  <a:pt x="13328281" y="1293426"/>
                </a:lnTo>
                <a:lnTo>
                  <a:pt x="0" y="1293426"/>
                </a:lnTo>
                <a:lnTo>
                  <a:pt x="0" y="19"/>
                </a:lnTo>
                <a:close/>
              </a:path>
            </a:pathLst>
          </a:custGeom>
          <a:solidFill>
            <a:srgbClr val="17405E"/>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4000" b="1" dirty="0"/>
              <a:t>Metabolism: </a:t>
            </a:r>
            <a:r>
              <a:rPr lang="en-US" sz="4000" b="1" dirty="0" err="1"/>
              <a:t>Wetlab</a:t>
            </a:r>
            <a:endParaRPr lang="en-US" sz="4000" dirty="0"/>
          </a:p>
        </p:txBody>
      </p:sp>
      <p:sp>
        <p:nvSpPr>
          <p:cNvPr id="2069" name="Rectangle 2068">
            <a:extLst>
              <a:ext uri="{FF2B5EF4-FFF2-40B4-BE49-F238E27FC236}">
                <a16:creationId xmlns:a16="http://schemas.microsoft.com/office/drawing/2014/main" id="{207A8737-7A40-4511-AE24-3C34C8FBC8AC}"/>
              </a:ext>
            </a:extLst>
          </p:cNvPr>
          <p:cNvSpPr/>
          <p:nvPr/>
        </p:nvSpPr>
        <p:spPr>
          <a:xfrm>
            <a:off x="8072509" y="27286562"/>
            <a:ext cx="5649584" cy="2862322"/>
          </a:xfrm>
          <a:prstGeom prst="rect">
            <a:avLst/>
          </a:prstGeom>
        </p:spPr>
        <p:txBody>
          <a:bodyPr wrap="square">
            <a:spAutoFit/>
          </a:bodyPr>
          <a:lstStyle/>
          <a:p>
            <a:r>
              <a:rPr lang="en-US" sz="3600" b="1" dirty="0">
                <a:solidFill>
                  <a:srgbClr val="17405E"/>
                </a:solidFill>
              </a:rPr>
              <a:t>Flow Cytometry (FACs)</a:t>
            </a:r>
          </a:p>
          <a:p>
            <a:r>
              <a:rPr lang="en-US" sz="3600" dirty="0"/>
              <a:t>Used fluorescent antibodies to detect functional mitochondria and essential pluripotent gene expression</a:t>
            </a:r>
          </a:p>
        </p:txBody>
      </p:sp>
      <p:sp>
        <p:nvSpPr>
          <p:cNvPr id="2070" name="Rectangle 2069">
            <a:extLst>
              <a:ext uri="{FF2B5EF4-FFF2-40B4-BE49-F238E27FC236}">
                <a16:creationId xmlns:a16="http://schemas.microsoft.com/office/drawing/2014/main" id="{3F40F2DF-26BF-4409-A1F5-0A531B82D3AC}"/>
              </a:ext>
            </a:extLst>
          </p:cNvPr>
          <p:cNvSpPr/>
          <p:nvPr/>
        </p:nvSpPr>
        <p:spPr>
          <a:xfrm>
            <a:off x="8059515" y="23905939"/>
            <a:ext cx="4940053" cy="2862322"/>
          </a:xfrm>
          <a:prstGeom prst="rect">
            <a:avLst/>
          </a:prstGeom>
        </p:spPr>
        <p:txBody>
          <a:bodyPr wrap="square">
            <a:spAutoFit/>
          </a:bodyPr>
          <a:lstStyle/>
          <a:p>
            <a:r>
              <a:rPr lang="en-US" sz="3600" b="1" dirty="0">
                <a:solidFill>
                  <a:srgbClr val="17405E"/>
                </a:solidFill>
              </a:rPr>
              <a:t>Identify active metabolic pathways</a:t>
            </a:r>
          </a:p>
          <a:p>
            <a:r>
              <a:rPr lang="en-US" sz="3600" dirty="0"/>
              <a:t>Used assay kits to quantify glycolysis activity and ATP content</a:t>
            </a:r>
          </a:p>
        </p:txBody>
      </p:sp>
      <p:sp>
        <p:nvSpPr>
          <p:cNvPr id="252" name="Rectangle 36">
            <a:extLst>
              <a:ext uri="{FF2B5EF4-FFF2-40B4-BE49-F238E27FC236}">
                <a16:creationId xmlns:a16="http://schemas.microsoft.com/office/drawing/2014/main" id="{69572B92-C64C-4E68-9B82-2E29445B7D86}"/>
              </a:ext>
            </a:extLst>
          </p:cNvPr>
          <p:cNvSpPr/>
          <p:nvPr/>
        </p:nvSpPr>
        <p:spPr>
          <a:xfrm>
            <a:off x="14867484" y="4753039"/>
            <a:ext cx="19476720" cy="1178764"/>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8281" h="1293407">
                <a:moveTo>
                  <a:pt x="0" y="0"/>
                </a:moveTo>
                <a:lnTo>
                  <a:pt x="13328281" y="0"/>
                </a:lnTo>
                <a:cubicBezTo>
                  <a:pt x="13040565" y="221739"/>
                  <a:pt x="12778250" y="443477"/>
                  <a:pt x="12528634" y="658866"/>
                </a:cubicBezTo>
                <a:lnTo>
                  <a:pt x="13328281" y="1293407"/>
                </a:lnTo>
                <a:lnTo>
                  <a:pt x="0" y="1293407"/>
                </a:lnTo>
                <a:lnTo>
                  <a:pt x="0" y="0"/>
                </a:lnTo>
                <a:close/>
              </a:path>
            </a:pathLst>
          </a:cu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5400" b="1" dirty="0"/>
              <a:t> </a:t>
            </a:r>
            <a:r>
              <a:rPr lang="en-US" sz="5400" b="1" dirty="0" err="1"/>
              <a:t>RNAseq</a:t>
            </a:r>
            <a:r>
              <a:rPr lang="en-US" sz="5400" b="1" dirty="0"/>
              <a:t> Analysis Pipeline</a:t>
            </a:r>
            <a:r>
              <a:rPr lang="en-US" sz="5400" b="1" baseline="30000" dirty="0"/>
              <a:t>[2]</a:t>
            </a:r>
            <a:endParaRPr lang="en-US" sz="5400" dirty="0"/>
          </a:p>
        </p:txBody>
      </p:sp>
      <p:grpSp>
        <p:nvGrpSpPr>
          <p:cNvPr id="66" name="Graphic 2052" descr="Decision chart">
            <a:extLst>
              <a:ext uri="{FF2B5EF4-FFF2-40B4-BE49-F238E27FC236}">
                <a16:creationId xmlns:a16="http://schemas.microsoft.com/office/drawing/2014/main" id="{CFEF49A3-E191-4F63-81B3-CCC92D85C6BD}"/>
              </a:ext>
            </a:extLst>
          </p:cNvPr>
          <p:cNvGrpSpPr/>
          <p:nvPr/>
        </p:nvGrpSpPr>
        <p:grpSpPr>
          <a:xfrm>
            <a:off x="29995816" y="4577403"/>
            <a:ext cx="1573998" cy="1645104"/>
            <a:chOff x="9081517" y="19195502"/>
            <a:chExt cx="1698176" cy="1832242"/>
          </a:xfrm>
        </p:grpSpPr>
        <p:sp>
          <p:nvSpPr>
            <p:cNvPr id="67" name="Freeform: Shape 66">
              <a:extLst>
                <a:ext uri="{FF2B5EF4-FFF2-40B4-BE49-F238E27FC236}">
                  <a16:creationId xmlns:a16="http://schemas.microsoft.com/office/drawing/2014/main" id="{22CDAFD1-2345-466F-9282-0B5A4981B605}"/>
                </a:ext>
              </a:extLst>
            </p:cNvPr>
            <p:cNvSpPr/>
            <p:nvPr/>
          </p:nvSpPr>
          <p:spPr>
            <a:xfrm>
              <a:off x="10154049" y="20714922"/>
              <a:ext cx="625644" cy="312822"/>
            </a:xfrm>
            <a:custGeom>
              <a:avLst/>
              <a:gdLst>
                <a:gd name="connsiteX0" fmla="*/ 0 w 625643"/>
                <a:gd name="connsiteY0" fmla="*/ 0 h 312821"/>
                <a:gd name="connsiteX1" fmla="*/ 625644 w 625643"/>
                <a:gd name="connsiteY1" fmla="*/ 0 h 312821"/>
                <a:gd name="connsiteX2" fmla="*/ 625644 w 625643"/>
                <a:gd name="connsiteY2" fmla="*/ 312822 h 312821"/>
                <a:gd name="connsiteX3" fmla="*/ 0 w 625643"/>
                <a:gd name="connsiteY3" fmla="*/ 312822 h 312821"/>
              </a:gdLst>
              <a:ahLst/>
              <a:cxnLst>
                <a:cxn ang="0">
                  <a:pos x="connsiteX0" y="connsiteY0"/>
                </a:cxn>
                <a:cxn ang="0">
                  <a:pos x="connsiteX1" y="connsiteY1"/>
                </a:cxn>
                <a:cxn ang="0">
                  <a:pos x="connsiteX2" y="connsiteY2"/>
                </a:cxn>
                <a:cxn ang="0">
                  <a:pos x="connsiteX3" y="connsiteY3"/>
                </a:cxn>
              </a:cxnLst>
              <a:rect l="l" t="t" r="r" b="b"/>
              <a:pathLst>
                <a:path w="625643" h="312821">
                  <a:moveTo>
                    <a:pt x="0" y="0"/>
                  </a:moveTo>
                  <a:lnTo>
                    <a:pt x="625644" y="0"/>
                  </a:lnTo>
                  <a:lnTo>
                    <a:pt x="625644" y="312822"/>
                  </a:lnTo>
                  <a:lnTo>
                    <a:pt x="0" y="312822"/>
                  </a:lnTo>
                  <a:close/>
                </a:path>
              </a:pathLst>
            </a:custGeom>
            <a:solidFill>
              <a:srgbClr val="17405E"/>
            </a:solidFill>
            <a:ln w="2232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B2A917B-8A2E-4FF9-B8AF-F23EA3EF8DE0}"/>
                </a:ext>
              </a:extLst>
            </p:cNvPr>
            <p:cNvSpPr/>
            <p:nvPr/>
          </p:nvSpPr>
          <p:spPr>
            <a:xfrm>
              <a:off x="9238071" y="19941359"/>
              <a:ext cx="1385354" cy="737366"/>
            </a:xfrm>
            <a:custGeom>
              <a:avLst/>
              <a:gdLst>
                <a:gd name="connsiteX0" fmla="*/ 1184111 w 1385353"/>
                <a:gd name="connsiteY0" fmla="*/ 281987 h 737365"/>
                <a:gd name="connsiteX1" fmla="*/ 1184111 w 1385353"/>
                <a:gd name="connsiteY1" fmla="*/ 603746 h 737365"/>
                <a:gd name="connsiteX2" fmla="*/ 1139422 w 1385353"/>
                <a:gd name="connsiteY2" fmla="*/ 559057 h 737365"/>
                <a:gd name="connsiteX3" fmla="*/ 1084008 w 1385353"/>
                <a:gd name="connsiteY3" fmla="*/ 559057 h 737365"/>
                <a:gd name="connsiteX4" fmla="*/ 1084008 w 1385353"/>
                <a:gd name="connsiteY4" fmla="*/ 614471 h 737365"/>
                <a:gd name="connsiteX5" fmla="*/ 1201316 w 1385353"/>
                <a:gd name="connsiteY5" fmla="*/ 731780 h 737365"/>
                <a:gd name="connsiteX6" fmla="*/ 1256731 w 1385353"/>
                <a:gd name="connsiteY6" fmla="*/ 731780 h 737365"/>
                <a:gd name="connsiteX7" fmla="*/ 1374039 w 1385353"/>
                <a:gd name="connsiteY7" fmla="*/ 614471 h 737365"/>
                <a:gd name="connsiteX8" fmla="*/ 1373927 w 1385353"/>
                <a:gd name="connsiteY8" fmla="*/ 558722 h 737365"/>
                <a:gd name="connsiteX9" fmla="*/ 1318178 w 1385353"/>
                <a:gd name="connsiteY9" fmla="*/ 558834 h 737365"/>
                <a:gd name="connsiteX10" fmla="*/ 1273489 w 1385353"/>
                <a:gd name="connsiteY10" fmla="*/ 603523 h 737365"/>
                <a:gd name="connsiteX11" fmla="*/ 1273489 w 1385353"/>
                <a:gd name="connsiteY11" fmla="*/ 192609 h 737365"/>
                <a:gd name="connsiteX12" fmla="*/ 893634 w 1385353"/>
                <a:gd name="connsiteY12" fmla="*/ 192609 h 737365"/>
                <a:gd name="connsiteX13" fmla="*/ 692534 w 1385353"/>
                <a:gd name="connsiteY13" fmla="*/ 0 h 737365"/>
                <a:gd name="connsiteX14" fmla="*/ 491434 w 1385353"/>
                <a:gd name="connsiteY14" fmla="*/ 192609 h 737365"/>
                <a:gd name="connsiteX15" fmla="*/ 111579 w 1385353"/>
                <a:gd name="connsiteY15" fmla="*/ 192609 h 737365"/>
                <a:gd name="connsiteX16" fmla="*/ 111579 w 1385353"/>
                <a:gd name="connsiteY16" fmla="*/ 603746 h 737365"/>
                <a:gd name="connsiteX17" fmla="*/ 66890 w 1385353"/>
                <a:gd name="connsiteY17" fmla="*/ 559057 h 737365"/>
                <a:gd name="connsiteX18" fmla="*/ 11476 w 1385353"/>
                <a:gd name="connsiteY18" fmla="*/ 559057 h 737365"/>
                <a:gd name="connsiteX19" fmla="*/ 11476 w 1385353"/>
                <a:gd name="connsiteY19" fmla="*/ 614471 h 737365"/>
                <a:gd name="connsiteX20" fmla="*/ 128784 w 1385353"/>
                <a:gd name="connsiteY20" fmla="*/ 731780 h 737365"/>
                <a:gd name="connsiteX21" fmla="*/ 184198 w 1385353"/>
                <a:gd name="connsiteY21" fmla="*/ 731780 h 737365"/>
                <a:gd name="connsiteX22" fmla="*/ 301507 w 1385353"/>
                <a:gd name="connsiteY22" fmla="*/ 614471 h 737365"/>
                <a:gd name="connsiteX23" fmla="*/ 301395 w 1385353"/>
                <a:gd name="connsiteY23" fmla="*/ 558722 h 737365"/>
                <a:gd name="connsiteX24" fmla="*/ 245646 w 1385353"/>
                <a:gd name="connsiteY24" fmla="*/ 558834 h 737365"/>
                <a:gd name="connsiteX25" fmla="*/ 200957 w 1385353"/>
                <a:gd name="connsiteY25" fmla="*/ 603523 h 737365"/>
                <a:gd name="connsiteX26" fmla="*/ 200957 w 1385353"/>
                <a:gd name="connsiteY26" fmla="*/ 281987 h 737365"/>
                <a:gd name="connsiteX27" fmla="*/ 491434 w 1385353"/>
                <a:gd name="connsiteY27" fmla="*/ 281987 h 737365"/>
                <a:gd name="connsiteX28" fmla="*/ 692534 w 1385353"/>
                <a:gd name="connsiteY28" fmla="*/ 483086 h 737365"/>
                <a:gd name="connsiteX29" fmla="*/ 893634 w 1385353"/>
                <a:gd name="connsiteY29" fmla="*/ 281987 h 737365"/>
                <a:gd name="connsiteX30" fmla="*/ 1184111 w 1385353"/>
                <a:gd name="connsiteY30" fmla="*/ 281987 h 73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85353" h="737365">
                  <a:moveTo>
                    <a:pt x="1184111" y="281987"/>
                  </a:moveTo>
                  <a:lnTo>
                    <a:pt x="1184111" y="603746"/>
                  </a:lnTo>
                  <a:lnTo>
                    <a:pt x="1139422" y="559057"/>
                  </a:lnTo>
                  <a:cubicBezTo>
                    <a:pt x="1124121" y="543756"/>
                    <a:pt x="1099310" y="543756"/>
                    <a:pt x="1084008" y="559057"/>
                  </a:cubicBezTo>
                  <a:cubicBezTo>
                    <a:pt x="1068707" y="574359"/>
                    <a:pt x="1068707" y="599170"/>
                    <a:pt x="1084008" y="614471"/>
                  </a:cubicBezTo>
                  <a:lnTo>
                    <a:pt x="1201316" y="731780"/>
                  </a:lnTo>
                  <a:cubicBezTo>
                    <a:pt x="1216651" y="747003"/>
                    <a:pt x="1241395" y="747003"/>
                    <a:pt x="1256731" y="731780"/>
                  </a:cubicBezTo>
                  <a:lnTo>
                    <a:pt x="1374039" y="614471"/>
                  </a:lnTo>
                  <a:cubicBezTo>
                    <a:pt x="1389403" y="599045"/>
                    <a:pt x="1389354" y="574086"/>
                    <a:pt x="1373927" y="558722"/>
                  </a:cubicBezTo>
                  <a:cubicBezTo>
                    <a:pt x="1358500" y="543358"/>
                    <a:pt x="1333542" y="543407"/>
                    <a:pt x="1318178" y="558834"/>
                  </a:cubicBezTo>
                  <a:lnTo>
                    <a:pt x="1273489" y="603523"/>
                  </a:lnTo>
                  <a:lnTo>
                    <a:pt x="1273489" y="192609"/>
                  </a:lnTo>
                  <a:lnTo>
                    <a:pt x="893634" y="192609"/>
                  </a:lnTo>
                  <a:lnTo>
                    <a:pt x="692534" y="0"/>
                  </a:lnTo>
                  <a:lnTo>
                    <a:pt x="491434" y="192609"/>
                  </a:lnTo>
                  <a:lnTo>
                    <a:pt x="111579" y="192609"/>
                  </a:lnTo>
                  <a:lnTo>
                    <a:pt x="111579" y="603746"/>
                  </a:lnTo>
                  <a:lnTo>
                    <a:pt x="66890" y="559057"/>
                  </a:lnTo>
                  <a:cubicBezTo>
                    <a:pt x="51589" y="543756"/>
                    <a:pt x="26778" y="543756"/>
                    <a:pt x="11476" y="559057"/>
                  </a:cubicBezTo>
                  <a:cubicBezTo>
                    <a:pt x="-3825" y="574359"/>
                    <a:pt x="-3825" y="599170"/>
                    <a:pt x="11476" y="614471"/>
                  </a:cubicBezTo>
                  <a:lnTo>
                    <a:pt x="128784" y="731780"/>
                  </a:lnTo>
                  <a:cubicBezTo>
                    <a:pt x="144119" y="747003"/>
                    <a:pt x="168863" y="747003"/>
                    <a:pt x="184198" y="731780"/>
                  </a:cubicBezTo>
                  <a:lnTo>
                    <a:pt x="301507" y="614471"/>
                  </a:lnTo>
                  <a:cubicBezTo>
                    <a:pt x="316871" y="599045"/>
                    <a:pt x="316822" y="574086"/>
                    <a:pt x="301395" y="558722"/>
                  </a:cubicBezTo>
                  <a:cubicBezTo>
                    <a:pt x="285968" y="543358"/>
                    <a:pt x="261010" y="543407"/>
                    <a:pt x="245646" y="558834"/>
                  </a:cubicBezTo>
                  <a:lnTo>
                    <a:pt x="200957" y="603523"/>
                  </a:lnTo>
                  <a:lnTo>
                    <a:pt x="200957" y="281987"/>
                  </a:lnTo>
                  <a:lnTo>
                    <a:pt x="491434" y="281987"/>
                  </a:lnTo>
                  <a:lnTo>
                    <a:pt x="692534" y="483086"/>
                  </a:lnTo>
                  <a:lnTo>
                    <a:pt x="893634" y="281987"/>
                  </a:lnTo>
                  <a:lnTo>
                    <a:pt x="1184111" y="281987"/>
                  </a:lnTo>
                  <a:close/>
                </a:path>
              </a:pathLst>
            </a:custGeom>
            <a:solidFill>
              <a:srgbClr val="17405E"/>
            </a:solidFill>
            <a:ln w="2232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72C91D6-A4F5-4901-9FCD-5417C4F3D433}"/>
                </a:ext>
              </a:extLst>
            </p:cNvPr>
            <p:cNvSpPr/>
            <p:nvPr/>
          </p:nvSpPr>
          <p:spPr>
            <a:xfrm>
              <a:off x="9081517" y="20714922"/>
              <a:ext cx="625644" cy="312822"/>
            </a:xfrm>
            <a:custGeom>
              <a:avLst/>
              <a:gdLst>
                <a:gd name="connsiteX0" fmla="*/ 0 w 625643"/>
                <a:gd name="connsiteY0" fmla="*/ 0 h 312821"/>
                <a:gd name="connsiteX1" fmla="*/ 625644 w 625643"/>
                <a:gd name="connsiteY1" fmla="*/ 0 h 312821"/>
                <a:gd name="connsiteX2" fmla="*/ 625644 w 625643"/>
                <a:gd name="connsiteY2" fmla="*/ 312822 h 312821"/>
                <a:gd name="connsiteX3" fmla="*/ 0 w 625643"/>
                <a:gd name="connsiteY3" fmla="*/ 312822 h 312821"/>
              </a:gdLst>
              <a:ahLst/>
              <a:cxnLst>
                <a:cxn ang="0">
                  <a:pos x="connsiteX0" y="connsiteY0"/>
                </a:cxn>
                <a:cxn ang="0">
                  <a:pos x="connsiteX1" y="connsiteY1"/>
                </a:cxn>
                <a:cxn ang="0">
                  <a:pos x="connsiteX2" y="connsiteY2"/>
                </a:cxn>
                <a:cxn ang="0">
                  <a:pos x="connsiteX3" y="connsiteY3"/>
                </a:cxn>
              </a:cxnLst>
              <a:rect l="l" t="t" r="r" b="b"/>
              <a:pathLst>
                <a:path w="625643" h="312821">
                  <a:moveTo>
                    <a:pt x="0" y="0"/>
                  </a:moveTo>
                  <a:lnTo>
                    <a:pt x="625644" y="0"/>
                  </a:lnTo>
                  <a:lnTo>
                    <a:pt x="625644" y="312822"/>
                  </a:lnTo>
                  <a:lnTo>
                    <a:pt x="0" y="312822"/>
                  </a:lnTo>
                  <a:close/>
                </a:path>
              </a:pathLst>
            </a:custGeom>
            <a:solidFill>
              <a:srgbClr val="17405E"/>
            </a:solidFill>
            <a:ln w="2232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CCA7063-9570-4CE7-A25B-A21C281EA4B7}"/>
                </a:ext>
              </a:extLst>
            </p:cNvPr>
            <p:cNvSpPr/>
            <p:nvPr/>
          </p:nvSpPr>
          <p:spPr>
            <a:xfrm>
              <a:off x="9617783" y="19195502"/>
              <a:ext cx="625644" cy="692677"/>
            </a:xfrm>
            <a:custGeom>
              <a:avLst/>
              <a:gdLst>
                <a:gd name="connsiteX0" fmla="*/ 270591 w 625643"/>
                <a:gd name="connsiteY0" fmla="*/ 570006 h 692676"/>
                <a:gd name="connsiteX1" fmla="*/ 223444 w 625643"/>
                <a:gd name="connsiteY1" fmla="*/ 522636 h 692676"/>
                <a:gd name="connsiteX2" fmla="*/ 168030 w 625643"/>
                <a:gd name="connsiteY2" fmla="*/ 522636 h 692676"/>
                <a:gd name="connsiteX3" fmla="*/ 168030 w 625643"/>
                <a:gd name="connsiteY3" fmla="*/ 578050 h 692676"/>
                <a:gd name="connsiteX4" fmla="*/ 285338 w 625643"/>
                <a:gd name="connsiteY4" fmla="*/ 695358 h 692676"/>
                <a:gd name="connsiteX5" fmla="*/ 340752 w 625643"/>
                <a:gd name="connsiteY5" fmla="*/ 695358 h 692676"/>
                <a:gd name="connsiteX6" fmla="*/ 458061 w 625643"/>
                <a:gd name="connsiteY6" fmla="*/ 578050 h 692676"/>
                <a:gd name="connsiteX7" fmla="*/ 457837 w 625643"/>
                <a:gd name="connsiteY7" fmla="*/ 522412 h 692676"/>
                <a:gd name="connsiteX8" fmla="*/ 402200 w 625643"/>
                <a:gd name="connsiteY8" fmla="*/ 522636 h 692676"/>
                <a:gd name="connsiteX9" fmla="*/ 359745 w 625643"/>
                <a:gd name="connsiteY9" fmla="*/ 565314 h 692676"/>
                <a:gd name="connsiteX10" fmla="*/ 359745 w 625643"/>
                <a:gd name="connsiteY10" fmla="*/ 312822 h 692676"/>
                <a:gd name="connsiteX11" fmla="*/ 625644 w 625643"/>
                <a:gd name="connsiteY11" fmla="*/ 312822 h 692676"/>
                <a:gd name="connsiteX12" fmla="*/ 625644 w 625643"/>
                <a:gd name="connsiteY12" fmla="*/ 0 h 692676"/>
                <a:gd name="connsiteX13" fmla="*/ 0 w 625643"/>
                <a:gd name="connsiteY13" fmla="*/ 0 h 692676"/>
                <a:gd name="connsiteX14" fmla="*/ 0 w 625643"/>
                <a:gd name="connsiteY14" fmla="*/ 312822 h 692676"/>
                <a:gd name="connsiteX15" fmla="*/ 270591 w 625643"/>
                <a:gd name="connsiteY15" fmla="*/ 312822 h 69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5643" h="692676">
                  <a:moveTo>
                    <a:pt x="270591" y="570006"/>
                  </a:moveTo>
                  <a:lnTo>
                    <a:pt x="223444" y="522636"/>
                  </a:lnTo>
                  <a:cubicBezTo>
                    <a:pt x="208143" y="507334"/>
                    <a:pt x="183331" y="507334"/>
                    <a:pt x="168030" y="522636"/>
                  </a:cubicBezTo>
                  <a:cubicBezTo>
                    <a:pt x="152729" y="537937"/>
                    <a:pt x="152729" y="562749"/>
                    <a:pt x="168030" y="578050"/>
                  </a:cubicBezTo>
                  <a:lnTo>
                    <a:pt x="285338" y="695358"/>
                  </a:lnTo>
                  <a:cubicBezTo>
                    <a:pt x="300673" y="710582"/>
                    <a:pt x="325417" y="710582"/>
                    <a:pt x="340752" y="695358"/>
                  </a:cubicBezTo>
                  <a:lnTo>
                    <a:pt x="458061" y="578050"/>
                  </a:lnTo>
                  <a:cubicBezTo>
                    <a:pt x="473362" y="562623"/>
                    <a:pt x="473264" y="537714"/>
                    <a:pt x="457837" y="522412"/>
                  </a:cubicBezTo>
                  <a:cubicBezTo>
                    <a:pt x="442410" y="507111"/>
                    <a:pt x="417501" y="507209"/>
                    <a:pt x="402200" y="522636"/>
                  </a:cubicBezTo>
                  <a:lnTo>
                    <a:pt x="359745" y="565314"/>
                  </a:lnTo>
                  <a:lnTo>
                    <a:pt x="359745" y="312822"/>
                  </a:lnTo>
                  <a:lnTo>
                    <a:pt x="625644" y="312822"/>
                  </a:lnTo>
                  <a:lnTo>
                    <a:pt x="625644" y="0"/>
                  </a:lnTo>
                  <a:lnTo>
                    <a:pt x="0" y="0"/>
                  </a:lnTo>
                  <a:lnTo>
                    <a:pt x="0" y="312822"/>
                  </a:lnTo>
                  <a:lnTo>
                    <a:pt x="270591" y="312822"/>
                  </a:lnTo>
                  <a:close/>
                </a:path>
              </a:pathLst>
            </a:custGeom>
            <a:solidFill>
              <a:srgbClr val="17405E"/>
            </a:solidFill>
            <a:ln w="22324" cap="flat">
              <a:noFill/>
              <a:prstDash val="solid"/>
              <a:miter/>
            </a:ln>
          </p:spPr>
          <p:txBody>
            <a:bodyPr rtlCol="0" anchor="ctr"/>
            <a:lstStyle/>
            <a:p>
              <a:endParaRPr lang="en-US" dirty="0"/>
            </a:p>
          </p:txBody>
        </p:sp>
      </p:grpSp>
      <p:sp>
        <p:nvSpPr>
          <p:cNvPr id="253" name="Rectangle 36">
            <a:extLst>
              <a:ext uri="{FF2B5EF4-FFF2-40B4-BE49-F238E27FC236}">
                <a16:creationId xmlns:a16="http://schemas.microsoft.com/office/drawing/2014/main" id="{2ADB8CB6-DCC4-4D8A-A30D-24922967F4E3}"/>
              </a:ext>
            </a:extLst>
          </p:cNvPr>
          <p:cNvSpPr/>
          <p:nvPr/>
        </p:nvSpPr>
        <p:spPr>
          <a:xfrm>
            <a:off x="13516946" y="20521937"/>
            <a:ext cx="29626560" cy="980702"/>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8281" h="1293407">
                <a:moveTo>
                  <a:pt x="0" y="0"/>
                </a:moveTo>
                <a:lnTo>
                  <a:pt x="13328281" y="0"/>
                </a:lnTo>
                <a:cubicBezTo>
                  <a:pt x="13040565" y="221739"/>
                  <a:pt x="12778250" y="443477"/>
                  <a:pt x="12528634" y="658866"/>
                </a:cubicBezTo>
                <a:lnTo>
                  <a:pt x="13328281" y="1293407"/>
                </a:lnTo>
                <a:lnTo>
                  <a:pt x="0" y="1293407"/>
                </a:lnTo>
                <a:lnTo>
                  <a:pt x="0" y="0"/>
                </a:lnTo>
                <a:close/>
              </a:path>
            </a:pathLst>
          </a:custGeom>
          <a:solidFill>
            <a:srgbClr val="85C4E1"/>
          </a:solidFill>
          <a:ln>
            <a:noFill/>
          </a:ln>
        </p:spPr>
        <p:style>
          <a:lnRef idx="3">
            <a:schemeClr val="lt1"/>
          </a:lnRef>
          <a:fillRef idx="1">
            <a:schemeClr val="accent6"/>
          </a:fillRef>
          <a:effectRef idx="1">
            <a:schemeClr val="accent6"/>
          </a:effectRef>
          <a:fontRef idx="minor">
            <a:schemeClr val="lt1"/>
          </a:fontRef>
        </p:style>
        <p:txBody>
          <a:bodyPr rtlCol="0" anchor="ctr"/>
          <a:lstStyle/>
          <a:p>
            <a:r>
              <a:rPr lang="en-US" sz="5400" b="1" dirty="0"/>
              <a:t>  Metabolism Analysis</a:t>
            </a:r>
            <a:endParaRPr lang="en-US" sz="5400" dirty="0"/>
          </a:p>
        </p:txBody>
      </p:sp>
      <p:pic>
        <p:nvPicPr>
          <p:cNvPr id="110" name="Picture 109" descr="A close up of a map&#10;&#10;Description automatically generated">
            <a:extLst>
              <a:ext uri="{FF2B5EF4-FFF2-40B4-BE49-F238E27FC236}">
                <a16:creationId xmlns:a16="http://schemas.microsoft.com/office/drawing/2014/main" id="{451801BC-2966-4F1C-8180-B2593B964B9B}"/>
              </a:ext>
            </a:extLst>
          </p:cNvPr>
          <p:cNvPicPr>
            <a:picLocks noChangeAspect="1"/>
          </p:cNvPicPr>
          <p:nvPr/>
        </p:nvPicPr>
        <p:blipFill>
          <a:blip r:embed="rId17">
            <a:alphaModFix/>
            <a:extLst>
              <a:ext uri="{28A0092B-C50C-407E-A947-70E740481C1C}">
                <a14:useLocalDpi xmlns:a14="http://schemas.microsoft.com/office/drawing/2010/main" val="0"/>
              </a:ext>
            </a:extLst>
          </a:blip>
          <a:stretch>
            <a:fillRect/>
          </a:stretch>
        </p:blipFill>
        <p:spPr>
          <a:xfrm>
            <a:off x="14151117" y="6988618"/>
            <a:ext cx="5466587" cy="5303520"/>
          </a:xfrm>
          <a:prstGeom prst="rect">
            <a:avLst/>
          </a:prstGeom>
        </p:spPr>
      </p:pic>
      <p:grpSp>
        <p:nvGrpSpPr>
          <p:cNvPr id="284" name="Group 283">
            <a:extLst>
              <a:ext uri="{FF2B5EF4-FFF2-40B4-BE49-F238E27FC236}">
                <a16:creationId xmlns:a16="http://schemas.microsoft.com/office/drawing/2014/main" id="{6FFCD70D-505C-4AF0-B9C1-51C8D51536ED}"/>
              </a:ext>
            </a:extLst>
          </p:cNvPr>
          <p:cNvGrpSpPr/>
          <p:nvPr/>
        </p:nvGrpSpPr>
        <p:grpSpPr>
          <a:xfrm>
            <a:off x="13936295" y="12576795"/>
            <a:ext cx="29586398" cy="1222615"/>
            <a:chOff x="12998201" y="13148295"/>
            <a:chExt cx="30524492" cy="1222615"/>
          </a:xfrm>
        </p:grpSpPr>
        <p:sp>
          <p:nvSpPr>
            <p:cNvPr id="274" name="Rectangle 36">
              <a:extLst>
                <a:ext uri="{FF2B5EF4-FFF2-40B4-BE49-F238E27FC236}">
                  <a16:creationId xmlns:a16="http://schemas.microsoft.com/office/drawing/2014/main" id="{355542ED-E62D-44C1-9140-74515A044775}"/>
                </a:ext>
              </a:extLst>
            </p:cNvPr>
            <p:cNvSpPr/>
            <p:nvPr/>
          </p:nvSpPr>
          <p:spPr>
            <a:xfrm>
              <a:off x="12998201" y="13148295"/>
              <a:ext cx="30524492" cy="1169887"/>
            </a:xfrm>
            <a:custGeom>
              <a:avLst/>
              <a:gdLst>
                <a:gd name="connsiteX0" fmla="*/ 0 w 13328281"/>
                <a:gd name="connsiteY0" fmla="*/ 0 h 1293407"/>
                <a:gd name="connsiteX1" fmla="*/ 13328281 w 13328281"/>
                <a:gd name="connsiteY1" fmla="*/ 0 h 1293407"/>
                <a:gd name="connsiteX2" fmla="*/ 13328281 w 13328281"/>
                <a:gd name="connsiteY2" fmla="*/ 1293407 h 1293407"/>
                <a:gd name="connsiteX3" fmla="*/ 0 w 13328281"/>
                <a:gd name="connsiteY3" fmla="*/ 1293407 h 1293407"/>
                <a:gd name="connsiteX4" fmla="*/ 0 w 13328281"/>
                <a:gd name="connsiteY4"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34984 w 13328281"/>
                <a:gd name="connsiteY2" fmla="*/ 6207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47684 w 13328281"/>
                <a:gd name="connsiteY2" fmla="*/ 677916 h 1293407"/>
                <a:gd name="connsiteX3" fmla="*/ 13328281 w 13328281"/>
                <a:gd name="connsiteY3" fmla="*/ 1293407 h 1293407"/>
                <a:gd name="connsiteX4" fmla="*/ 0 w 13328281"/>
                <a:gd name="connsiteY4" fmla="*/ 1293407 h 1293407"/>
                <a:gd name="connsiteX5" fmla="*/ 0 w 13328281"/>
                <a:gd name="connsiteY5" fmla="*/ 0 h 1293407"/>
                <a:gd name="connsiteX0" fmla="*/ 0 w 13328281"/>
                <a:gd name="connsiteY0" fmla="*/ 0 h 1293407"/>
                <a:gd name="connsiteX1" fmla="*/ 13328281 w 13328281"/>
                <a:gd name="connsiteY1" fmla="*/ 0 h 1293407"/>
                <a:gd name="connsiteX2" fmla="*/ 12528634 w 13328281"/>
                <a:gd name="connsiteY2" fmla="*/ 658866 h 1293407"/>
                <a:gd name="connsiteX3" fmla="*/ 13328281 w 13328281"/>
                <a:gd name="connsiteY3" fmla="*/ 1293407 h 1293407"/>
                <a:gd name="connsiteX4" fmla="*/ 0 w 13328281"/>
                <a:gd name="connsiteY4" fmla="*/ 1293407 h 1293407"/>
                <a:gd name="connsiteX5" fmla="*/ 0 w 13328281"/>
                <a:gd name="connsiteY5" fmla="*/ 0 h 1293407"/>
                <a:gd name="connsiteX0" fmla="*/ 0 w 14462239"/>
                <a:gd name="connsiteY0" fmla="*/ 0 h 1293407"/>
                <a:gd name="connsiteX1" fmla="*/ 13328281 w 14462239"/>
                <a:gd name="connsiteY1" fmla="*/ 0 h 1293407"/>
                <a:gd name="connsiteX2" fmla="*/ 14436360 w 14462239"/>
                <a:gd name="connsiteY2" fmla="*/ 706490 h 1293407"/>
                <a:gd name="connsiteX3" fmla="*/ 13328281 w 14462239"/>
                <a:gd name="connsiteY3" fmla="*/ 1293407 h 1293407"/>
                <a:gd name="connsiteX4" fmla="*/ 0 w 14462239"/>
                <a:gd name="connsiteY4" fmla="*/ 1293407 h 1293407"/>
                <a:gd name="connsiteX5" fmla="*/ 0 w 14462239"/>
                <a:gd name="connsiteY5" fmla="*/ 0 h 1293407"/>
                <a:gd name="connsiteX0" fmla="*/ 0 w 14436360"/>
                <a:gd name="connsiteY0" fmla="*/ 0 h 1293407"/>
                <a:gd name="connsiteX1" fmla="*/ 13328281 w 14436360"/>
                <a:gd name="connsiteY1" fmla="*/ 0 h 1293407"/>
                <a:gd name="connsiteX2" fmla="*/ 14436360 w 14436360"/>
                <a:gd name="connsiteY2" fmla="*/ 706490 h 1293407"/>
                <a:gd name="connsiteX3" fmla="*/ 13328281 w 14436360"/>
                <a:gd name="connsiteY3" fmla="*/ 1293407 h 1293407"/>
                <a:gd name="connsiteX4" fmla="*/ 0 w 14436360"/>
                <a:gd name="connsiteY4" fmla="*/ 1293407 h 1293407"/>
                <a:gd name="connsiteX5" fmla="*/ 0 w 14436360"/>
                <a:gd name="connsiteY5" fmla="*/ 0 h 1293407"/>
                <a:gd name="connsiteX0" fmla="*/ 0 w 14436360"/>
                <a:gd name="connsiteY0" fmla="*/ 18 h 1293425"/>
                <a:gd name="connsiteX1" fmla="*/ 13328281 w 14436360"/>
                <a:gd name="connsiteY1" fmla="*/ 18 h 1293425"/>
                <a:gd name="connsiteX2" fmla="*/ 14436360 w 14436360"/>
                <a:gd name="connsiteY2" fmla="*/ 706508 h 1293425"/>
                <a:gd name="connsiteX3" fmla="*/ 13328281 w 14436360"/>
                <a:gd name="connsiteY3" fmla="*/ 1293425 h 1293425"/>
                <a:gd name="connsiteX4" fmla="*/ 0 w 14436360"/>
                <a:gd name="connsiteY4" fmla="*/ 1293425 h 1293425"/>
                <a:gd name="connsiteX5" fmla="*/ 0 w 14436360"/>
                <a:gd name="connsiteY5" fmla="*/ 18 h 1293425"/>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 name="connsiteX0" fmla="*/ 0 w 14436360"/>
                <a:gd name="connsiteY0" fmla="*/ 19 h 1293426"/>
                <a:gd name="connsiteX1" fmla="*/ 13328281 w 14436360"/>
                <a:gd name="connsiteY1" fmla="*/ 19 h 1293426"/>
                <a:gd name="connsiteX2" fmla="*/ 14436360 w 14436360"/>
                <a:gd name="connsiteY2" fmla="*/ 680532 h 1293426"/>
                <a:gd name="connsiteX3" fmla="*/ 13328281 w 14436360"/>
                <a:gd name="connsiteY3" fmla="*/ 1293426 h 1293426"/>
                <a:gd name="connsiteX4" fmla="*/ 0 w 14436360"/>
                <a:gd name="connsiteY4" fmla="*/ 1293426 h 1293426"/>
                <a:gd name="connsiteX5" fmla="*/ 0 w 14436360"/>
                <a:gd name="connsiteY5" fmla="*/ 19 h 129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6360" h="1293426">
                  <a:moveTo>
                    <a:pt x="0" y="19"/>
                  </a:moveTo>
                  <a:lnTo>
                    <a:pt x="13328281" y="19"/>
                  </a:lnTo>
                  <a:cubicBezTo>
                    <a:pt x="13382977" y="-3373"/>
                    <a:pt x="13968542" y="434837"/>
                    <a:pt x="14436360" y="680532"/>
                  </a:cubicBezTo>
                  <a:lnTo>
                    <a:pt x="13328281" y="1293426"/>
                  </a:lnTo>
                  <a:lnTo>
                    <a:pt x="0" y="1293426"/>
                  </a:lnTo>
                  <a:lnTo>
                    <a:pt x="0" y="19"/>
                  </a:lnTo>
                  <a:close/>
                </a:path>
              </a:pathLst>
            </a:custGeom>
            <a:solidFill>
              <a:srgbClr val="EBEBEB">
                <a:alpha val="93000"/>
              </a:srgbClr>
            </a:solidFill>
            <a:ln>
              <a:noFill/>
            </a:ln>
          </p:spPr>
          <p:style>
            <a:lnRef idx="3">
              <a:schemeClr val="lt1"/>
            </a:lnRef>
            <a:fillRef idx="1">
              <a:schemeClr val="accent6"/>
            </a:fillRef>
            <a:effectRef idx="1">
              <a:schemeClr val="accent6"/>
            </a:effectRef>
            <a:fontRef idx="minor">
              <a:schemeClr val="lt1"/>
            </a:fontRef>
          </p:style>
          <p:txBody>
            <a:bodyPr rtlCol="0" anchor="ctr"/>
            <a:lstStyle/>
            <a:p>
              <a:endParaRPr lang="en-US" sz="4400" dirty="0"/>
            </a:p>
          </p:txBody>
        </p:sp>
        <p:sp>
          <p:nvSpPr>
            <p:cNvPr id="19" name="Rectangle 18">
              <a:extLst>
                <a:ext uri="{FF2B5EF4-FFF2-40B4-BE49-F238E27FC236}">
                  <a16:creationId xmlns:a16="http://schemas.microsoft.com/office/drawing/2014/main" id="{2462CDFE-AC97-498E-8EB6-54AFEE99C45F}"/>
                </a:ext>
              </a:extLst>
            </p:cNvPr>
            <p:cNvSpPr/>
            <p:nvPr/>
          </p:nvSpPr>
          <p:spPr>
            <a:xfrm>
              <a:off x="13559288" y="13170581"/>
              <a:ext cx="4965193" cy="1200329"/>
            </a:xfrm>
            <a:prstGeom prst="rect">
              <a:avLst/>
            </a:prstGeom>
          </p:spPr>
          <p:txBody>
            <a:bodyPr wrap="none">
              <a:spAutoFit/>
            </a:bodyPr>
            <a:lstStyle/>
            <a:p>
              <a:pPr algn="ctr"/>
              <a:r>
                <a:rPr lang="en-US" sz="3600" b="1" dirty="0"/>
                <a:t>Pairwise Comparison of </a:t>
              </a:r>
            </a:p>
            <a:p>
              <a:pPr algn="ctr"/>
              <a:r>
                <a:rPr lang="en-US" sz="3600" b="1" dirty="0"/>
                <a:t>Gene Expression</a:t>
              </a:r>
              <a:endParaRPr lang="en-US" sz="3600" dirty="0"/>
            </a:p>
          </p:txBody>
        </p:sp>
        <p:sp>
          <p:nvSpPr>
            <p:cNvPr id="251" name="TextBox 250">
              <a:extLst>
                <a:ext uri="{FF2B5EF4-FFF2-40B4-BE49-F238E27FC236}">
                  <a16:creationId xmlns:a16="http://schemas.microsoft.com/office/drawing/2014/main" id="{4D45FBCB-529D-4FA0-97CD-8CAEFC1CF7E6}"/>
                </a:ext>
              </a:extLst>
            </p:cNvPr>
            <p:cNvSpPr txBox="1"/>
            <p:nvPr/>
          </p:nvSpPr>
          <p:spPr>
            <a:xfrm>
              <a:off x="19915005" y="13444603"/>
              <a:ext cx="2851062" cy="707886"/>
            </a:xfrm>
            <a:prstGeom prst="rect">
              <a:avLst/>
            </a:prstGeom>
            <a:noFill/>
          </p:spPr>
          <p:txBody>
            <a:bodyPr wrap="square" rtlCol="0">
              <a:spAutoFit/>
            </a:bodyPr>
            <a:lstStyle/>
            <a:p>
              <a:pPr algn="ctr"/>
              <a:r>
                <a:rPr lang="en-US" sz="4000" b="1" dirty="0"/>
                <a:t>PCA Graph</a:t>
              </a:r>
            </a:p>
          </p:txBody>
        </p:sp>
        <p:sp>
          <p:nvSpPr>
            <p:cNvPr id="256" name="Rectangle 255">
              <a:extLst>
                <a:ext uri="{FF2B5EF4-FFF2-40B4-BE49-F238E27FC236}">
                  <a16:creationId xmlns:a16="http://schemas.microsoft.com/office/drawing/2014/main" id="{51BDD870-0FD5-4B45-BEF1-A85CD51FB2D6}"/>
                </a:ext>
              </a:extLst>
            </p:cNvPr>
            <p:cNvSpPr/>
            <p:nvPr/>
          </p:nvSpPr>
          <p:spPr>
            <a:xfrm>
              <a:off x="37528985" y="13184904"/>
              <a:ext cx="4260794" cy="1077218"/>
            </a:xfrm>
            <a:prstGeom prst="rect">
              <a:avLst/>
            </a:prstGeom>
            <a:noFill/>
          </p:spPr>
          <p:txBody>
            <a:bodyPr wrap="none">
              <a:spAutoFit/>
            </a:bodyPr>
            <a:lstStyle/>
            <a:p>
              <a:pPr algn="ctr"/>
              <a:r>
                <a:rPr lang="en-US" sz="3200" b="1" dirty="0"/>
                <a:t>Gene Cluster Ontology:</a:t>
              </a:r>
            </a:p>
            <a:p>
              <a:pPr algn="ctr"/>
              <a:r>
                <a:rPr lang="en-US" sz="3200" b="1" dirty="0"/>
                <a:t>Biological Process</a:t>
              </a:r>
              <a:r>
                <a:rPr lang="en-US" sz="3200" b="1" baseline="30000" dirty="0"/>
                <a:t> [3]</a:t>
              </a:r>
              <a:endParaRPr lang="en-US" sz="3200" b="1" dirty="0"/>
            </a:p>
          </p:txBody>
        </p:sp>
        <p:sp>
          <p:nvSpPr>
            <p:cNvPr id="183" name="Rectangle 182">
              <a:extLst>
                <a:ext uri="{FF2B5EF4-FFF2-40B4-BE49-F238E27FC236}">
                  <a16:creationId xmlns:a16="http://schemas.microsoft.com/office/drawing/2014/main" id="{AED86748-2BA2-4927-BB6B-5665E58D064F}"/>
                </a:ext>
              </a:extLst>
            </p:cNvPr>
            <p:cNvSpPr/>
            <p:nvPr/>
          </p:nvSpPr>
          <p:spPr>
            <a:xfrm>
              <a:off x="29985721" y="13353759"/>
              <a:ext cx="6620874" cy="630942"/>
            </a:xfrm>
            <a:prstGeom prst="rect">
              <a:avLst/>
            </a:prstGeom>
          </p:spPr>
          <p:txBody>
            <a:bodyPr wrap="none">
              <a:spAutoFit/>
            </a:bodyPr>
            <a:lstStyle/>
            <a:p>
              <a:r>
                <a:rPr lang="en-US" sz="3500" b="1" dirty="0"/>
                <a:t>Heatmap of significant PCA genes</a:t>
              </a:r>
              <a:endParaRPr lang="en-US" sz="3500" dirty="0"/>
            </a:p>
          </p:txBody>
        </p:sp>
        <p:sp>
          <p:nvSpPr>
            <p:cNvPr id="189" name="Rectangle 188">
              <a:extLst>
                <a:ext uri="{FF2B5EF4-FFF2-40B4-BE49-F238E27FC236}">
                  <a16:creationId xmlns:a16="http://schemas.microsoft.com/office/drawing/2014/main" id="{F6454F0C-13D3-4527-A800-A351575D3F4D}"/>
                </a:ext>
              </a:extLst>
            </p:cNvPr>
            <p:cNvSpPr/>
            <p:nvPr/>
          </p:nvSpPr>
          <p:spPr>
            <a:xfrm>
              <a:off x="25748321" y="13187855"/>
              <a:ext cx="3331361" cy="1077218"/>
            </a:xfrm>
            <a:prstGeom prst="rect">
              <a:avLst/>
            </a:prstGeom>
          </p:spPr>
          <p:txBody>
            <a:bodyPr wrap="none">
              <a:spAutoFit/>
            </a:bodyPr>
            <a:lstStyle/>
            <a:p>
              <a:r>
                <a:rPr lang="en-US" sz="3200" b="1" dirty="0"/>
                <a:t>Radial Plot of PCA </a:t>
              </a:r>
            </a:p>
            <a:p>
              <a:pPr algn="ctr"/>
              <a:r>
                <a:rPr lang="en-US" sz="3200" b="1" dirty="0"/>
                <a:t>Loading Scores</a:t>
              </a:r>
              <a:endParaRPr lang="en-US" sz="3200" dirty="0"/>
            </a:p>
          </p:txBody>
        </p:sp>
      </p:grpSp>
      <p:grpSp>
        <p:nvGrpSpPr>
          <p:cNvPr id="282" name="Group 281">
            <a:extLst>
              <a:ext uri="{FF2B5EF4-FFF2-40B4-BE49-F238E27FC236}">
                <a16:creationId xmlns:a16="http://schemas.microsoft.com/office/drawing/2014/main" id="{AD255BDA-4227-4CA1-849E-BB9DDE39AF5F}"/>
              </a:ext>
            </a:extLst>
          </p:cNvPr>
          <p:cNvGrpSpPr/>
          <p:nvPr/>
        </p:nvGrpSpPr>
        <p:grpSpPr>
          <a:xfrm>
            <a:off x="19353195" y="13670833"/>
            <a:ext cx="5167427" cy="6125732"/>
            <a:chOff x="20343428" y="14297609"/>
            <a:chExt cx="5167427" cy="6125732"/>
          </a:xfrm>
        </p:grpSpPr>
        <p:pic>
          <p:nvPicPr>
            <p:cNvPr id="41" name="Picture 40" descr="A close up of a map&#10;&#10;Description automatically generated">
              <a:extLst>
                <a:ext uri="{FF2B5EF4-FFF2-40B4-BE49-F238E27FC236}">
                  <a16:creationId xmlns:a16="http://schemas.microsoft.com/office/drawing/2014/main" id="{A2A3278B-FD35-4269-AE47-44CCF28E41C5}"/>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23363" r="24284"/>
            <a:stretch/>
          </p:blipFill>
          <p:spPr>
            <a:xfrm>
              <a:off x="20343428" y="14297609"/>
              <a:ext cx="5167427" cy="6125732"/>
            </a:xfrm>
            <a:prstGeom prst="rect">
              <a:avLst/>
            </a:prstGeom>
          </p:spPr>
        </p:pic>
        <p:sp>
          <p:nvSpPr>
            <p:cNvPr id="190" name="Freeform: Shape 189">
              <a:extLst>
                <a:ext uri="{FF2B5EF4-FFF2-40B4-BE49-F238E27FC236}">
                  <a16:creationId xmlns:a16="http://schemas.microsoft.com/office/drawing/2014/main" id="{0A28241B-0BF6-420B-B0A3-240BB097FB53}"/>
                </a:ext>
              </a:extLst>
            </p:cNvPr>
            <p:cNvSpPr/>
            <p:nvPr/>
          </p:nvSpPr>
          <p:spPr>
            <a:xfrm rot="685661" flipV="1">
              <a:off x="21635084" y="16169441"/>
              <a:ext cx="2713322" cy="2789322"/>
            </a:xfrm>
            <a:custGeom>
              <a:avLst/>
              <a:gdLst>
                <a:gd name="connsiteX0" fmla="*/ 0 w 166254"/>
                <a:gd name="connsiteY0" fmla="*/ 48491 h 48491"/>
                <a:gd name="connsiteX1" fmla="*/ 166254 w 166254"/>
                <a:gd name="connsiteY1" fmla="*/ 0 h 48491"/>
                <a:gd name="connsiteX0" fmla="*/ 0 w 166254"/>
                <a:gd name="connsiteY0" fmla="*/ 48491 h 76823"/>
                <a:gd name="connsiteX1" fmla="*/ 110097 w 166254"/>
                <a:gd name="connsiteY1" fmla="*/ 75767 h 76823"/>
                <a:gd name="connsiteX2" fmla="*/ 166254 w 166254"/>
                <a:gd name="connsiteY2" fmla="*/ 0 h 76823"/>
                <a:gd name="connsiteX0" fmla="*/ 79608 w 83477"/>
                <a:gd name="connsiteY0" fmla="*/ 208 h 227717"/>
                <a:gd name="connsiteX1" fmla="*/ 3870 w 83477"/>
                <a:gd name="connsiteY1" fmla="*/ 227509 h 227717"/>
                <a:gd name="connsiteX2" fmla="*/ 60027 w 83477"/>
                <a:gd name="connsiteY2" fmla="*/ 151742 h 227717"/>
                <a:gd name="connsiteX0" fmla="*/ 79608 w 83477"/>
                <a:gd name="connsiteY0" fmla="*/ 208 h 227717"/>
                <a:gd name="connsiteX1" fmla="*/ 3870 w 83477"/>
                <a:gd name="connsiteY1" fmla="*/ 227509 h 227717"/>
                <a:gd name="connsiteX2" fmla="*/ 60027 w 83477"/>
                <a:gd name="connsiteY2" fmla="*/ 151742 h 227717"/>
                <a:gd name="connsiteX0" fmla="*/ 79608 w 83477"/>
                <a:gd name="connsiteY0" fmla="*/ 208 h 227717"/>
                <a:gd name="connsiteX1" fmla="*/ 3870 w 83477"/>
                <a:gd name="connsiteY1" fmla="*/ 227509 h 227717"/>
                <a:gd name="connsiteX2" fmla="*/ 60027 w 83477"/>
                <a:gd name="connsiteY2" fmla="*/ 151742 h 227717"/>
                <a:gd name="connsiteX0" fmla="*/ 80711 w 80711"/>
                <a:gd name="connsiteY0" fmla="*/ 0 h 227539"/>
                <a:gd name="connsiteX1" fmla="*/ 4973 w 80711"/>
                <a:gd name="connsiteY1" fmla="*/ 227301 h 227539"/>
                <a:gd name="connsiteX2" fmla="*/ 61130 w 80711"/>
                <a:gd name="connsiteY2" fmla="*/ 151534 h 227539"/>
                <a:gd name="connsiteX0" fmla="*/ 80711 w 217778"/>
                <a:gd name="connsiteY0" fmla="*/ 0 h 227539"/>
                <a:gd name="connsiteX1" fmla="*/ 4973 w 217778"/>
                <a:gd name="connsiteY1" fmla="*/ 227301 h 227539"/>
                <a:gd name="connsiteX2" fmla="*/ 217778 w 217778"/>
                <a:gd name="connsiteY2" fmla="*/ 14017 h 227539"/>
                <a:gd name="connsiteX0" fmla="*/ 2239 w 139306"/>
                <a:gd name="connsiteY0" fmla="*/ 0 h 160212"/>
                <a:gd name="connsiteX1" fmla="*/ 31056 w 139306"/>
                <a:gd name="connsiteY1" fmla="*/ 159868 h 160212"/>
                <a:gd name="connsiteX2" fmla="*/ 139306 w 139306"/>
                <a:gd name="connsiteY2" fmla="*/ 14017 h 160212"/>
                <a:gd name="connsiteX0" fmla="*/ 6922 w 143989"/>
                <a:gd name="connsiteY0" fmla="*/ 0 h 159868"/>
                <a:gd name="connsiteX1" fmla="*/ 35739 w 143989"/>
                <a:gd name="connsiteY1" fmla="*/ 159868 h 159868"/>
                <a:gd name="connsiteX2" fmla="*/ 143989 w 143989"/>
                <a:gd name="connsiteY2" fmla="*/ 14017 h 159868"/>
                <a:gd name="connsiteX0" fmla="*/ 3532 w 140599"/>
                <a:gd name="connsiteY0" fmla="*/ 0 h 167946"/>
                <a:gd name="connsiteX1" fmla="*/ 32349 w 140599"/>
                <a:gd name="connsiteY1" fmla="*/ 159868 h 167946"/>
                <a:gd name="connsiteX2" fmla="*/ 140599 w 140599"/>
                <a:gd name="connsiteY2" fmla="*/ 14017 h 167946"/>
                <a:gd name="connsiteX0" fmla="*/ 10114 w 147181"/>
                <a:gd name="connsiteY0" fmla="*/ 0 h 159985"/>
                <a:gd name="connsiteX1" fmla="*/ 38931 w 147181"/>
                <a:gd name="connsiteY1" fmla="*/ 159868 h 159985"/>
                <a:gd name="connsiteX2" fmla="*/ 147181 w 147181"/>
                <a:gd name="connsiteY2" fmla="*/ 14017 h 159985"/>
                <a:gd name="connsiteX0" fmla="*/ 10114 w 147181"/>
                <a:gd name="connsiteY0" fmla="*/ 0 h 159952"/>
                <a:gd name="connsiteX1" fmla="*/ 38931 w 147181"/>
                <a:gd name="connsiteY1" fmla="*/ 159868 h 159952"/>
                <a:gd name="connsiteX2" fmla="*/ 147181 w 147181"/>
                <a:gd name="connsiteY2" fmla="*/ 14017 h 159952"/>
                <a:gd name="connsiteX0" fmla="*/ 1354 w 145810"/>
                <a:gd name="connsiteY0" fmla="*/ 0 h 148504"/>
                <a:gd name="connsiteX1" fmla="*/ 37560 w 145810"/>
                <a:gd name="connsiteY1" fmla="*/ 148503 h 148504"/>
                <a:gd name="connsiteX2" fmla="*/ 145810 w 145810"/>
                <a:gd name="connsiteY2" fmla="*/ 2652 h 148504"/>
                <a:gd name="connsiteX0" fmla="*/ 110 w 144566"/>
                <a:gd name="connsiteY0" fmla="*/ 0 h 148504"/>
                <a:gd name="connsiteX1" fmla="*/ 36316 w 144566"/>
                <a:gd name="connsiteY1" fmla="*/ 148503 h 148504"/>
                <a:gd name="connsiteX2" fmla="*/ 144566 w 144566"/>
                <a:gd name="connsiteY2" fmla="*/ 2652 h 148504"/>
                <a:gd name="connsiteX0" fmla="*/ 112 w 144198"/>
                <a:gd name="connsiteY0" fmla="*/ 0 h 154196"/>
                <a:gd name="connsiteX1" fmla="*/ 35948 w 144198"/>
                <a:gd name="connsiteY1" fmla="*/ 154186 h 154196"/>
                <a:gd name="connsiteX2" fmla="*/ 144198 w 144198"/>
                <a:gd name="connsiteY2" fmla="*/ 8335 h 154196"/>
                <a:gd name="connsiteX0" fmla="*/ 3559 w 147645"/>
                <a:gd name="connsiteY0" fmla="*/ 0 h 154586"/>
                <a:gd name="connsiteX1" fmla="*/ 39395 w 147645"/>
                <a:gd name="connsiteY1" fmla="*/ 154186 h 154586"/>
                <a:gd name="connsiteX2" fmla="*/ 147645 w 147645"/>
                <a:gd name="connsiteY2" fmla="*/ 8335 h 154586"/>
                <a:gd name="connsiteX0" fmla="*/ 2303 w 146389"/>
                <a:gd name="connsiteY0" fmla="*/ 0 h 168568"/>
                <a:gd name="connsiteX1" fmla="*/ 42203 w 146389"/>
                <a:gd name="connsiteY1" fmla="*/ 168203 h 168568"/>
                <a:gd name="connsiteX2" fmla="*/ 146389 w 146389"/>
                <a:gd name="connsiteY2" fmla="*/ 8335 h 168568"/>
                <a:gd name="connsiteX0" fmla="*/ 1591 w 145677"/>
                <a:gd name="connsiteY0" fmla="*/ 0 h 159120"/>
                <a:gd name="connsiteX1" fmla="*/ 44447 w 145677"/>
                <a:gd name="connsiteY1" fmla="*/ 158732 h 159120"/>
                <a:gd name="connsiteX2" fmla="*/ 145677 w 145677"/>
                <a:gd name="connsiteY2" fmla="*/ 8335 h 159120"/>
                <a:gd name="connsiteX0" fmla="*/ 4495 w 148581"/>
                <a:gd name="connsiteY0" fmla="*/ 0 h 164322"/>
                <a:gd name="connsiteX1" fmla="*/ 47351 w 148581"/>
                <a:gd name="connsiteY1" fmla="*/ 158732 h 164322"/>
                <a:gd name="connsiteX2" fmla="*/ 148581 w 148581"/>
                <a:gd name="connsiteY2" fmla="*/ 8335 h 164322"/>
                <a:gd name="connsiteX0" fmla="*/ 948 w 145034"/>
                <a:gd name="connsiteY0" fmla="*/ 0 h 170220"/>
                <a:gd name="connsiteX1" fmla="*/ 58213 w 145034"/>
                <a:gd name="connsiteY1" fmla="*/ 164793 h 170220"/>
                <a:gd name="connsiteX2" fmla="*/ 145034 w 145034"/>
                <a:gd name="connsiteY2" fmla="*/ 8335 h 170220"/>
                <a:gd name="connsiteX0" fmla="*/ 2342 w 146428"/>
                <a:gd name="connsiteY0" fmla="*/ 0 h 173543"/>
                <a:gd name="connsiteX1" fmla="*/ 52218 w 146428"/>
                <a:gd name="connsiteY1" fmla="*/ 168203 h 173543"/>
                <a:gd name="connsiteX2" fmla="*/ 146428 w 146428"/>
                <a:gd name="connsiteY2" fmla="*/ 8335 h 173543"/>
                <a:gd name="connsiteX0" fmla="*/ 60 w 148949"/>
                <a:gd name="connsiteY0" fmla="*/ 4167 h 172372"/>
                <a:gd name="connsiteX1" fmla="*/ 49936 w 148949"/>
                <a:gd name="connsiteY1" fmla="*/ 172370 h 172372"/>
                <a:gd name="connsiteX2" fmla="*/ 148949 w 148949"/>
                <a:gd name="connsiteY2" fmla="*/ 0 h 172372"/>
                <a:gd name="connsiteX0" fmla="*/ 60 w 148949"/>
                <a:gd name="connsiteY0" fmla="*/ 4167 h 172372"/>
                <a:gd name="connsiteX1" fmla="*/ 49936 w 148949"/>
                <a:gd name="connsiteY1" fmla="*/ 172370 h 172372"/>
                <a:gd name="connsiteX2" fmla="*/ 148949 w 148949"/>
                <a:gd name="connsiteY2" fmla="*/ 0 h 172372"/>
                <a:gd name="connsiteX0" fmla="*/ 1761 w 150650"/>
                <a:gd name="connsiteY0" fmla="*/ 4167 h 177843"/>
                <a:gd name="connsiteX1" fmla="*/ 51637 w 150650"/>
                <a:gd name="connsiteY1" fmla="*/ 172370 h 177843"/>
                <a:gd name="connsiteX2" fmla="*/ 150650 w 150650"/>
                <a:gd name="connsiteY2" fmla="*/ 0 h 177843"/>
                <a:gd name="connsiteX0" fmla="*/ 293 w 149182"/>
                <a:gd name="connsiteY0" fmla="*/ 4167 h 181166"/>
                <a:gd name="connsiteX1" fmla="*/ 63469 w 149182"/>
                <a:gd name="connsiteY1" fmla="*/ 175780 h 181166"/>
                <a:gd name="connsiteX2" fmla="*/ 149182 w 149182"/>
                <a:gd name="connsiteY2" fmla="*/ 0 h 181166"/>
                <a:gd name="connsiteX0" fmla="*/ 126 w 149015"/>
                <a:gd name="connsiteY0" fmla="*/ 4167 h 178490"/>
                <a:gd name="connsiteX1" fmla="*/ 63302 w 149015"/>
                <a:gd name="connsiteY1" fmla="*/ 175780 h 178490"/>
                <a:gd name="connsiteX2" fmla="*/ 149015 w 149015"/>
                <a:gd name="connsiteY2" fmla="*/ 0 h 178490"/>
                <a:gd name="connsiteX0" fmla="*/ 126 w 149015"/>
                <a:gd name="connsiteY0" fmla="*/ 4167 h 172143"/>
                <a:gd name="connsiteX1" fmla="*/ 63302 w 149015"/>
                <a:gd name="connsiteY1" fmla="*/ 169340 h 172143"/>
                <a:gd name="connsiteX2" fmla="*/ 149015 w 149015"/>
                <a:gd name="connsiteY2" fmla="*/ 0 h 172143"/>
                <a:gd name="connsiteX0" fmla="*/ 349 w 149238"/>
                <a:gd name="connsiteY0" fmla="*/ 4167 h 171934"/>
                <a:gd name="connsiteX1" fmla="*/ 63525 w 149238"/>
                <a:gd name="connsiteY1" fmla="*/ 169340 h 171934"/>
                <a:gd name="connsiteX2" fmla="*/ 149238 w 149238"/>
                <a:gd name="connsiteY2" fmla="*/ 0 h 171934"/>
                <a:gd name="connsiteX0" fmla="*/ 494 w 149383"/>
                <a:gd name="connsiteY0" fmla="*/ 4167 h 177913"/>
                <a:gd name="connsiteX1" fmla="*/ 61084 w 149383"/>
                <a:gd name="connsiteY1" fmla="*/ 175401 h 177913"/>
                <a:gd name="connsiteX2" fmla="*/ 149383 w 149383"/>
                <a:gd name="connsiteY2" fmla="*/ 0 h 177913"/>
                <a:gd name="connsiteX0" fmla="*/ 42 w 143389"/>
                <a:gd name="connsiteY0" fmla="*/ 0 h 171235"/>
                <a:gd name="connsiteX1" fmla="*/ 60632 w 143389"/>
                <a:gd name="connsiteY1" fmla="*/ 171234 h 171235"/>
                <a:gd name="connsiteX2" fmla="*/ 143389 w 143389"/>
                <a:gd name="connsiteY2" fmla="*/ 3031 h 171235"/>
                <a:gd name="connsiteX0" fmla="*/ 418 w 143765"/>
                <a:gd name="connsiteY0" fmla="*/ 0 h 175355"/>
                <a:gd name="connsiteX1" fmla="*/ 61008 w 143765"/>
                <a:gd name="connsiteY1" fmla="*/ 171234 h 175355"/>
                <a:gd name="connsiteX2" fmla="*/ 143765 w 143765"/>
                <a:gd name="connsiteY2" fmla="*/ 3031 h 175355"/>
                <a:gd name="connsiteX0" fmla="*/ 236 w 143583"/>
                <a:gd name="connsiteY0" fmla="*/ 0 h 174657"/>
                <a:gd name="connsiteX1" fmla="*/ 60826 w 143583"/>
                <a:gd name="connsiteY1" fmla="*/ 171234 h 174657"/>
                <a:gd name="connsiteX2" fmla="*/ 143583 w 143583"/>
                <a:gd name="connsiteY2" fmla="*/ 3031 h 174657"/>
                <a:gd name="connsiteX0" fmla="*/ 1218 w 144565"/>
                <a:gd name="connsiteY0" fmla="*/ 0 h 174961"/>
                <a:gd name="connsiteX1" fmla="*/ 61808 w 144565"/>
                <a:gd name="connsiteY1" fmla="*/ 171234 h 174961"/>
                <a:gd name="connsiteX2" fmla="*/ 144565 w 144565"/>
                <a:gd name="connsiteY2" fmla="*/ 3031 h 174961"/>
                <a:gd name="connsiteX0" fmla="*/ 680 w 144027"/>
                <a:gd name="connsiteY0" fmla="*/ 0 h 177937"/>
                <a:gd name="connsiteX1" fmla="*/ 65703 w 144027"/>
                <a:gd name="connsiteY1" fmla="*/ 174265 h 177937"/>
                <a:gd name="connsiteX2" fmla="*/ 144027 w 144027"/>
                <a:gd name="connsiteY2" fmla="*/ 3031 h 177937"/>
                <a:gd name="connsiteX0" fmla="*/ 38 w 143016"/>
                <a:gd name="connsiteY0" fmla="*/ 0 h 174268"/>
                <a:gd name="connsiteX1" fmla="*/ 65061 w 143016"/>
                <a:gd name="connsiteY1" fmla="*/ 174265 h 174268"/>
                <a:gd name="connsiteX2" fmla="*/ 143016 w 143016"/>
                <a:gd name="connsiteY2" fmla="*/ 5304 h 174268"/>
                <a:gd name="connsiteX0" fmla="*/ 968 w 143946"/>
                <a:gd name="connsiteY0" fmla="*/ 0 h 186061"/>
                <a:gd name="connsiteX1" fmla="*/ 65991 w 143946"/>
                <a:gd name="connsiteY1" fmla="*/ 174265 h 186061"/>
                <a:gd name="connsiteX2" fmla="*/ 143946 w 143946"/>
                <a:gd name="connsiteY2" fmla="*/ 5304 h 186061"/>
                <a:gd name="connsiteX0" fmla="*/ 539 w 143517"/>
                <a:gd name="connsiteY0" fmla="*/ 0 h 186785"/>
                <a:gd name="connsiteX1" fmla="*/ 69995 w 143517"/>
                <a:gd name="connsiteY1" fmla="*/ 175023 h 186785"/>
                <a:gd name="connsiteX2" fmla="*/ 143517 w 143517"/>
                <a:gd name="connsiteY2" fmla="*/ 5304 h 186785"/>
                <a:gd name="connsiteX0" fmla="*/ 236 w 143214"/>
                <a:gd name="connsiteY0" fmla="*/ 0 h 183911"/>
                <a:gd name="connsiteX1" fmla="*/ 69692 w 143214"/>
                <a:gd name="connsiteY1" fmla="*/ 175023 h 183911"/>
                <a:gd name="connsiteX2" fmla="*/ 143214 w 143214"/>
                <a:gd name="connsiteY2" fmla="*/ 5304 h 183911"/>
                <a:gd name="connsiteX0" fmla="*/ 143 w 143121"/>
                <a:gd name="connsiteY0" fmla="*/ 0 h 186102"/>
                <a:gd name="connsiteX1" fmla="*/ 75141 w 143121"/>
                <a:gd name="connsiteY1" fmla="*/ 177296 h 186102"/>
                <a:gd name="connsiteX2" fmla="*/ 143121 w 143121"/>
                <a:gd name="connsiteY2" fmla="*/ 5304 h 186102"/>
                <a:gd name="connsiteX0" fmla="*/ 84 w 143062"/>
                <a:gd name="connsiteY0" fmla="*/ 0 h 183143"/>
                <a:gd name="connsiteX1" fmla="*/ 75082 w 143062"/>
                <a:gd name="connsiteY1" fmla="*/ 177296 h 183143"/>
                <a:gd name="connsiteX2" fmla="*/ 143062 w 143062"/>
                <a:gd name="connsiteY2" fmla="*/ 5304 h 183143"/>
                <a:gd name="connsiteX0" fmla="*/ 193 w 143171"/>
                <a:gd name="connsiteY0" fmla="*/ 0 h 183685"/>
                <a:gd name="connsiteX1" fmla="*/ 75191 w 143171"/>
                <a:gd name="connsiteY1" fmla="*/ 177296 h 183685"/>
                <a:gd name="connsiteX2" fmla="*/ 143171 w 143171"/>
                <a:gd name="connsiteY2" fmla="*/ 5304 h 183685"/>
                <a:gd name="connsiteX0" fmla="*/ 2127 w 145105"/>
                <a:gd name="connsiteY0" fmla="*/ 0 h 192534"/>
                <a:gd name="connsiteX1" fmla="*/ 57544 w 145105"/>
                <a:gd name="connsiteY1" fmla="*/ 186388 h 192534"/>
                <a:gd name="connsiteX2" fmla="*/ 145105 w 145105"/>
                <a:gd name="connsiteY2" fmla="*/ 5304 h 192534"/>
                <a:gd name="connsiteX0" fmla="*/ 147 w 143125"/>
                <a:gd name="connsiteY0" fmla="*/ 0 h 186811"/>
                <a:gd name="connsiteX1" fmla="*/ 55564 w 143125"/>
                <a:gd name="connsiteY1" fmla="*/ 186388 h 186811"/>
                <a:gd name="connsiteX2" fmla="*/ 143125 w 143125"/>
                <a:gd name="connsiteY2" fmla="*/ 5304 h 186811"/>
                <a:gd name="connsiteX0" fmla="*/ 49 w 142658"/>
                <a:gd name="connsiteY0" fmla="*/ 0 h 197027"/>
                <a:gd name="connsiteX1" fmla="*/ 55097 w 142658"/>
                <a:gd name="connsiteY1" fmla="*/ 196995 h 197027"/>
                <a:gd name="connsiteX2" fmla="*/ 142658 w 142658"/>
                <a:gd name="connsiteY2" fmla="*/ 15911 h 197027"/>
                <a:gd name="connsiteX0" fmla="*/ 49 w 142658"/>
                <a:gd name="connsiteY0" fmla="*/ 0 h 197027"/>
                <a:gd name="connsiteX1" fmla="*/ 55097 w 142658"/>
                <a:gd name="connsiteY1" fmla="*/ 196995 h 197027"/>
                <a:gd name="connsiteX2" fmla="*/ 142658 w 142658"/>
                <a:gd name="connsiteY2" fmla="*/ 15911 h 197027"/>
                <a:gd name="connsiteX0" fmla="*/ 2428 w 145037"/>
                <a:gd name="connsiteY0" fmla="*/ 0 h 199719"/>
                <a:gd name="connsiteX1" fmla="*/ 57476 w 145037"/>
                <a:gd name="connsiteY1" fmla="*/ 196995 h 199719"/>
                <a:gd name="connsiteX2" fmla="*/ 145037 w 145037"/>
                <a:gd name="connsiteY2" fmla="*/ 15911 h 199719"/>
                <a:gd name="connsiteX0" fmla="*/ 2428 w 145037"/>
                <a:gd name="connsiteY0" fmla="*/ 0 h 198549"/>
                <a:gd name="connsiteX1" fmla="*/ 57476 w 145037"/>
                <a:gd name="connsiteY1" fmla="*/ 196995 h 198549"/>
                <a:gd name="connsiteX2" fmla="*/ 145037 w 145037"/>
                <a:gd name="connsiteY2" fmla="*/ 15911 h 198549"/>
                <a:gd name="connsiteX0" fmla="*/ 1248 w 143857"/>
                <a:gd name="connsiteY0" fmla="*/ 0 h 181638"/>
                <a:gd name="connsiteX1" fmla="*/ 62207 w 143857"/>
                <a:gd name="connsiteY1" fmla="*/ 179947 h 181638"/>
                <a:gd name="connsiteX2" fmla="*/ 143857 w 143857"/>
                <a:gd name="connsiteY2" fmla="*/ 15911 h 181638"/>
                <a:gd name="connsiteX0" fmla="*/ 1248 w 143857"/>
                <a:gd name="connsiteY0" fmla="*/ 0 h 181638"/>
                <a:gd name="connsiteX1" fmla="*/ 62207 w 143857"/>
                <a:gd name="connsiteY1" fmla="*/ 179947 h 181638"/>
                <a:gd name="connsiteX2" fmla="*/ 143857 w 143857"/>
                <a:gd name="connsiteY2" fmla="*/ 15911 h 181638"/>
                <a:gd name="connsiteX0" fmla="*/ 409 w 143018"/>
                <a:gd name="connsiteY0" fmla="*/ 0 h 188166"/>
                <a:gd name="connsiteX1" fmla="*/ 61368 w 143018"/>
                <a:gd name="connsiteY1" fmla="*/ 179947 h 188166"/>
                <a:gd name="connsiteX2" fmla="*/ 143018 w 143018"/>
                <a:gd name="connsiteY2" fmla="*/ 15911 h 188166"/>
                <a:gd name="connsiteX0" fmla="*/ 0 w 142609"/>
                <a:gd name="connsiteY0" fmla="*/ 0 h 15911"/>
                <a:gd name="connsiteX1" fmla="*/ 142609 w 142609"/>
                <a:gd name="connsiteY1" fmla="*/ 15911 h 15911"/>
                <a:gd name="connsiteX0" fmla="*/ 0 w 142609"/>
                <a:gd name="connsiteY0" fmla="*/ 0 h 66159"/>
                <a:gd name="connsiteX1" fmla="*/ 142609 w 142609"/>
                <a:gd name="connsiteY1" fmla="*/ 15911 h 66159"/>
                <a:gd name="connsiteX0" fmla="*/ 429 w 143038"/>
                <a:gd name="connsiteY0" fmla="*/ 0 h 147256"/>
                <a:gd name="connsiteX1" fmla="*/ 143038 w 143038"/>
                <a:gd name="connsiteY1" fmla="*/ 15911 h 147256"/>
                <a:gd name="connsiteX0" fmla="*/ 531 w 124562"/>
                <a:gd name="connsiteY0" fmla="*/ 0 h 144384"/>
                <a:gd name="connsiteX1" fmla="*/ 124562 w 124562"/>
                <a:gd name="connsiteY1" fmla="*/ 8767 h 144384"/>
                <a:gd name="connsiteX0" fmla="*/ 12454 w 136485"/>
                <a:gd name="connsiteY0" fmla="*/ 0 h 151228"/>
                <a:gd name="connsiteX1" fmla="*/ 136485 w 136485"/>
                <a:gd name="connsiteY1" fmla="*/ 8767 h 151228"/>
                <a:gd name="connsiteX0" fmla="*/ 10776 w 134807"/>
                <a:gd name="connsiteY0" fmla="*/ 0 h 147696"/>
                <a:gd name="connsiteX1" fmla="*/ 134807 w 134807"/>
                <a:gd name="connsiteY1" fmla="*/ 8767 h 147696"/>
                <a:gd name="connsiteX0" fmla="*/ 10460 w 139910"/>
                <a:gd name="connsiteY0" fmla="*/ 0 h 152120"/>
                <a:gd name="connsiteX1" fmla="*/ 139910 w 139910"/>
                <a:gd name="connsiteY1" fmla="*/ 20276 h 152120"/>
                <a:gd name="connsiteX0" fmla="*/ 10571 w 138086"/>
                <a:gd name="connsiteY0" fmla="*/ 0 h 155461"/>
                <a:gd name="connsiteX1" fmla="*/ 138086 w 138086"/>
                <a:gd name="connsiteY1" fmla="*/ 28610 h 155461"/>
                <a:gd name="connsiteX0" fmla="*/ 21752 w 149267"/>
                <a:gd name="connsiteY0" fmla="*/ 0 h 166564"/>
                <a:gd name="connsiteX1" fmla="*/ 149267 w 149267"/>
                <a:gd name="connsiteY1" fmla="*/ 28610 h 166564"/>
                <a:gd name="connsiteX0" fmla="*/ 22518 w 141905"/>
                <a:gd name="connsiteY0" fmla="*/ 0 h 165478"/>
                <a:gd name="connsiteX1" fmla="*/ 141905 w 141905"/>
                <a:gd name="connsiteY1" fmla="*/ 25832 h 165478"/>
                <a:gd name="connsiteX0" fmla="*/ 23237 w 142624"/>
                <a:gd name="connsiteY0" fmla="*/ 0 h 154046"/>
                <a:gd name="connsiteX1" fmla="*/ 142624 w 142624"/>
                <a:gd name="connsiteY1" fmla="*/ 25832 h 154046"/>
                <a:gd name="connsiteX0" fmla="*/ 20643 w 140030"/>
                <a:gd name="connsiteY0" fmla="*/ 0 h 160844"/>
                <a:gd name="connsiteX1" fmla="*/ 140030 w 140030"/>
                <a:gd name="connsiteY1" fmla="*/ 25832 h 160844"/>
                <a:gd name="connsiteX0" fmla="*/ 19782 w 150006"/>
                <a:gd name="connsiteY0" fmla="*/ 0 h 162644"/>
                <a:gd name="connsiteX1" fmla="*/ 150006 w 150006"/>
                <a:gd name="connsiteY1" fmla="*/ 30595 h 162644"/>
                <a:gd name="connsiteX0" fmla="*/ 20974 w 151198"/>
                <a:gd name="connsiteY0" fmla="*/ 0 h 155160"/>
                <a:gd name="connsiteX1" fmla="*/ 151198 w 151198"/>
                <a:gd name="connsiteY1" fmla="*/ 30595 h 155160"/>
                <a:gd name="connsiteX0" fmla="*/ 21480 w 145898"/>
                <a:gd name="connsiteY0" fmla="*/ 0 h 154595"/>
                <a:gd name="connsiteX1" fmla="*/ 145898 w 145898"/>
                <a:gd name="connsiteY1" fmla="*/ 29008 h 154595"/>
                <a:gd name="connsiteX0" fmla="*/ 20292 w 144710"/>
                <a:gd name="connsiteY0" fmla="*/ 0 h 152541"/>
                <a:gd name="connsiteX1" fmla="*/ 144710 w 144710"/>
                <a:gd name="connsiteY1" fmla="*/ 29008 h 152541"/>
              </a:gdLst>
              <a:ahLst/>
              <a:cxnLst>
                <a:cxn ang="0">
                  <a:pos x="connsiteX0" y="connsiteY0"/>
                </a:cxn>
                <a:cxn ang="0">
                  <a:pos x="connsiteX1" y="connsiteY1"/>
                </a:cxn>
              </a:cxnLst>
              <a:rect l="l" t="t" r="r" b="b"/>
              <a:pathLst>
                <a:path w="144710" h="152541">
                  <a:moveTo>
                    <a:pt x="20292" y="0"/>
                  </a:moveTo>
                  <a:cubicBezTo>
                    <a:pt x="-62220" y="289070"/>
                    <a:pt x="132783" y="89586"/>
                    <a:pt x="144710" y="29008"/>
                  </a:cubicBezTo>
                </a:path>
              </a:pathLst>
            </a:custGeom>
            <a:noFill/>
            <a:ln w="368300">
              <a:gradFill flip="none" rotWithShape="1">
                <a:gsLst>
                  <a:gs pos="0">
                    <a:schemeClr val="accent3">
                      <a:lumMod val="67000"/>
                      <a:alpha val="90000"/>
                    </a:schemeClr>
                  </a:gs>
                  <a:gs pos="48000">
                    <a:schemeClr val="accent3">
                      <a:lumMod val="97000"/>
                      <a:lumOff val="3000"/>
                      <a:alpha val="62000"/>
                    </a:schemeClr>
                  </a:gs>
                  <a:gs pos="100000">
                    <a:schemeClr val="accent3">
                      <a:lumMod val="60000"/>
                      <a:lumOff val="40000"/>
                      <a:alpha val="47000"/>
                    </a:schemeClr>
                  </a:gs>
                </a:gsLst>
                <a:lin ang="10800000" scaled="1"/>
                <a:tileRect/>
              </a:gradFill>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6" name="Group 235">
            <a:extLst>
              <a:ext uri="{FF2B5EF4-FFF2-40B4-BE49-F238E27FC236}">
                <a16:creationId xmlns:a16="http://schemas.microsoft.com/office/drawing/2014/main" id="{FF50A8A0-FEE2-45B9-8166-37738649EE9B}"/>
              </a:ext>
            </a:extLst>
          </p:cNvPr>
          <p:cNvGrpSpPr/>
          <p:nvPr/>
        </p:nvGrpSpPr>
        <p:grpSpPr>
          <a:xfrm>
            <a:off x="20977064" y="21974997"/>
            <a:ext cx="4658761" cy="3644609"/>
            <a:chOff x="24903557" y="26328492"/>
            <a:chExt cx="4790267" cy="3540259"/>
          </a:xfrm>
        </p:grpSpPr>
        <p:sp>
          <p:nvSpPr>
            <p:cNvPr id="195" name="Rectangle 194">
              <a:extLst>
                <a:ext uri="{FF2B5EF4-FFF2-40B4-BE49-F238E27FC236}">
                  <a16:creationId xmlns:a16="http://schemas.microsoft.com/office/drawing/2014/main" id="{BF2FC687-3043-4FFB-8CAB-4B6A34FE91F8}"/>
                </a:ext>
              </a:extLst>
            </p:cNvPr>
            <p:cNvSpPr/>
            <p:nvPr/>
          </p:nvSpPr>
          <p:spPr>
            <a:xfrm>
              <a:off x="24903557" y="26909002"/>
              <a:ext cx="4790267" cy="2959749"/>
            </a:xfrm>
            <a:prstGeom prst="rect">
              <a:avLst/>
            </a:prstGeom>
          </p:spPr>
          <p:txBody>
            <a:bodyPr wrap="square">
              <a:spAutoFit/>
            </a:bodyPr>
            <a:lstStyle/>
            <a:p>
              <a:r>
                <a:rPr lang="en-US" sz="3200" dirty="0"/>
                <a:t>Flow cytometry stained 98.79% of cells as opposed to 0% in unstained control NWR iPSCs. This indicates functional mitochondria in the majority of cells.</a:t>
              </a:r>
            </a:p>
          </p:txBody>
        </p:sp>
        <p:sp>
          <p:nvSpPr>
            <p:cNvPr id="196" name="Rectangle 195">
              <a:extLst>
                <a:ext uri="{FF2B5EF4-FFF2-40B4-BE49-F238E27FC236}">
                  <a16:creationId xmlns:a16="http://schemas.microsoft.com/office/drawing/2014/main" id="{ECB98293-F264-4F44-854F-7B54AF6BD58C}"/>
                </a:ext>
              </a:extLst>
            </p:cNvPr>
            <p:cNvSpPr/>
            <p:nvPr/>
          </p:nvSpPr>
          <p:spPr>
            <a:xfrm>
              <a:off x="24903557" y="26328492"/>
              <a:ext cx="3773970" cy="568032"/>
            </a:xfrm>
            <a:prstGeom prst="rect">
              <a:avLst/>
            </a:prstGeom>
          </p:spPr>
          <p:txBody>
            <a:bodyPr wrap="none">
              <a:spAutoFit/>
            </a:bodyPr>
            <a:lstStyle/>
            <a:p>
              <a:r>
                <a:rPr lang="en-US" sz="3200" b="1" dirty="0"/>
                <a:t>Viable Mitochondria</a:t>
              </a:r>
            </a:p>
          </p:txBody>
        </p:sp>
      </p:grpSp>
      <p:sp>
        <p:nvSpPr>
          <p:cNvPr id="213" name="Rectangle 212">
            <a:extLst>
              <a:ext uri="{FF2B5EF4-FFF2-40B4-BE49-F238E27FC236}">
                <a16:creationId xmlns:a16="http://schemas.microsoft.com/office/drawing/2014/main" id="{DE84A588-F98A-4EA3-B1F1-347AB88E2CB8}"/>
              </a:ext>
            </a:extLst>
          </p:cNvPr>
          <p:cNvSpPr/>
          <p:nvPr/>
        </p:nvSpPr>
        <p:spPr>
          <a:xfrm>
            <a:off x="25621739" y="26705716"/>
            <a:ext cx="2959272" cy="584775"/>
          </a:xfrm>
          <a:prstGeom prst="rect">
            <a:avLst/>
          </a:prstGeom>
        </p:spPr>
        <p:txBody>
          <a:bodyPr wrap="none">
            <a:spAutoFit/>
          </a:bodyPr>
          <a:lstStyle/>
          <a:p>
            <a:r>
              <a:rPr lang="en-US" sz="3200" b="1" dirty="0"/>
              <a:t>Glycolysis &amp; ATP</a:t>
            </a:r>
          </a:p>
        </p:txBody>
      </p:sp>
      <p:grpSp>
        <p:nvGrpSpPr>
          <p:cNvPr id="281" name="Group 280">
            <a:extLst>
              <a:ext uri="{FF2B5EF4-FFF2-40B4-BE49-F238E27FC236}">
                <a16:creationId xmlns:a16="http://schemas.microsoft.com/office/drawing/2014/main" id="{572B5A78-81F4-47BD-94B5-03A286036EF0}"/>
              </a:ext>
            </a:extLst>
          </p:cNvPr>
          <p:cNvGrpSpPr/>
          <p:nvPr/>
        </p:nvGrpSpPr>
        <p:grpSpPr>
          <a:xfrm>
            <a:off x="26038378" y="17863397"/>
            <a:ext cx="3664625" cy="1403421"/>
            <a:chOff x="25777726" y="13412010"/>
            <a:chExt cx="4916871" cy="1070471"/>
          </a:xfrm>
        </p:grpSpPr>
        <p:sp>
          <p:nvSpPr>
            <p:cNvPr id="130" name="Rectangle: Rounded Corners 129">
              <a:extLst>
                <a:ext uri="{FF2B5EF4-FFF2-40B4-BE49-F238E27FC236}">
                  <a16:creationId xmlns:a16="http://schemas.microsoft.com/office/drawing/2014/main" id="{ED5837C4-EB6B-4A03-998C-31CB6123C414}"/>
                </a:ext>
              </a:extLst>
            </p:cNvPr>
            <p:cNvSpPr/>
            <p:nvPr/>
          </p:nvSpPr>
          <p:spPr>
            <a:xfrm>
              <a:off x="25777726" y="13412010"/>
              <a:ext cx="4916871" cy="1065830"/>
            </a:xfrm>
            <a:prstGeom prst="roundRect">
              <a:avLst/>
            </a:prstGeom>
            <a:solidFill>
              <a:srgbClr val="0BCBC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131" name="Rectangle 130">
              <a:extLst>
                <a:ext uri="{FF2B5EF4-FFF2-40B4-BE49-F238E27FC236}">
                  <a16:creationId xmlns:a16="http://schemas.microsoft.com/office/drawing/2014/main" id="{4D80E956-4B87-4895-A0EE-1EB56BB6B6BB}"/>
                </a:ext>
              </a:extLst>
            </p:cNvPr>
            <p:cNvSpPr/>
            <p:nvPr/>
          </p:nvSpPr>
          <p:spPr>
            <a:xfrm>
              <a:off x="26006811" y="13426065"/>
              <a:ext cx="4458701" cy="1056416"/>
            </a:xfrm>
            <a:prstGeom prst="rect">
              <a:avLst/>
            </a:prstGeom>
          </p:spPr>
          <p:txBody>
            <a:bodyPr wrap="square">
              <a:spAutoFit/>
            </a:bodyPr>
            <a:lstStyle/>
            <a:p>
              <a:r>
                <a:rPr lang="en-US" sz="2800" dirty="0">
                  <a:solidFill>
                    <a:schemeClr val="bg1"/>
                  </a:solidFill>
                </a:rPr>
                <a:t>Gene loading scores with SD &gt; 2 selected using radial plot</a:t>
              </a:r>
            </a:p>
          </p:txBody>
        </p:sp>
      </p:grpSp>
      <p:sp>
        <p:nvSpPr>
          <p:cNvPr id="150" name="Rectangle 149">
            <a:extLst>
              <a:ext uri="{FF2B5EF4-FFF2-40B4-BE49-F238E27FC236}">
                <a16:creationId xmlns:a16="http://schemas.microsoft.com/office/drawing/2014/main" id="{76E50431-B0D2-418E-B3EA-372BD5C27839}"/>
              </a:ext>
            </a:extLst>
          </p:cNvPr>
          <p:cNvSpPr/>
          <p:nvPr/>
        </p:nvSpPr>
        <p:spPr>
          <a:xfrm>
            <a:off x="14131883" y="28045034"/>
            <a:ext cx="6064975" cy="2246769"/>
          </a:xfrm>
          <a:prstGeom prst="rect">
            <a:avLst/>
          </a:prstGeom>
        </p:spPr>
        <p:txBody>
          <a:bodyPr wrap="square">
            <a:spAutoFit/>
          </a:bodyPr>
          <a:lstStyle/>
          <a:p>
            <a:pPr algn="just"/>
            <a:r>
              <a:rPr lang="en-US" sz="2800" dirty="0"/>
              <a:t>Negative control (purple) and NWR iPSCs (black) are similar, which contrasts with the positive control (green). These results indicate little to no active oxidative phosphorylation in iPSCs.</a:t>
            </a:r>
          </a:p>
        </p:txBody>
      </p:sp>
      <p:sp>
        <p:nvSpPr>
          <p:cNvPr id="219" name="Rectangle 218">
            <a:extLst>
              <a:ext uri="{FF2B5EF4-FFF2-40B4-BE49-F238E27FC236}">
                <a16:creationId xmlns:a16="http://schemas.microsoft.com/office/drawing/2014/main" id="{8E31E516-8880-4052-B7C8-C25377CD7A30}"/>
              </a:ext>
            </a:extLst>
          </p:cNvPr>
          <p:cNvSpPr/>
          <p:nvPr/>
        </p:nvSpPr>
        <p:spPr>
          <a:xfrm>
            <a:off x="25691698" y="27476671"/>
            <a:ext cx="3899993" cy="2677656"/>
          </a:xfrm>
          <a:prstGeom prst="rect">
            <a:avLst/>
          </a:prstGeom>
        </p:spPr>
        <p:txBody>
          <a:bodyPr wrap="square">
            <a:spAutoFit/>
          </a:bodyPr>
          <a:lstStyle/>
          <a:p>
            <a:r>
              <a:rPr lang="en-US" sz="2800" dirty="0"/>
              <a:t>According to our glycolysis and ATP experiments, the NWR iPSC energy production is mainly derived from the break down of glucose.</a:t>
            </a:r>
          </a:p>
        </p:txBody>
      </p:sp>
      <p:grpSp>
        <p:nvGrpSpPr>
          <p:cNvPr id="280" name="Group 279">
            <a:extLst>
              <a:ext uri="{FF2B5EF4-FFF2-40B4-BE49-F238E27FC236}">
                <a16:creationId xmlns:a16="http://schemas.microsoft.com/office/drawing/2014/main" id="{52EDD1EF-3482-4212-95A8-D064C3714848}"/>
              </a:ext>
            </a:extLst>
          </p:cNvPr>
          <p:cNvGrpSpPr/>
          <p:nvPr/>
        </p:nvGrpSpPr>
        <p:grpSpPr>
          <a:xfrm>
            <a:off x="30350208" y="13423150"/>
            <a:ext cx="12820188" cy="5995703"/>
            <a:chOff x="30890164" y="13980714"/>
            <a:chExt cx="12820188" cy="5995703"/>
          </a:xfrm>
        </p:grpSpPr>
        <p:sp>
          <p:nvSpPr>
            <p:cNvPr id="194" name="TextBox 193">
              <a:extLst>
                <a:ext uri="{FF2B5EF4-FFF2-40B4-BE49-F238E27FC236}">
                  <a16:creationId xmlns:a16="http://schemas.microsoft.com/office/drawing/2014/main" id="{5E1BB588-55FD-4D31-83CE-B14A0032659B}"/>
                </a:ext>
              </a:extLst>
            </p:cNvPr>
            <p:cNvSpPr txBox="1"/>
            <p:nvPr/>
          </p:nvSpPr>
          <p:spPr>
            <a:xfrm>
              <a:off x="36675033" y="16002527"/>
              <a:ext cx="6701815" cy="369332"/>
            </a:xfrm>
            <a:prstGeom prst="rect">
              <a:avLst/>
            </a:prstGeom>
            <a:noFill/>
          </p:spPr>
          <p:txBody>
            <a:bodyPr wrap="square" rtlCol="0">
              <a:spAutoFit/>
            </a:bodyPr>
            <a:lstStyle/>
            <a:p>
              <a:r>
                <a:rPr lang="en-US" b="1"/>
                <a:t>Cluster 2:  </a:t>
              </a:r>
              <a:r>
                <a:rPr lang="en-US" b="1" dirty="0"/>
                <a:t>RNA Processing, chromatin and chromosome modification</a:t>
              </a:r>
            </a:p>
          </p:txBody>
        </p:sp>
        <p:grpSp>
          <p:nvGrpSpPr>
            <p:cNvPr id="278" name="Group 277">
              <a:extLst>
                <a:ext uri="{FF2B5EF4-FFF2-40B4-BE49-F238E27FC236}">
                  <a16:creationId xmlns:a16="http://schemas.microsoft.com/office/drawing/2014/main" id="{1D1B3B52-DBE9-45CB-A0DC-CABAD5870A56}"/>
                </a:ext>
              </a:extLst>
            </p:cNvPr>
            <p:cNvGrpSpPr/>
            <p:nvPr/>
          </p:nvGrpSpPr>
          <p:grpSpPr>
            <a:xfrm>
              <a:off x="30890164" y="13980714"/>
              <a:ext cx="12820188" cy="5995703"/>
              <a:chOff x="30890164" y="13980714"/>
              <a:chExt cx="12820188" cy="5995703"/>
            </a:xfrm>
          </p:grpSpPr>
          <p:sp>
            <p:nvSpPr>
              <p:cNvPr id="241" name="TextBox 240">
                <a:extLst>
                  <a:ext uri="{FF2B5EF4-FFF2-40B4-BE49-F238E27FC236}">
                    <a16:creationId xmlns:a16="http://schemas.microsoft.com/office/drawing/2014/main" id="{E352C01E-55BC-4E4A-BB07-8DC69CB4E366}"/>
                  </a:ext>
                </a:extLst>
              </p:cNvPr>
              <p:cNvSpPr txBox="1"/>
              <p:nvPr/>
            </p:nvSpPr>
            <p:spPr>
              <a:xfrm>
                <a:off x="37552803" y="15316316"/>
                <a:ext cx="5875713" cy="646331"/>
              </a:xfrm>
              <a:prstGeom prst="rect">
                <a:avLst/>
              </a:prstGeom>
              <a:noFill/>
            </p:spPr>
            <p:txBody>
              <a:bodyPr wrap="square" rtlCol="0">
                <a:spAutoFit/>
              </a:bodyPr>
              <a:lstStyle/>
              <a:p>
                <a:r>
                  <a:rPr lang="en-US" i="1" dirty="0"/>
                  <a:t>DHCR24, CD2AP, DAXX, SKA2, KIF11, MDC1, TERF1, TP53, TUBB2A</a:t>
                </a:r>
              </a:p>
            </p:txBody>
          </p:sp>
          <p:sp>
            <p:nvSpPr>
              <p:cNvPr id="243" name="TextBox 242">
                <a:extLst>
                  <a:ext uri="{FF2B5EF4-FFF2-40B4-BE49-F238E27FC236}">
                    <a16:creationId xmlns:a16="http://schemas.microsoft.com/office/drawing/2014/main" id="{8B7DEC46-8BF6-42AB-ACD7-B6F070D548DF}"/>
                  </a:ext>
                </a:extLst>
              </p:cNvPr>
              <p:cNvSpPr txBox="1"/>
              <p:nvPr/>
            </p:nvSpPr>
            <p:spPr>
              <a:xfrm>
                <a:off x="37575663" y="16364878"/>
                <a:ext cx="5875713" cy="369332"/>
              </a:xfrm>
              <a:prstGeom prst="rect">
                <a:avLst/>
              </a:prstGeom>
              <a:noFill/>
            </p:spPr>
            <p:txBody>
              <a:bodyPr wrap="square" rtlCol="0">
                <a:spAutoFit/>
              </a:bodyPr>
              <a:lstStyle/>
              <a:p>
                <a:r>
                  <a:rPr lang="en-US" i="1" dirty="0"/>
                  <a:t>DNMT3B, CDH1, SOX2, NASP, NPM1, </a:t>
                </a:r>
              </a:p>
            </p:txBody>
          </p:sp>
          <p:grpSp>
            <p:nvGrpSpPr>
              <p:cNvPr id="276" name="Group 275">
                <a:extLst>
                  <a:ext uri="{FF2B5EF4-FFF2-40B4-BE49-F238E27FC236}">
                    <a16:creationId xmlns:a16="http://schemas.microsoft.com/office/drawing/2014/main" id="{CDE1C860-6397-4CBA-B4B8-ED2CBA6DA9C2}"/>
                  </a:ext>
                </a:extLst>
              </p:cNvPr>
              <p:cNvGrpSpPr/>
              <p:nvPr/>
            </p:nvGrpSpPr>
            <p:grpSpPr>
              <a:xfrm>
                <a:off x="30890164" y="13980714"/>
                <a:ext cx="12820188" cy="5995703"/>
                <a:chOff x="30890164" y="13980714"/>
                <a:chExt cx="12820188" cy="5995703"/>
              </a:xfrm>
            </p:grpSpPr>
            <p:pic>
              <p:nvPicPr>
                <p:cNvPr id="182" name="Picture 181" descr="A screenshot of a computer&#10;&#10;Description automatically generated">
                  <a:extLst>
                    <a:ext uri="{FF2B5EF4-FFF2-40B4-BE49-F238E27FC236}">
                      <a16:creationId xmlns:a16="http://schemas.microsoft.com/office/drawing/2014/main" id="{73A05B29-E4D5-47DB-8EFE-2911833AA545}"/>
                    </a:ext>
                  </a:extLst>
                </p:cNvPr>
                <p:cNvPicPr>
                  <a:picLocks noChangeAspect="1"/>
                </p:cNvPicPr>
                <p:nvPr/>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19568" t="6881" r="7112" b="6367"/>
                <a:stretch/>
              </p:blipFill>
              <p:spPr>
                <a:xfrm flipH="1">
                  <a:off x="32085764" y="14026218"/>
                  <a:ext cx="4484116" cy="5385816"/>
                </a:xfrm>
                <a:prstGeom prst="rect">
                  <a:avLst/>
                </a:prstGeom>
              </p:spPr>
            </p:pic>
            <p:pic>
              <p:nvPicPr>
                <p:cNvPr id="176" name="Picture 175" descr="A screenshot of a computer&#10;&#10;Description automatically generated">
                  <a:extLst>
                    <a:ext uri="{FF2B5EF4-FFF2-40B4-BE49-F238E27FC236}">
                      <a16:creationId xmlns:a16="http://schemas.microsoft.com/office/drawing/2014/main" id="{331CDAD5-4142-45C9-9A11-E817D400044C}"/>
                    </a:ext>
                  </a:extLst>
                </p:cNvPr>
                <p:cNvPicPr>
                  <a:picLocks noChangeAspect="1"/>
                </p:cNvPicPr>
                <p:nvPr/>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3479" t="393" r="80727" b="84958"/>
                <a:stretch/>
              </p:blipFill>
              <p:spPr>
                <a:xfrm>
                  <a:off x="30980875" y="13980714"/>
                  <a:ext cx="1134798" cy="1068424"/>
                </a:xfrm>
                <a:prstGeom prst="rect">
                  <a:avLst/>
                </a:prstGeom>
              </p:spPr>
            </p:pic>
            <p:sp>
              <p:nvSpPr>
                <p:cNvPr id="226" name="Arrow: Right 225">
                  <a:extLst>
                    <a:ext uri="{FF2B5EF4-FFF2-40B4-BE49-F238E27FC236}">
                      <a16:creationId xmlns:a16="http://schemas.microsoft.com/office/drawing/2014/main" id="{B5A3A8DD-0223-461E-95A3-E37726AE1A25}"/>
                    </a:ext>
                  </a:extLst>
                </p:cNvPr>
                <p:cNvSpPr/>
                <p:nvPr/>
              </p:nvSpPr>
              <p:spPr>
                <a:xfrm>
                  <a:off x="32010348" y="19411334"/>
                  <a:ext cx="4735742" cy="494959"/>
                </a:xfrm>
                <a:prstGeom prst="rightArrow">
                  <a:avLst>
                    <a:gd name="adj1" fmla="val 50000"/>
                    <a:gd name="adj2" fmla="val 87677"/>
                  </a:avLst>
                </a:prstGeom>
                <a:solidFill>
                  <a:srgbClr val="F0C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 iPSC                                              EB</a:t>
                  </a:r>
                </a:p>
              </p:txBody>
            </p:sp>
            <p:cxnSp>
              <p:nvCxnSpPr>
                <p:cNvPr id="175" name="Straight Connector 174">
                  <a:extLst>
                    <a:ext uri="{FF2B5EF4-FFF2-40B4-BE49-F238E27FC236}">
                      <a16:creationId xmlns:a16="http://schemas.microsoft.com/office/drawing/2014/main" id="{CFB06288-EDBE-4FE0-B063-E0B0D06B3428}"/>
                    </a:ext>
                  </a:extLst>
                </p:cNvPr>
                <p:cNvCxnSpPr>
                  <a:cxnSpLocks/>
                </p:cNvCxnSpPr>
                <p:nvPr/>
              </p:nvCxnSpPr>
              <p:spPr>
                <a:xfrm flipH="1">
                  <a:off x="32040615" y="17132833"/>
                  <a:ext cx="4663440" cy="0"/>
                </a:xfrm>
                <a:prstGeom prst="line">
                  <a:avLst/>
                </a:prstGeom>
                <a:ln w="38100">
                  <a:solidFill>
                    <a:srgbClr val="008EB6"/>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2895966-CDC4-474B-A8BD-9B4320988DFA}"/>
                    </a:ext>
                  </a:extLst>
                </p:cNvPr>
                <p:cNvCxnSpPr>
                  <a:cxnSpLocks/>
                </p:cNvCxnSpPr>
                <p:nvPr/>
              </p:nvCxnSpPr>
              <p:spPr>
                <a:xfrm flipH="1">
                  <a:off x="32081655" y="17431283"/>
                  <a:ext cx="4846320" cy="0"/>
                </a:xfrm>
                <a:prstGeom prst="line">
                  <a:avLst/>
                </a:prstGeom>
                <a:ln w="38100">
                  <a:solidFill>
                    <a:srgbClr val="00923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37D4220-1788-4952-8498-36B1602F43C9}"/>
                    </a:ext>
                  </a:extLst>
                </p:cNvPr>
                <p:cNvCxnSpPr>
                  <a:cxnSpLocks/>
                </p:cNvCxnSpPr>
                <p:nvPr/>
              </p:nvCxnSpPr>
              <p:spPr>
                <a:xfrm flipH="1">
                  <a:off x="32081655" y="18517133"/>
                  <a:ext cx="4983480" cy="0"/>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2079CE28-03B2-4C83-A3A8-303306DBB6F9}"/>
                    </a:ext>
                  </a:extLst>
                </p:cNvPr>
                <p:cNvGrpSpPr/>
                <p:nvPr/>
              </p:nvGrpSpPr>
              <p:grpSpPr>
                <a:xfrm>
                  <a:off x="36671408" y="15978611"/>
                  <a:ext cx="6492479" cy="1147790"/>
                  <a:chOff x="36815575" y="9920285"/>
                  <a:chExt cx="3162301" cy="828675"/>
                </a:xfrm>
              </p:grpSpPr>
              <p:cxnSp>
                <p:nvCxnSpPr>
                  <p:cNvPr id="204" name="Straight Connector 203">
                    <a:extLst>
                      <a:ext uri="{FF2B5EF4-FFF2-40B4-BE49-F238E27FC236}">
                        <a16:creationId xmlns:a16="http://schemas.microsoft.com/office/drawing/2014/main" id="{35F2BE27-1804-46B3-9E06-CE74D4B06858}"/>
                      </a:ext>
                    </a:extLst>
                  </p:cNvPr>
                  <p:cNvCxnSpPr/>
                  <p:nvPr/>
                </p:nvCxnSpPr>
                <p:spPr>
                  <a:xfrm flipV="1">
                    <a:off x="36823650" y="9920285"/>
                    <a:ext cx="0" cy="828675"/>
                  </a:xfrm>
                  <a:prstGeom prst="line">
                    <a:avLst/>
                  </a:prstGeom>
                  <a:ln w="38100">
                    <a:solidFill>
                      <a:srgbClr val="008EB6"/>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7639953-40D3-4191-BE01-6788C82B5572}"/>
                      </a:ext>
                    </a:extLst>
                  </p:cNvPr>
                  <p:cNvCxnSpPr/>
                  <p:nvPr/>
                </p:nvCxnSpPr>
                <p:spPr>
                  <a:xfrm>
                    <a:off x="36815575" y="9929813"/>
                    <a:ext cx="3162301" cy="0"/>
                  </a:xfrm>
                  <a:prstGeom prst="line">
                    <a:avLst/>
                  </a:prstGeom>
                  <a:ln w="38100">
                    <a:solidFill>
                      <a:srgbClr val="008EB6"/>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CDCEB2C3-0C6E-4D9A-84DD-293890919B4A}"/>
                    </a:ext>
                  </a:extLst>
                </p:cNvPr>
                <p:cNvSpPr txBox="1"/>
                <p:nvPr/>
              </p:nvSpPr>
              <p:spPr>
                <a:xfrm>
                  <a:off x="36935120" y="16823443"/>
                  <a:ext cx="5983477" cy="923330"/>
                </a:xfrm>
                <a:prstGeom prst="rect">
                  <a:avLst/>
                </a:prstGeom>
                <a:noFill/>
              </p:spPr>
              <p:txBody>
                <a:bodyPr wrap="square" rtlCol="0">
                  <a:spAutoFit/>
                </a:bodyPr>
                <a:lstStyle/>
                <a:p>
                  <a:r>
                    <a:rPr lang="en-US" b="1" dirty="0"/>
                    <a:t>Cluster 3: Cell migration, neuron differentiation, epidermis, ectoderm, and epithelial cell differentiation</a:t>
                  </a:r>
                </a:p>
                <a:p>
                  <a:endParaRPr lang="en-US" b="1" dirty="0"/>
                </a:p>
              </p:txBody>
            </p:sp>
            <p:sp>
              <p:nvSpPr>
                <p:cNvPr id="207" name="TextBox 206">
                  <a:extLst>
                    <a:ext uri="{FF2B5EF4-FFF2-40B4-BE49-F238E27FC236}">
                      <a16:creationId xmlns:a16="http://schemas.microsoft.com/office/drawing/2014/main" id="{1854FB4E-C38C-402C-9B9C-112E6156BDBB}"/>
                    </a:ext>
                  </a:extLst>
                </p:cNvPr>
                <p:cNvSpPr txBox="1"/>
                <p:nvPr/>
              </p:nvSpPr>
              <p:spPr>
                <a:xfrm>
                  <a:off x="37106084" y="18143576"/>
                  <a:ext cx="6134415" cy="923330"/>
                </a:xfrm>
                <a:prstGeom prst="rect">
                  <a:avLst/>
                </a:prstGeom>
                <a:noFill/>
              </p:spPr>
              <p:txBody>
                <a:bodyPr wrap="square" rtlCol="0">
                  <a:spAutoFit/>
                </a:bodyPr>
                <a:lstStyle/>
                <a:p>
                  <a:r>
                    <a:rPr lang="en-US" b="1" dirty="0"/>
                    <a:t>Cluster 4: Sensory organ development, embryonic organ development, ear development</a:t>
                  </a:r>
                </a:p>
                <a:p>
                  <a:endParaRPr lang="en-US" b="1" dirty="0"/>
                </a:p>
              </p:txBody>
            </p:sp>
            <p:cxnSp>
              <p:nvCxnSpPr>
                <p:cNvPr id="209" name="Straight Connector 208">
                  <a:extLst>
                    <a:ext uri="{FF2B5EF4-FFF2-40B4-BE49-F238E27FC236}">
                      <a16:creationId xmlns:a16="http://schemas.microsoft.com/office/drawing/2014/main" id="{F6CBB881-279A-4E5A-8445-A0F0CDCEC120}"/>
                    </a:ext>
                  </a:extLst>
                </p:cNvPr>
                <p:cNvCxnSpPr>
                  <a:cxnSpLocks/>
                </p:cNvCxnSpPr>
                <p:nvPr/>
              </p:nvCxnSpPr>
              <p:spPr>
                <a:xfrm flipH="1">
                  <a:off x="32024962" y="19298183"/>
                  <a:ext cx="5212080" cy="0"/>
                </a:xfrm>
                <a:prstGeom prst="line">
                  <a:avLst/>
                </a:prstGeom>
                <a:ln w="38100">
                  <a:solidFill>
                    <a:srgbClr val="CB4267"/>
                  </a:solidFill>
                </a:ln>
              </p:spPr>
              <p:style>
                <a:lnRef idx="1">
                  <a:schemeClr val="accent1"/>
                </a:lnRef>
                <a:fillRef idx="0">
                  <a:schemeClr val="accent1"/>
                </a:fillRef>
                <a:effectRef idx="0">
                  <a:schemeClr val="accent1"/>
                </a:effectRef>
                <a:fontRef idx="minor">
                  <a:schemeClr val="tx1"/>
                </a:fontRef>
              </p:style>
            </p:cxnSp>
            <p:pic>
              <p:nvPicPr>
                <p:cNvPr id="235" name="Picture 234" descr="A close up of text on a white background&#10;&#10;Description automatically generated">
                  <a:extLst>
                    <a:ext uri="{FF2B5EF4-FFF2-40B4-BE49-F238E27FC236}">
                      <a16:creationId xmlns:a16="http://schemas.microsoft.com/office/drawing/2014/main" id="{CF3D422D-0F71-42AD-AADE-943057673A06}"/>
                    </a:ext>
                  </a:extLst>
                </p:cNvPr>
                <p:cNvPicPr>
                  <a:picLocks noChangeAspect="1"/>
                </p:cNvPicPr>
                <p:nvPr/>
              </p:nvPicPr>
              <p:blipFill rotWithShape="1">
                <a:blip r:embed="rId19">
                  <a:extLst>
                    <a:ext uri="{28A0092B-C50C-407E-A947-70E740481C1C}">
                      <a14:useLocalDpi xmlns:a14="http://schemas.microsoft.com/office/drawing/2010/main" val="0"/>
                    </a:ext>
                  </a:extLst>
                </a:blip>
                <a:srcRect t="3074" r="21738" b="3613"/>
                <a:stretch/>
              </p:blipFill>
              <p:spPr>
                <a:xfrm>
                  <a:off x="30890164" y="15030710"/>
                  <a:ext cx="1191491" cy="4345905"/>
                </a:xfrm>
                <a:prstGeom prst="rect">
                  <a:avLst/>
                </a:prstGeom>
              </p:spPr>
            </p:pic>
            <p:sp>
              <p:nvSpPr>
                <p:cNvPr id="211" name="TextBox 210">
                  <a:extLst>
                    <a:ext uri="{FF2B5EF4-FFF2-40B4-BE49-F238E27FC236}">
                      <a16:creationId xmlns:a16="http://schemas.microsoft.com/office/drawing/2014/main" id="{63AC2A77-6A20-440A-BF1F-83E2E6588306}"/>
                    </a:ext>
                  </a:extLst>
                </p:cNvPr>
                <p:cNvSpPr txBox="1"/>
                <p:nvPr/>
              </p:nvSpPr>
              <p:spPr>
                <a:xfrm>
                  <a:off x="36671409" y="15039278"/>
                  <a:ext cx="5441791" cy="369332"/>
                </a:xfrm>
                <a:prstGeom prst="rect">
                  <a:avLst/>
                </a:prstGeom>
                <a:noFill/>
              </p:spPr>
              <p:txBody>
                <a:bodyPr wrap="square" rtlCol="0">
                  <a:spAutoFit/>
                </a:bodyPr>
                <a:lstStyle/>
                <a:p>
                  <a:r>
                    <a:rPr lang="en-US" b="1" dirty="0"/>
                    <a:t>Cluster 1: Mitosis, nuclear division, RNA splicing</a:t>
                  </a:r>
                </a:p>
              </p:txBody>
            </p:sp>
            <p:cxnSp>
              <p:nvCxnSpPr>
                <p:cNvPr id="212" name="Straight Connector 211">
                  <a:extLst>
                    <a:ext uri="{FF2B5EF4-FFF2-40B4-BE49-F238E27FC236}">
                      <a16:creationId xmlns:a16="http://schemas.microsoft.com/office/drawing/2014/main" id="{7385BE51-824E-425B-BD31-DD50513BEA50}"/>
                    </a:ext>
                  </a:extLst>
                </p:cNvPr>
                <p:cNvCxnSpPr>
                  <a:cxnSpLocks/>
                </p:cNvCxnSpPr>
                <p:nvPr/>
              </p:nvCxnSpPr>
              <p:spPr>
                <a:xfrm flipH="1">
                  <a:off x="32100052" y="15030710"/>
                  <a:ext cx="11064240" cy="0"/>
                </a:xfrm>
                <a:prstGeom prst="line">
                  <a:avLst/>
                </a:prstGeom>
                <a:ln w="38100">
                  <a:solidFill>
                    <a:srgbClr val="A352D1"/>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CCDC8CDB-D423-459F-AB52-94D25E0A1D59}"/>
                    </a:ext>
                  </a:extLst>
                </p:cNvPr>
                <p:cNvSpPr txBox="1"/>
                <p:nvPr/>
              </p:nvSpPr>
              <p:spPr>
                <a:xfrm>
                  <a:off x="37895892" y="17397661"/>
                  <a:ext cx="4558938" cy="646331"/>
                </a:xfrm>
                <a:prstGeom prst="rect">
                  <a:avLst/>
                </a:prstGeom>
                <a:noFill/>
              </p:spPr>
              <p:txBody>
                <a:bodyPr wrap="square" rtlCol="0">
                  <a:spAutoFit/>
                </a:bodyPr>
                <a:lstStyle/>
                <a:p>
                  <a:r>
                    <a:rPr lang="en-US" i="1" dirty="0"/>
                    <a:t>WNT1, TGFB1, NOG, JAK2, POU3F2, BMP4, KLF4, TFAP2A, TGFB1I1, IRF6, BNC1</a:t>
                  </a:r>
                </a:p>
              </p:txBody>
            </p:sp>
            <p:sp>
              <p:nvSpPr>
                <p:cNvPr id="249" name="TextBox 248">
                  <a:extLst>
                    <a:ext uri="{FF2B5EF4-FFF2-40B4-BE49-F238E27FC236}">
                      <a16:creationId xmlns:a16="http://schemas.microsoft.com/office/drawing/2014/main" id="{AC0F8352-5476-4070-804F-76D4AA3EBF0E}"/>
                    </a:ext>
                  </a:extLst>
                </p:cNvPr>
                <p:cNvSpPr txBox="1"/>
                <p:nvPr/>
              </p:nvSpPr>
              <p:spPr>
                <a:xfrm>
                  <a:off x="38058688" y="18718737"/>
                  <a:ext cx="5150975" cy="369332"/>
                </a:xfrm>
                <a:prstGeom prst="rect">
                  <a:avLst/>
                </a:prstGeom>
                <a:noFill/>
              </p:spPr>
              <p:txBody>
                <a:bodyPr wrap="square" rtlCol="0">
                  <a:spAutoFit/>
                </a:bodyPr>
                <a:lstStyle/>
                <a:p>
                  <a:r>
                    <a:rPr lang="en-US" i="1" dirty="0"/>
                    <a:t>SOX1, WNT1, WNT4, RAX, MITF, HAND1, HES3, BDNF</a:t>
                  </a:r>
                </a:p>
              </p:txBody>
            </p:sp>
            <p:sp>
              <p:nvSpPr>
                <p:cNvPr id="250" name="TextBox 249">
                  <a:extLst>
                    <a:ext uri="{FF2B5EF4-FFF2-40B4-BE49-F238E27FC236}">
                      <a16:creationId xmlns:a16="http://schemas.microsoft.com/office/drawing/2014/main" id="{D97424A2-532C-4936-AB9F-20CFC08619EA}"/>
                    </a:ext>
                  </a:extLst>
                </p:cNvPr>
                <p:cNvSpPr txBox="1"/>
                <p:nvPr/>
              </p:nvSpPr>
              <p:spPr>
                <a:xfrm>
                  <a:off x="37250394" y="19065663"/>
                  <a:ext cx="5896990" cy="646331"/>
                </a:xfrm>
                <a:prstGeom prst="rect">
                  <a:avLst/>
                </a:prstGeom>
                <a:noFill/>
              </p:spPr>
              <p:txBody>
                <a:bodyPr wrap="square" rtlCol="0">
                  <a:spAutoFit/>
                </a:bodyPr>
                <a:lstStyle/>
                <a:p>
                  <a:r>
                    <a:rPr lang="en-US" b="1" dirty="0"/>
                    <a:t>Cluster 5: Ion transport, regulation of cell death, positive regulation of immune system process</a:t>
                  </a:r>
                </a:p>
              </p:txBody>
            </p:sp>
            <p:sp>
              <p:nvSpPr>
                <p:cNvPr id="254" name="TextBox 253">
                  <a:extLst>
                    <a:ext uri="{FF2B5EF4-FFF2-40B4-BE49-F238E27FC236}">
                      <a16:creationId xmlns:a16="http://schemas.microsoft.com/office/drawing/2014/main" id="{B2FE7FC1-671C-4D7C-A8B6-AE1B6DD66F45}"/>
                    </a:ext>
                  </a:extLst>
                </p:cNvPr>
                <p:cNvSpPr txBox="1"/>
                <p:nvPr/>
              </p:nvSpPr>
              <p:spPr>
                <a:xfrm>
                  <a:off x="38141402" y="19607085"/>
                  <a:ext cx="5568950" cy="369332"/>
                </a:xfrm>
                <a:prstGeom prst="rect">
                  <a:avLst/>
                </a:prstGeom>
                <a:noFill/>
              </p:spPr>
              <p:txBody>
                <a:bodyPr wrap="square" rtlCol="0">
                  <a:spAutoFit/>
                </a:bodyPr>
                <a:lstStyle/>
                <a:p>
                  <a:r>
                    <a:rPr lang="en-US" i="1" dirty="0"/>
                    <a:t>MCF2, DGKK, ADORA2B, LCK, ACTN3</a:t>
                  </a:r>
                </a:p>
              </p:txBody>
            </p:sp>
            <p:grpSp>
              <p:nvGrpSpPr>
                <p:cNvPr id="259" name="Group 258">
                  <a:extLst>
                    <a:ext uri="{FF2B5EF4-FFF2-40B4-BE49-F238E27FC236}">
                      <a16:creationId xmlns:a16="http://schemas.microsoft.com/office/drawing/2014/main" id="{5463998C-3608-4A13-82AD-D1E7D2DD6277}"/>
                    </a:ext>
                  </a:extLst>
                </p:cNvPr>
                <p:cNvGrpSpPr/>
                <p:nvPr/>
              </p:nvGrpSpPr>
              <p:grpSpPr>
                <a:xfrm>
                  <a:off x="36895661" y="16790554"/>
                  <a:ext cx="6268225" cy="647016"/>
                  <a:chOff x="36815575" y="9920285"/>
                  <a:chExt cx="3162301" cy="828675"/>
                </a:xfrm>
              </p:grpSpPr>
              <p:cxnSp>
                <p:nvCxnSpPr>
                  <p:cNvPr id="260" name="Straight Connector 259">
                    <a:extLst>
                      <a:ext uri="{FF2B5EF4-FFF2-40B4-BE49-F238E27FC236}">
                        <a16:creationId xmlns:a16="http://schemas.microsoft.com/office/drawing/2014/main" id="{C61D6061-B07E-4043-9940-6F860A81BEE5}"/>
                      </a:ext>
                    </a:extLst>
                  </p:cNvPr>
                  <p:cNvCxnSpPr/>
                  <p:nvPr/>
                </p:nvCxnSpPr>
                <p:spPr>
                  <a:xfrm flipV="1">
                    <a:off x="36823650" y="9920285"/>
                    <a:ext cx="0" cy="828675"/>
                  </a:xfrm>
                  <a:prstGeom prst="line">
                    <a:avLst/>
                  </a:prstGeom>
                  <a:ln w="38100">
                    <a:solidFill>
                      <a:srgbClr val="009232"/>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50987101-6CEF-458E-96BA-31A0CD5B9336}"/>
                      </a:ext>
                    </a:extLst>
                  </p:cNvPr>
                  <p:cNvCxnSpPr/>
                  <p:nvPr/>
                </p:nvCxnSpPr>
                <p:spPr>
                  <a:xfrm>
                    <a:off x="36815575" y="9929813"/>
                    <a:ext cx="3162301" cy="0"/>
                  </a:xfrm>
                  <a:prstGeom prst="line">
                    <a:avLst/>
                  </a:prstGeom>
                  <a:ln w="38100">
                    <a:solidFill>
                      <a:srgbClr val="009232"/>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D7CD1B06-809C-4667-B822-51637A6590CE}"/>
                    </a:ext>
                  </a:extLst>
                </p:cNvPr>
                <p:cNvGrpSpPr/>
                <p:nvPr/>
              </p:nvGrpSpPr>
              <p:grpSpPr>
                <a:xfrm>
                  <a:off x="37029472" y="18109447"/>
                  <a:ext cx="6134414" cy="400546"/>
                  <a:chOff x="36815575" y="9920285"/>
                  <a:chExt cx="3162301" cy="828675"/>
                </a:xfrm>
              </p:grpSpPr>
              <p:cxnSp>
                <p:nvCxnSpPr>
                  <p:cNvPr id="263" name="Straight Connector 262">
                    <a:extLst>
                      <a:ext uri="{FF2B5EF4-FFF2-40B4-BE49-F238E27FC236}">
                        <a16:creationId xmlns:a16="http://schemas.microsoft.com/office/drawing/2014/main" id="{729708BD-2D29-40EE-8170-77770114C6BF}"/>
                      </a:ext>
                    </a:extLst>
                  </p:cNvPr>
                  <p:cNvCxnSpPr/>
                  <p:nvPr/>
                </p:nvCxnSpPr>
                <p:spPr>
                  <a:xfrm flipV="1">
                    <a:off x="36823650" y="9920285"/>
                    <a:ext cx="0" cy="828675"/>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4FFC8AD-1880-448D-BFBE-3C77E3E2B99B}"/>
                      </a:ext>
                    </a:extLst>
                  </p:cNvPr>
                  <p:cNvCxnSpPr/>
                  <p:nvPr/>
                </p:nvCxnSpPr>
                <p:spPr>
                  <a:xfrm>
                    <a:off x="36815575" y="9929813"/>
                    <a:ext cx="3162301" cy="0"/>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9BC3B6CF-2A0D-4C06-83BC-11033E422BEC}"/>
                    </a:ext>
                  </a:extLst>
                </p:cNvPr>
                <p:cNvGrpSpPr/>
                <p:nvPr/>
              </p:nvGrpSpPr>
              <p:grpSpPr>
                <a:xfrm>
                  <a:off x="37220036" y="19050230"/>
                  <a:ext cx="5943852" cy="264373"/>
                  <a:chOff x="36815575" y="9920285"/>
                  <a:chExt cx="3162301" cy="828675"/>
                </a:xfrm>
              </p:grpSpPr>
              <p:cxnSp>
                <p:nvCxnSpPr>
                  <p:cNvPr id="266" name="Straight Connector 265">
                    <a:extLst>
                      <a:ext uri="{FF2B5EF4-FFF2-40B4-BE49-F238E27FC236}">
                        <a16:creationId xmlns:a16="http://schemas.microsoft.com/office/drawing/2014/main" id="{4B36CB76-D009-4DDB-A456-199BC7595576}"/>
                      </a:ext>
                    </a:extLst>
                  </p:cNvPr>
                  <p:cNvCxnSpPr/>
                  <p:nvPr/>
                </p:nvCxnSpPr>
                <p:spPr>
                  <a:xfrm flipV="1">
                    <a:off x="36823650" y="9920285"/>
                    <a:ext cx="0" cy="828675"/>
                  </a:xfrm>
                  <a:prstGeom prst="line">
                    <a:avLst/>
                  </a:prstGeom>
                  <a:ln w="38100">
                    <a:solidFill>
                      <a:srgbClr val="CB426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8073AE5-3B8D-4409-8A7A-644CA816EFFE}"/>
                      </a:ext>
                    </a:extLst>
                  </p:cNvPr>
                  <p:cNvCxnSpPr/>
                  <p:nvPr/>
                </p:nvCxnSpPr>
                <p:spPr>
                  <a:xfrm>
                    <a:off x="36815575" y="9929813"/>
                    <a:ext cx="3162301" cy="0"/>
                  </a:xfrm>
                  <a:prstGeom prst="line">
                    <a:avLst/>
                  </a:prstGeom>
                  <a:ln w="38100">
                    <a:solidFill>
                      <a:srgbClr val="CB4267"/>
                    </a:solidFill>
                  </a:ln>
                </p:spPr>
                <p:style>
                  <a:lnRef idx="1">
                    <a:schemeClr val="accent1"/>
                  </a:lnRef>
                  <a:fillRef idx="0">
                    <a:schemeClr val="accent1"/>
                  </a:fillRef>
                  <a:effectRef idx="0">
                    <a:schemeClr val="accent1"/>
                  </a:effectRef>
                  <a:fontRef idx="minor">
                    <a:schemeClr val="tx1"/>
                  </a:fontRef>
                </p:style>
              </p:cxnSp>
            </p:grpSp>
          </p:grpSp>
        </p:grpSp>
      </p:grpSp>
      <p:grpSp>
        <p:nvGrpSpPr>
          <p:cNvPr id="275" name="Group 274">
            <a:extLst>
              <a:ext uri="{FF2B5EF4-FFF2-40B4-BE49-F238E27FC236}">
                <a16:creationId xmlns:a16="http://schemas.microsoft.com/office/drawing/2014/main" id="{43F84FC5-375C-4C25-AED9-DC2DA4304A42}"/>
              </a:ext>
            </a:extLst>
          </p:cNvPr>
          <p:cNvGrpSpPr/>
          <p:nvPr/>
        </p:nvGrpSpPr>
        <p:grpSpPr>
          <a:xfrm>
            <a:off x="29879106" y="6954561"/>
            <a:ext cx="13442225" cy="5393659"/>
            <a:chOff x="30428485" y="7776559"/>
            <a:chExt cx="13442225" cy="5393659"/>
          </a:xfrm>
        </p:grpSpPr>
        <p:grpSp>
          <p:nvGrpSpPr>
            <p:cNvPr id="10" name="Group 9">
              <a:extLst>
                <a:ext uri="{FF2B5EF4-FFF2-40B4-BE49-F238E27FC236}">
                  <a16:creationId xmlns:a16="http://schemas.microsoft.com/office/drawing/2014/main" id="{303C11BE-0192-49B5-97EE-66C23BF42FE8}"/>
                </a:ext>
              </a:extLst>
            </p:cNvPr>
            <p:cNvGrpSpPr/>
            <p:nvPr/>
          </p:nvGrpSpPr>
          <p:grpSpPr>
            <a:xfrm>
              <a:off x="30490002" y="7776559"/>
              <a:ext cx="6154564" cy="5238357"/>
              <a:chOff x="25929234" y="7993921"/>
              <a:chExt cx="6154564" cy="5238357"/>
            </a:xfrm>
          </p:grpSpPr>
          <p:pic>
            <p:nvPicPr>
              <p:cNvPr id="7" name="Picture 6">
                <a:extLst>
                  <a:ext uri="{FF2B5EF4-FFF2-40B4-BE49-F238E27FC236}">
                    <a16:creationId xmlns:a16="http://schemas.microsoft.com/office/drawing/2014/main" id="{8B1D1CEE-0146-4944-976E-E02D54AE9CEF}"/>
                  </a:ext>
                </a:extLst>
              </p:cNvPr>
              <p:cNvPicPr>
                <a:picLocks noChangeAspect="1"/>
              </p:cNvPicPr>
              <p:nvPr/>
            </p:nvPicPr>
            <p:blipFill rotWithShape="1">
              <a:blip r:embed="rId20">
                <a:extLst>
                  <a:ext uri="{28A0092B-C50C-407E-A947-70E740481C1C}">
                    <a14:useLocalDpi xmlns:a14="http://schemas.microsoft.com/office/drawing/2010/main" val="0"/>
                  </a:ext>
                </a:extLst>
              </a:blip>
              <a:srcRect l="19468" t="6856" r="6091" b="5668"/>
              <a:stretch/>
            </p:blipFill>
            <p:spPr>
              <a:xfrm>
                <a:off x="27328116" y="7993921"/>
                <a:ext cx="4755682" cy="5238357"/>
              </a:xfrm>
              <a:prstGeom prst="rect">
                <a:avLst/>
              </a:prstGeom>
            </p:spPr>
          </p:pic>
          <p:grpSp>
            <p:nvGrpSpPr>
              <p:cNvPr id="2" name="Group 1">
                <a:extLst>
                  <a:ext uri="{FF2B5EF4-FFF2-40B4-BE49-F238E27FC236}">
                    <a16:creationId xmlns:a16="http://schemas.microsoft.com/office/drawing/2014/main" id="{3FFFB136-EA17-4F2B-BFED-52F59A430422}"/>
                  </a:ext>
                </a:extLst>
              </p:cNvPr>
              <p:cNvGrpSpPr/>
              <p:nvPr/>
            </p:nvGrpSpPr>
            <p:grpSpPr>
              <a:xfrm>
                <a:off x="25929234" y="8009567"/>
                <a:ext cx="5710844" cy="1126860"/>
                <a:chOff x="26730011" y="8055473"/>
                <a:chExt cx="6118658" cy="1207332"/>
              </a:xfrm>
            </p:grpSpPr>
            <p:grpSp>
              <p:nvGrpSpPr>
                <p:cNvPr id="26" name="Group 25">
                  <a:extLst>
                    <a:ext uri="{FF2B5EF4-FFF2-40B4-BE49-F238E27FC236}">
                      <a16:creationId xmlns:a16="http://schemas.microsoft.com/office/drawing/2014/main" id="{EB618D3F-0168-4471-B6F7-9731217BB6AF}"/>
                    </a:ext>
                  </a:extLst>
                </p:cNvPr>
                <p:cNvGrpSpPr/>
                <p:nvPr/>
              </p:nvGrpSpPr>
              <p:grpSpPr>
                <a:xfrm>
                  <a:off x="28673135" y="8733080"/>
                  <a:ext cx="4175534" cy="395769"/>
                  <a:chOff x="28819197" y="16707988"/>
                  <a:chExt cx="4922629" cy="435896"/>
                </a:xfrm>
              </p:grpSpPr>
              <p:sp>
                <p:nvSpPr>
                  <p:cNvPr id="20" name="TextBox 19">
                    <a:extLst>
                      <a:ext uri="{FF2B5EF4-FFF2-40B4-BE49-F238E27FC236}">
                        <a16:creationId xmlns:a16="http://schemas.microsoft.com/office/drawing/2014/main" id="{72265772-3D4B-4DC0-AB0B-846C36FAAF27}"/>
                      </a:ext>
                    </a:extLst>
                  </p:cNvPr>
                  <p:cNvSpPr txBox="1"/>
                  <p:nvPr/>
                </p:nvSpPr>
                <p:spPr>
                  <a:xfrm>
                    <a:off x="31782397" y="16707988"/>
                    <a:ext cx="1959429" cy="435829"/>
                  </a:xfrm>
                  <a:prstGeom prst="rect">
                    <a:avLst/>
                  </a:prstGeom>
                  <a:noFill/>
                </p:spPr>
                <p:txBody>
                  <a:bodyPr wrap="square" rtlCol="0">
                    <a:spAutoFit/>
                  </a:bodyPr>
                  <a:lstStyle/>
                  <a:p>
                    <a:pPr algn="ctr"/>
                    <a:r>
                      <a:rPr lang="en-US" b="1" dirty="0">
                        <a:solidFill>
                          <a:schemeClr val="bg1"/>
                        </a:solidFill>
                      </a:rPr>
                      <a:t>Fibroblasts</a:t>
                    </a:r>
                  </a:p>
                </p:txBody>
              </p:sp>
              <p:sp>
                <p:nvSpPr>
                  <p:cNvPr id="171" name="TextBox 170">
                    <a:extLst>
                      <a:ext uri="{FF2B5EF4-FFF2-40B4-BE49-F238E27FC236}">
                        <a16:creationId xmlns:a16="http://schemas.microsoft.com/office/drawing/2014/main" id="{1B5C05EF-4079-43B9-A790-ED719479687D}"/>
                      </a:ext>
                    </a:extLst>
                  </p:cNvPr>
                  <p:cNvSpPr txBox="1"/>
                  <p:nvPr/>
                </p:nvSpPr>
                <p:spPr>
                  <a:xfrm>
                    <a:off x="28819197" y="16708056"/>
                    <a:ext cx="1959428" cy="435828"/>
                  </a:xfrm>
                  <a:prstGeom prst="rect">
                    <a:avLst/>
                  </a:prstGeom>
                  <a:noFill/>
                </p:spPr>
                <p:txBody>
                  <a:bodyPr wrap="square" rtlCol="0">
                    <a:spAutoFit/>
                  </a:bodyPr>
                  <a:lstStyle/>
                  <a:p>
                    <a:pPr algn="ctr"/>
                    <a:r>
                      <a:rPr lang="en-US" b="1" dirty="0">
                        <a:solidFill>
                          <a:schemeClr val="bg1"/>
                        </a:solidFill>
                      </a:rPr>
                      <a:t>iPSCs</a:t>
                    </a:r>
                  </a:p>
                </p:txBody>
              </p:sp>
            </p:grpSp>
            <p:pic>
              <p:nvPicPr>
                <p:cNvPr id="173" name="Picture 172">
                  <a:extLst>
                    <a:ext uri="{FF2B5EF4-FFF2-40B4-BE49-F238E27FC236}">
                      <a16:creationId xmlns:a16="http://schemas.microsoft.com/office/drawing/2014/main" id="{3EDF3D0C-E6AB-4677-B959-AA7CC5C20954}"/>
                    </a:ext>
                  </a:extLst>
                </p:cNvPr>
                <p:cNvPicPr>
                  <a:picLocks noChangeAspect="1"/>
                </p:cNvPicPr>
                <p:nvPr/>
              </p:nvPicPr>
              <p:blipFill rotWithShape="1">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l="2025" t="421" r="78307" b="85326"/>
                <a:stretch/>
              </p:blipFill>
              <p:spPr>
                <a:xfrm>
                  <a:off x="26730011" y="8055473"/>
                  <a:ext cx="1533276" cy="1207332"/>
                </a:xfrm>
                <a:prstGeom prst="rect">
                  <a:avLst/>
                </a:prstGeom>
              </p:spPr>
            </p:pic>
          </p:grpSp>
        </p:grpSp>
        <p:cxnSp>
          <p:nvCxnSpPr>
            <p:cNvPr id="17" name="Straight Connector 16">
              <a:extLst>
                <a:ext uri="{FF2B5EF4-FFF2-40B4-BE49-F238E27FC236}">
                  <a16:creationId xmlns:a16="http://schemas.microsoft.com/office/drawing/2014/main" id="{8B3B1778-739D-4767-A34D-FB2C2862A0DA}"/>
                </a:ext>
              </a:extLst>
            </p:cNvPr>
            <p:cNvCxnSpPr/>
            <p:nvPr/>
          </p:nvCxnSpPr>
          <p:spPr>
            <a:xfrm flipH="1">
              <a:off x="31949476" y="10676396"/>
              <a:ext cx="4937760" cy="0"/>
            </a:xfrm>
            <a:prstGeom prst="line">
              <a:avLst/>
            </a:prstGeom>
            <a:ln w="38100">
              <a:solidFill>
                <a:srgbClr val="74C2D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E08137E-7F3D-48A6-B1A7-4BD8B0F4C20A}"/>
                </a:ext>
              </a:extLst>
            </p:cNvPr>
            <p:cNvCxnSpPr>
              <a:cxnSpLocks/>
            </p:cNvCxnSpPr>
            <p:nvPr/>
          </p:nvCxnSpPr>
          <p:spPr>
            <a:xfrm flipH="1">
              <a:off x="31938363" y="10779004"/>
              <a:ext cx="5166360" cy="0"/>
            </a:xfrm>
            <a:prstGeom prst="line">
              <a:avLst/>
            </a:prstGeom>
            <a:ln w="38100">
              <a:solidFill>
                <a:srgbClr val="0A9334"/>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FD9DAE8-1C0B-4DCA-AD54-94A5770E9C80}"/>
                </a:ext>
              </a:extLst>
            </p:cNvPr>
            <p:cNvCxnSpPr>
              <a:cxnSpLocks/>
            </p:cNvCxnSpPr>
            <p:nvPr/>
          </p:nvCxnSpPr>
          <p:spPr>
            <a:xfrm flipH="1">
              <a:off x="31949475" y="11823441"/>
              <a:ext cx="4937760" cy="0"/>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90D4A8B-4F74-472C-9D8F-BC87E9618896}"/>
                </a:ext>
              </a:extLst>
            </p:cNvPr>
            <p:cNvCxnSpPr>
              <a:cxnSpLocks/>
            </p:cNvCxnSpPr>
            <p:nvPr/>
          </p:nvCxnSpPr>
          <p:spPr>
            <a:xfrm flipH="1">
              <a:off x="31949476" y="12462334"/>
              <a:ext cx="11247120" cy="0"/>
            </a:xfrm>
            <a:prstGeom prst="line">
              <a:avLst/>
            </a:prstGeom>
            <a:ln w="38100">
              <a:solidFill>
                <a:srgbClr val="CB4267"/>
              </a:solidFill>
            </a:ln>
          </p:spPr>
          <p:style>
            <a:lnRef idx="1">
              <a:schemeClr val="accent1"/>
            </a:lnRef>
            <a:fillRef idx="0">
              <a:schemeClr val="accent1"/>
            </a:fillRef>
            <a:effectRef idx="0">
              <a:schemeClr val="accent1"/>
            </a:effectRef>
            <a:fontRef idx="minor">
              <a:schemeClr val="tx1"/>
            </a:fontRef>
          </p:style>
        </p:cxnSp>
        <p:pic>
          <p:nvPicPr>
            <p:cNvPr id="2075" name="Picture 2074" descr="A close up of a map&#10;&#10;Description automatically generated">
              <a:extLst>
                <a:ext uri="{FF2B5EF4-FFF2-40B4-BE49-F238E27FC236}">
                  <a16:creationId xmlns:a16="http://schemas.microsoft.com/office/drawing/2014/main" id="{F1FB6EA3-2062-4A3B-86D4-76C01FFF7C1E}"/>
                </a:ext>
              </a:extLst>
            </p:cNvPr>
            <p:cNvPicPr>
              <a:picLocks noChangeAspect="1"/>
            </p:cNvPicPr>
            <p:nvPr/>
          </p:nvPicPr>
          <p:blipFill rotWithShape="1">
            <a:blip r:embed="rId22">
              <a:extLst>
                <a:ext uri="{28A0092B-C50C-407E-A947-70E740481C1C}">
                  <a14:useLocalDpi xmlns:a14="http://schemas.microsoft.com/office/drawing/2010/main" val="0"/>
                </a:ext>
              </a:extLst>
            </a:blip>
            <a:srcRect t="2869" r="16385" b="2716"/>
            <a:stretch/>
          </p:blipFill>
          <p:spPr>
            <a:xfrm>
              <a:off x="30428485" y="8735283"/>
              <a:ext cx="1451022" cy="4230773"/>
            </a:xfrm>
            <a:prstGeom prst="rect">
              <a:avLst/>
            </a:prstGeom>
          </p:spPr>
        </p:pic>
        <p:grpSp>
          <p:nvGrpSpPr>
            <p:cNvPr id="28" name="Group 27">
              <a:extLst>
                <a:ext uri="{FF2B5EF4-FFF2-40B4-BE49-F238E27FC236}">
                  <a16:creationId xmlns:a16="http://schemas.microsoft.com/office/drawing/2014/main" id="{AC85761B-D36C-410A-9B94-CBECBB6B21EE}"/>
                </a:ext>
              </a:extLst>
            </p:cNvPr>
            <p:cNvGrpSpPr/>
            <p:nvPr/>
          </p:nvGrpSpPr>
          <p:grpSpPr>
            <a:xfrm>
              <a:off x="36873089" y="9403229"/>
              <a:ext cx="6323507" cy="1290074"/>
              <a:chOff x="36815575" y="9920285"/>
              <a:chExt cx="3162301" cy="828675"/>
            </a:xfrm>
          </p:grpSpPr>
          <p:cxnSp>
            <p:nvCxnSpPr>
              <p:cNvPr id="24" name="Straight Connector 23">
                <a:extLst>
                  <a:ext uri="{FF2B5EF4-FFF2-40B4-BE49-F238E27FC236}">
                    <a16:creationId xmlns:a16="http://schemas.microsoft.com/office/drawing/2014/main" id="{BF54C9CE-8AAB-4CB5-94DF-16FA8B58E0F7}"/>
                  </a:ext>
                </a:extLst>
              </p:cNvPr>
              <p:cNvCxnSpPr/>
              <p:nvPr/>
            </p:nvCxnSpPr>
            <p:spPr>
              <a:xfrm flipV="1">
                <a:off x="36823650" y="9920285"/>
                <a:ext cx="0" cy="828675"/>
              </a:xfrm>
              <a:prstGeom prst="line">
                <a:avLst/>
              </a:prstGeom>
              <a:ln w="38100">
                <a:solidFill>
                  <a:srgbClr val="74C2D8"/>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9B5827-598B-4D47-A04D-58B943651A60}"/>
                  </a:ext>
                </a:extLst>
              </p:cNvPr>
              <p:cNvCxnSpPr/>
              <p:nvPr/>
            </p:nvCxnSpPr>
            <p:spPr>
              <a:xfrm>
                <a:off x="36815575" y="9929813"/>
                <a:ext cx="3162301" cy="0"/>
              </a:xfrm>
              <a:prstGeom prst="line">
                <a:avLst/>
              </a:prstGeom>
              <a:ln w="38100">
                <a:solidFill>
                  <a:srgbClr val="74C2D8"/>
                </a:solidFill>
              </a:ln>
            </p:spPr>
            <p:style>
              <a:lnRef idx="1">
                <a:schemeClr val="accent1"/>
              </a:lnRef>
              <a:fillRef idx="0">
                <a:schemeClr val="accent1"/>
              </a:fillRef>
              <a:effectRef idx="0">
                <a:schemeClr val="accent1"/>
              </a:effectRef>
              <a:fontRef idx="minor">
                <a:schemeClr val="tx1"/>
              </a:fontRef>
            </p:style>
          </p:cxnSp>
        </p:grpSp>
        <p:sp>
          <p:nvSpPr>
            <p:cNvPr id="161" name="TextBox 160">
              <a:extLst>
                <a:ext uri="{FF2B5EF4-FFF2-40B4-BE49-F238E27FC236}">
                  <a16:creationId xmlns:a16="http://schemas.microsoft.com/office/drawing/2014/main" id="{A262F705-B0FF-457F-B6F8-A401457003D2}"/>
                </a:ext>
              </a:extLst>
            </p:cNvPr>
            <p:cNvSpPr txBox="1"/>
            <p:nvPr/>
          </p:nvSpPr>
          <p:spPr>
            <a:xfrm>
              <a:off x="36860678" y="11454366"/>
              <a:ext cx="3804982" cy="369332"/>
            </a:xfrm>
            <a:prstGeom prst="rect">
              <a:avLst/>
            </a:prstGeom>
            <a:noFill/>
          </p:spPr>
          <p:txBody>
            <a:bodyPr wrap="square" rtlCol="0">
              <a:spAutoFit/>
            </a:bodyPr>
            <a:lstStyle/>
            <a:p>
              <a:r>
                <a:rPr lang="en-US" b="1" dirty="0"/>
                <a:t>Cluster 4: Mitosis, nuclear division</a:t>
              </a:r>
            </a:p>
          </p:txBody>
        </p:sp>
        <p:sp>
          <p:nvSpPr>
            <p:cNvPr id="169" name="TextBox 168">
              <a:extLst>
                <a:ext uri="{FF2B5EF4-FFF2-40B4-BE49-F238E27FC236}">
                  <a16:creationId xmlns:a16="http://schemas.microsoft.com/office/drawing/2014/main" id="{F2185D35-294B-43EF-8029-D597CA5E9BAD}"/>
                </a:ext>
              </a:extLst>
            </p:cNvPr>
            <p:cNvSpPr txBox="1"/>
            <p:nvPr/>
          </p:nvSpPr>
          <p:spPr>
            <a:xfrm>
              <a:off x="36767825" y="12465664"/>
              <a:ext cx="7102885" cy="369332"/>
            </a:xfrm>
            <a:prstGeom prst="rect">
              <a:avLst/>
            </a:prstGeom>
            <a:noFill/>
          </p:spPr>
          <p:txBody>
            <a:bodyPr wrap="square" rtlCol="0">
              <a:spAutoFit/>
            </a:bodyPr>
            <a:lstStyle/>
            <a:p>
              <a:r>
                <a:rPr lang="en-US" b="1" dirty="0"/>
                <a:t>Cluster 5: Negative regulation of transcription, blood vessel development</a:t>
              </a:r>
            </a:p>
          </p:txBody>
        </p:sp>
        <p:sp>
          <p:nvSpPr>
            <p:cNvPr id="170" name="TextBox 169">
              <a:extLst>
                <a:ext uri="{FF2B5EF4-FFF2-40B4-BE49-F238E27FC236}">
                  <a16:creationId xmlns:a16="http://schemas.microsoft.com/office/drawing/2014/main" id="{41DB056E-429A-4421-B61F-58FA07D309CE}"/>
                </a:ext>
              </a:extLst>
            </p:cNvPr>
            <p:cNvSpPr txBox="1"/>
            <p:nvPr/>
          </p:nvSpPr>
          <p:spPr>
            <a:xfrm>
              <a:off x="36767825" y="8758818"/>
              <a:ext cx="6223029" cy="369332"/>
            </a:xfrm>
            <a:prstGeom prst="rect">
              <a:avLst/>
            </a:prstGeom>
            <a:noFill/>
          </p:spPr>
          <p:txBody>
            <a:bodyPr wrap="square" rtlCol="0">
              <a:spAutoFit/>
            </a:bodyPr>
            <a:lstStyle/>
            <a:p>
              <a:r>
                <a:rPr lang="en-US" b="1" dirty="0"/>
                <a:t>Cluster 1: Translational initiation, rRNA processing, translation</a:t>
              </a:r>
            </a:p>
          </p:txBody>
        </p:sp>
        <p:sp>
          <p:nvSpPr>
            <p:cNvPr id="172" name="TextBox 171">
              <a:extLst>
                <a:ext uri="{FF2B5EF4-FFF2-40B4-BE49-F238E27FC236}">
                  <a16:creationId xmlns:a16="http://schemas.microsoft.com/office/drawing/2014/main" id="{3B4778D3-016E-4D3E-A628-89A7674A9147}"/>
                </a:ext>
              </a:extLst>
            </p:cNvPr>
            <p:cNvSpPr txBox="1"/>
            <p:nvPr/>
          </p:nvSpPr>
          <p:spPr>
            <a:xfrm>
              <a:off x="37067440" y="10382276"/>
              <a:ext cx="6227786" cy="369332"/>
            </a:xfrm>
            <a:prstGeom prst="rect">
              <a:avLst/>
            </a:prstGeom>
            <a:noFill/>
          </p:spPr>
          <p:txBody>
            <a:bodyPr wrap="square" rtlCol="0">
              <a:spAutoFit/>
            </a:bodyPr>
            <a:lstStyle/>
            <a:p>
              <a:r>
                <a:rPr lang="en-US" b="1" dirty="0"/>
                <a:t>Cluster 3: Cell motion regulation, blood and bone development</a:t>
              </a:r>
            </a:p>
          </p:txBody>
        </p:sp>
        <p:sp>
          <p:nvSpPr>
            <p:cNvPr id="174" name="TextBox 173">
              <a:extLst>
                <a:ext uri="{FF2B5EF4-FFF2-40B4-BE49-F238E27FC236}">
                  <a16:creationId xmlns:a16="http://schemas.microsoft.com/office/drawing/2014/main" id="{B88EF6C8-FD96-42D8-93B3-E9D37F1AEACF}"/>
                </a:ext>
              </a:extLst>
            </p:cNvPr>
            <p:cNvSpPr txBox="1"/>
            <p:nvPr/>
          </p:nvSpPr>
          <p:spPr>
            <a:xfrm>
              <a:off x="36860678" y="9421306"/>
              <a:ext cx="4324096" cy="369332"/>
            </a:xfrm>
            <a:prstGeom prst="rect">
              <a:avLst/>
            </a:prstGeom>
            <a:noFill/>
          </p:spPr>
          <p:txBody>
            <a:bodyPr wrap="square" rtlCol="0">
              <a:spAutoFit/>
            </a:bodyPr>
            <a:lstStyle/>
            <a:p>
              <a:r>
                <a:rPr lang="en-US" b="1" dirty="0"/>
                <a:t>Cluster 2: Cytoskeleton organization, mRNA </a:t>
              </a:r>
            </a:p>
          </p:txBody>
        </p:sp>
        <p:cxnSp>
          <p:nvCxnSpPr>
            <p:cNvPr id="208" name="Straight Connector 207">
              <a:extLst>
                <a:ext uri="{FF2B5EF4-FFF2-40B4-BE49-F238E27FC236}">
                  <a16:creationId xmlns:a16="http://schemas.microsoft.com/office/drawing/2014/main" id="{7E22705A-07E9-4D8A-9AA2-540C14A34268}"/>
                </a:ext>
              </a:extLst>
            </p:cNvPr>
            <p:cNvCxnSpPr>
              <a:cxnSpLocks/>
            </p:cNvCxnSpPr>
            <p:nvPr/>
          </p:nvCxnSpPr>
          <p:spPr>
            <a:xfrm flipH="1">
              <a:off x="31961622" y="8755573"/>
              <a:ext cx="11247120" cy="0"/>
            </a:xfrm>
            <a:prstGeom prst="line">
              <a:avLst/>
            </a:prstGeom>
            <a:ln w="38100">
              <a:solidFill>
                <a:srgbClr val="AD65D6"/>
              </a:solidFill>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74E39870-6BB2-48DA-A29C-0493623546CA}"/>
                </a:ext>
              </a:extLst>
            </p:cNvPr>
            <p:cNvSpPr txBox="1"/>
            <p:nvPr/>
          </p:nvSpPr>
          <p:spPr>
            <a:xfrm>
              <a:off x="37738570" y="9089464"/>
              <a:ext cx="5296382" cy="369332"/>
            </a:xfrm>
            <a:prstGeom prst="rect">
              <a:avLst/>
            </a:prstGeom>
            <a:noFill/>
          </p:spPr>
          <p:txBody>
            <a:bodyPr wrap="square" rtlCol="0">
              <a:spAutoFit/>
            </a:bodyPr>
            <a:lstStyle/>
            <a:p>
              <a:r>
                <a:rPr lang="en-US" i="1" dirty="0"/>
                <a:t>DDX21, NHP2, LARP1, RPL12, EIF1, FAU</a:t>
              </a:r>
            </a:p>
          </p:txBody>
        </p:sp>
        <p:sp>
          <p:nvSpPr>
            <p:cNvPr id="221" name="TextBox 220">
              <a:extLst>
                <a:ext uri="{FF2B5EF4-FFF2-40B4-BE49-F238E27FC236}">
                  <a16:creationId xmlns:a16="http://schemas.microsoft.com/office/drawing/2014/main" id="{53F9E1CB-4528-4A45-BCBB-601E39ED2349}"/>
                </a:ext>
              </a:extLst>
            </p:cNvPr>
            <p:cNvSpPr txBox="1"/>
            <p:nvPr/>
          </p:nvSpPr>
          <p:spPr>
            <a:xfrm>
              <a:off x="37738570" y="9759436"/>
              <a:ext cx="5296382" cy="646331"/>
            </a:xfrm>
            <a:prstGeom prst="rect">
              <a:avLst/>
            </a:prstGeom>
            <a:noFill/>
          </p:spPr>
          <p:txBody>
            <a:bodyPr wrap="square" rtlCol="0">
              <a:spAutoFit/>
            </a:bodyPr>
            <a:lstStyle/>
            <a:p>
              <a:r>
                <a:rPr lang="en-US" i="1" dirty="0"/>
                <a:t>CTNNB1, ACTG1, CALR, DYNC1H1, FLNA, HSP90B1, MYH9, NPM1, PDIA3, TMSB4X, TUBB</a:t>
              </a:r>
            </a:p>
          </p:txBody>
        </p:sp>
        <p:sp>
          <p:nvSpPr>
            <p:cNvPr id="222" name="TextBox 221">
              <a:extLst>
                <a:ext uri="{FF2B5EF4-FFF2-40B4-BE49-F238E27FC236}">
                  <a16:creationId xmlns:a16="http://schemas.microsoft.com/office/drawing/2014/main" id="{C19CAA30-D478-4086-9D54-67B541575D15}"/>
                </a:ext>
              </a:extLst>
            </p:cNvPr>
            <p:cNvSpPr txBox="1"/>
            <p:nvPr/>
          </p:nvSpPr>
          <p:spPr>
            <a:xfrm>
              <a:off x="37738570" y="10751233"/>
              <a:ext cx="5296382" cy="646331"/>
            </a:xfrm>
            <a:prstGeom prst="rect">
              <a:avLst/>
            </a:prstGeom>
            <a:noFill/>
          </p:spPr>
          <p:txBody>
            <a:bodyPr wrap="square" rtlCol="0">
              <a:spAutoFit/>
            </a:bodyPr>
            <a:lstStyle/>
            <a:p>
              <a:r>
                <a:rPr lang="en-US" i="1" dirty="0"/>
                <a:t>ACVRL1, ADAM17, CDH13, EGFR, FURIN, HDAC6, IGF1R, LAMA2, PTEN, PDGFRA, VEGFA</a:t>
              </a:r>
            </a:p>
          </p:txBody>
        </p:sp>
        <p:sp>
          <p:nvSpPr>
            <p:cNvPr id="223" name="TextBox 222">
              <a:extLst>
                <a:ext uri="{FF2B5EF4-FFF2-40B4-BE49-F238E27FC236}">
                  <a16:creationId xmlns:a16="http://schemas.microsoft.com/office/drawing/2014/main" id="{57010046-B7BC-460B-B130-902DE0FB1263}"/>
                </a:ext>
              </a:extLst>
            </p:cNvPr>
            <p:cNvSpPr txBox="1"/>
            <p:nvPr/>
          </p:nvSpPr>
          <p:spPr>
            <a:xfrm>
              <a:off x="37738570" y="11753494"/>
              <a:ext cx="4673310" cy="646331"/>
            </a:xfrm>
            <a:prstGeom prst="rect">
              <a:avLst/>
            </a:prstGeom>
            <a:noFill/>
          </p:spPr>
          <p:txBody>
            <a:bodyPr wrap="square" rtlCol="0">
              <a:spAutoFit/>
            </a:bodyPr>
            <a:lstStyle/>
            <a:p>
              <a:r>
                <a:rPr lang="en-US" i="1" dirty="0"/>
                <a:t>BCCIP, TP53, BRCA1, SPAG5, MCM2, LIG1, KIF15, INCENP, CCNB1, CDC6, POLA1</a:t>
              </a:r>
            </a:p>
          </p:txBody>
        </p:sp>
        <p:sp>
          <p:nvSpPr>
            <p:cNvPr id="240" name="TextBox 239">
              <a:extLst>
                <a:ext uri="{FF2B5EF4-FFF2-40B4-BE49-F238E27FC236}">
                  <a16:creationId xmlns:a16="http://schemas.microsoft.com/office/drawing/2014/main" id="{E5568773-49B8-44AC-ABBA-150E40631848}"/>
                </a:ext>
              </a:extLst>
            </p:cNvPr>
            <p:cNvSpPr txBox="1"/>
            <p:nvPr/>
          </p:nvSpPr>
          <p:spPr>
            <a:xfrm>
              <a:off x="37738570" y="12800886"/>
              <a:ext cx="6010275" cy="369332"/>
            </a:xfrm>
            <a:prstGeom prst="rect">
              <a:avLst/>
            </a:prstGeom>
            <a:noFill/>
          </p:spPr>
          <p:txBody>
            <a:bodyPr wrap="square" rtlCol="0">
              <a:spAutoFit/>
            </a:bodyPr>
            <a:lstStyle/>
            <a:p>
              <a:r>
                <a:rPr lang="en-US" i="1" dirty="0"/>
                <a:t>FOXO3, HMOX1, LIFSTAT2, PKIA, NFIB, BCL7A, WDTC1, ANKRD1</a:t>
              </a:r>
            </a:p>
          </p:txBody>
        </p:sp>
        <p:grpSp>
          <p:nvGrpSpPr>
            <p:cNvPr id="268" name="Group 267">
              <a:extLst>
                <a:ext uri="{FF2B5EF4-FFF2-40B4-BE49-F238E27FC236}">
                  <a16:creationId xmlns:a16="http://schemas.microsoft.com/office/drawing/2014/main" id="{C3D4B11D-01C8-481C-AB91-4135915E12D6}"/>
                </a:ext>
              </a:extLst>
            </p:cNvPr>
            <p:cNvGrpSpPr/>
            <p:nvPr/>
          </p:nvGrpSpPr>
          <p:grpSpPr>
            <a:xfrm>
              <a:off x="37075552" y="10365450"/>
              <a:ext cx="6064212" cy="409404"/>
              <a:chOff x="36815575" y="9920285"/>
              <a:chExt cx="3162301" cy="828675"/>
            </a:xfrm>
          </p:grpSpPr>
          <p:cxnSp>
            <p:nvCxnSpPr>
              <p:cNvPr id="269" name="Straight Connector 268">
                <a:extLst>
                  <a:ext uri="{FF2B5EF4-FFF2-40B4-BE49-F238E27FC236}">
                    <a16:creationId xmlns:a16="http://schemas.microsoft.com/office/drawing/2014/main" id="{C26A9DC5-6617-4C17-9A8E-AA26CFD846D6}"/>
                  </a:ext>
                </a:extLst>
              </p:cNvPr>
              <p:cNvCxnSpPr/>
              <p:nvPr/>
            </p:nvCxnSpPr>
            <p:spPr>
              <a:xfrm flipV="1">
                <a:off x="36823650" y="9920285"/>
                <a:ext cx="0" cy="828675"/>
              </a:xfrm>
              <a:prstGeom prst="line">
                <a:avLst/>
              </a:prstGeom>
              <a:ln w="38100">
                <a:solidFill>
                  <a:srgbClr val="0A9334"/>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EC7A82B-6214-4F77-8502-0C4E6DB6E4CC}"/>
                  </a:ext>
                </a:extLst>
              </p:cNvPr>
              <p:cNvCxnSpPr/>
              <p:nvPr/>
            </p:nvCxnSpPr>
            <p:spPr>
              <a:xfrm>
                <a:off x="36815575" y="9929813"/>
                <a:ext cx="3162301" cy="0"/>
              </a:xfrm>
              <a:prstGeom prst="line">
                <a:avLst/>
              </a:prstGeom>
              <a:ln w="38100">
                <a:solidFill>
                  <a:srgbClr val="0A9334"/>
                </a:solidFill>
              </a:ln>
            </p:spPr>
            <p:style>
              <a:lnRef idx="1">
                <a:schemeClr val="accent1"/>
              </a:lnRef>
              <a:fillRef idx="0">
                <a:schemeClr val="accent1"/>
              </a:fillRef>
              <a:effectRef idx="0">
                <a:schemeClr val="accent1"/>
              </a:effectRef>
              <a:fontRef idx="minor">
                <a:schemeClr val="tx1"/>
              </a:fontRef>
            </p:style>
          </p:cxnSp>
        </p:grpSp>
        <p:grpSp>
          <p:nvGrpSpPr>
            <p:cNvPr id="271" name="Group 270">
              <a:extLst>
                <a:ext uri="{FF2B5EF4-FFF2-40B4-BE49-F238E27FC236}">
                  <a16:creationId xmlns:a16="http://schemas.microsoft.com/office/drawing/2014/main" id="{CD54BDE1-E0A8-40BE-89E3-B8306E75F35C}"/>
                </a:ext>
              </a:extLst>
            </p:cNvPr>
            <p:cNvGrpSpPr/>
            <p:nvPr/>
          </p:nvGrpSpPr>
          <p:grpSpPr>
            <a:xfrm>
              <a:off x="36854036" y="11403775"/>
              <a:ext cx="6273453" cy="409404"/>
              <a:chOff x="36815575" y="9920285"/>
              <a:chExt cx="3162301" cy="828675"/>
            </a:xfrm>
          </p:grpSpPr>
          <p:cxnSp>
            <p:nvCxnSpPr>
              <p:cNvPr id="272" name="Straight Connector 271">
                <a:extLst>
                  <a:ext uri="{FF2B5EF4-FFF2-40B4-BE49-F238E27FC236}">
                    <a16:creationId xmlns:a16="http://schemas.microsoft.com/office/drawing/2014/main" id="{8886196A-668D-4DDE-8256-D62AEB00DECE}"/>
                  </a:ext>
                </a:extLst>
              </p:cNvPr>
              <p:cNvCxnSpPr/>
              <p:nvPr/>
            </p:nvCxnSpPr>
            <p:spPr>
              <a:xfrm flipV="1">
                <a:off x="36823650" y="9920285"/>
                <a:ext cx="0" cy="828675"/>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85140DD-AF35-4E57-BCA8-C7E7F1FD0683}"/>
                  </a:ext>
                </a:extLst>
              </p:cNvPr>
              <p:cNvCxnSpPr/>
              <p:nvPr/>
            </p:nvCxnSpPr>
            <p:spPr>
              <a:xfrm>
                <a:off x="36815575" y="9929813"/>
                <a:ext cx="3162301" cy="0"/>
              </a:xfrm>
              <a:prstGeom prst="line">
                <a:avLst/>
              </a:prstGeom>
              <a:ln w="38100">
                <a:solidFill>
                  <a:srgbClr val="917600"/>
                </a:solidFill>
              </a:ln>
            </p:spPr>
            <p:style>
              <a:lnRef idx="1">
                <a:schemeClr val="accent1"/>
              </a:lnRef>
              <a:fillRef idx="0">
                <a:schemeClr val="accent1"/>
              </a:fillRef>
              <a:effectRef idx="0">
                <a:schemeClr val="accent1"/>
              </a:effectRef>
              <a:fontRef idx="minor">
                <a:schemeClr val="tx1"/>
              </a:fontRef>
            </p:style>
          </p:cxnSp>
        </p:grpSp>
      </p:grpSp>
      <p:pic>
        <p:nvPicPr>
          <p:cNvPr id="290" name="Picture 289">
            <a:extLst>
              <a:ext uri="{FF2B5EF4-FFF2-40B4-BE49-F238E27FC236}">
                <a16:creationId xmlns:a16="http://schemas.microsoft.com/office/drawing/2014/main" id="{F75B1757-CB1A-40B6-9E41-A1442B077AED}"/>
              </a:ext>
            </a:extLst>
          </p:cNvPr>
          <p:cNvPicPr>
            <a:picLocks noChangeAspect="1"/>
          </p:cNvPicPr>
          <p:nvPr/>
        </p:nvPicPr>
        <p:blipFill rotWithShape="1">
          <a:blip r:embed="rId23"/>
          <a:srcRect b="91614"/>
          <a:stretch/>
        </p:blipFill>
        <p:spPr>
          <a:xfrm>
            <a:off x="23328428" y="26576019"/>
            <a:ext cx="2293310" cy="324344"/>
          </a:xfrm>
          <a:prstGeom prst="rect">
            <a:avLst/>
          </a:prstGeom>
        </p:spPr>
      </p:pic>
      <p:pic>
        <p:nvPicPr>
          <p:cNvPr id="180" name="Picture 179">
            <a:extLst>
              <a:ext uri="{FF2B5EF4-FFF2-40B4-BE49-F238E27FC236}">
                <a16:creationId xmlns:a16="http://schemas.microsoft.com/office/drawing/2014/main" id="{4D473E41-22DE-8B41-9F55-0C6765E19130}"/>
              </a:ext>
            </a:extLst>
          </p:cNvPr>
          <p:cNvPicPr>
            <a:picLocks noChangeAspect="1"/>
          </p:cNvPicPr>
          <p:nvPr/>
        </p:nvPicPr>
        <p:blipFill rotWithShape="1">
          <a:blip r:embed="rId23"/>
          <a:srcRect t="11901"/>
          <a:stretch/>
        </p:blipFill>
        <p:spPr>
          <a:xfrm>
            <a:off x="23159891" y="26739235"/>
            <a:ext cx="2570966" cy="3819884"/>
          </a:xfrm>
          <a:prstGeom prst="rect">
            <a:avLst/>
          </a:prstGeom>
        </p:spPr>
      </p:pic>
      <p:sp>
        <p:nvSpPr>
          <p:cNvPr id="298" name="Rectangle 297">
            <a:extLst>
              <a:ext uri="{FF2B5EF4-FFF2-40B4-BE49-F238E27FC236}">
                <a16:creationId xmlns:a16="http://schemas.microsoft.com/office/drawing/2014/main" id="{895F5FCB-FB22-468F-A993-A9BF1825F47A}"/>
              </a:ext>
            </a:extLst>
          </p:cNvPr>
          <p:cNvSpPr/>
          <p:nvPr/>
        </p:nvSpPr>
        <p:spPr>
          <a:xfrm>
            <a:off x="34776444" y="26205034"/>
            <a:ext cx="8774109" cy="25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0D921F44-C4AB-46A9-B13D-4A7366C9AD92}"/>
              </a:ext>
            </a:extLst>
          </p:cNvPr>
          <p:cNvPicPr>
            <a:picLocks noChangeAspect="1"/>
          </p:cNvPicPr>
          <p:nvPr/>
        </p:nvPicPr>
        <p:blipFill rotWithShape="1">
          <a:blip r:embed="rId15"/>
          <a:srcRect l="25271" t="-419" r="11221" b="92497"/>
          <a:stretch/>
        </p:blipFill>
        <p:spPr>
          <a:xfrm>
            <a:off x="14404509" y="21759921"/>
            <a:ext cx="5549301" cy="706320"/>
          </a:xfrm>
          <a:prstGeom prst="rect">
            <a:avLst/>
          </a:prstGeom>
        </p:spPr>
      </p:pic>
      <p:pic>
        <p:nvPicPr>
          <p:cNvPr id="286" name="Graphic 285" descr="Flask">
            <a:extLst>
              <a:ext uri="{FF2B5EF4-FFF2-40B4-BE49-F238E27FC236}">
                <a16:creationId xmlns:a16="http://schemas.microsoft.com/office/drawing/2014/main" id="{F9BE72A0-13F3-4ECD-9AC5-FB2E46BB995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2318975" y="19677108"/>
            <a:ext cx="2216349" cy="2216349"/>
          </a:xfrm>
          <a:prstGeom prst="rect">
            <a:avLst/>
          </a:prstGeom>
        </p:spPr>
      </p:pic>
      <p:sp>
        <p:nvSpPr>
          <p:cNvPr id="2054" name="Rectangle 2053">
            <a:extLst>
              <a:ext uri="{FF2B5EF4-FFF2-40B4-BE49-F238E27FC236}">
                <a16:creationId xmlns:a16="http://schemas.microsoft.com/office/drawing/2014/main" id="{C5FF63C2-B1E1-4008-B14C-B3A4E9DE2044}"/>
              </a:ext>
            </a:extLst>
          </p:cNvPr>
          <p:cNvSpPr/>
          <p:nvPr/>
        </p:nvSpPr>
        <p:spPr>
          <a:xfrm>
            <a:off x="34776444" y="26455773"/>
            <a:ext cx="4552241" cy="85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BA09B4AF-7894-4187-8A0A-2421B09A11AB}"/>
              </a:ext>
            </a:extLst>
          </p:cNvPr>
          <p:cNvSpPr/>
          <p:nvPr/>
        </p:nvSpPr>
        <p:spPr>
          <a:xfrm>
            <a:off x="34711866" y="26306606"/>
            <a:ext cx="463298" cy="1310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8" name="Group 237">
            <a:extLst>
              <a:ext uri="{FF2B5EF4-FFF2-40B4-BE49-F238E27FC236}">
                <a16:creationId xmlns:a16="http://schemas.microsoft.com/office/drawing/2014/main" id="{3402C334-94E0-46C1-8F0C-DE7915CFDE7C}"/>
              </a:ext>
            </a:extLst>
          </p:cNvPr>
          <p:cNvGrpSpPr/>
          <p:nvPr/>
        </p:nvGrpSpPr>
        <p:grpSpPr>
          <a:xfrm>
            <a:off x="39435075" y="22135967"/>
            <a:ext cx="3838079" cy="7111263"/>
            <a:chOff x="39515304" y="22340865"/>
            <a:chExt cx="4193616" cy="7111263"/>
          </a:xfrm>
        </p:grpSpPr>
        <p:sp>
          <p:nvSpPr>
            <p:cNvPr id="227" name="Rectangle 226">
              <a:extLst>
                <a:ext uri="{FF2B5EF4-FFF2-40B4-BE49-F238E27FC236}">
                  <a16:creationId xmlns:a16="http://schemas.microsoft.com/office/drawing/2014/main" id="{E8A12FDA-D15E-4668-B207-95B165E1B5EE}"/>
                </a:ext>
              </a:extLst>
            </p:cNvPr>
            <p:cNvSpPr/>
            <p:nvPr/>
          </p:nvSpPr>
          <p:spPr>
            <a:xfrm>
              <a:off x="39593473" y="22340865"/>
              <a:ext cx="3837525" cy="584775"/>
            </a:xfrm>
            <a:prstGeom prst="rect">
              <a:avLst/>
            </a:prstGeom>
          </p:spPr>
          <p:txBody>
            <a:bodyPr wrap="none">
              <a:spAutoFit/>
            </a:bodyPr>
            <a:lstStyle/>
            <a:p>
              <a:pPr algn="ctr"/>
              <a:r>
                <a:rPr lang="en-US" sz="3200" b="1" dirty="0"/>
                <a:t>Pluripotency Markers</a:t>
              </a:r>
            </a:p>
          </p:txBody>
        </p:sp>
        <p:sp>
          <p:nvSpPr>
            <p:cNvPr id="197" name="Rectangle 196">
              <a:extLst>
                <a:ext uri="{FF2B5EF4-FFF2-40B4-BE49-F238E27FC236}">
                  <a16:creationId xmlns:a16="http://schemas.microsoft.com/office/drawing/2014/main" id="{18AF2013-F530-46C5-9456-6BBB537CE3F4}"/>
                </a:ext>
              </a:extLst>
            </p:cNvPr>
            <p:cNvSpPr/>
            <p:nvPr/>
          </p:nvSpPr>
          <p:spPr>
            <a:xfrm>
              <a:off x="39515304" y="22896487"/>
              <a:ext cx="4193616" cy="6555641"/>
            </a:xfrm>
            <a:prstGeom prst="rect">
              <a:avLst/>
            </a:prstGeom>
          </p:spPr>
          <p:txBody>
            <a:bodyPr wrap="square">
              <a:spAutoFit/>
            </a:bodyPr>
            <a:lstStyle/>
            <a:p>
              <a:r>
                <a:rPr lang="en-US" sz="3000" dirty="0"/>
                <a:t>Flow cytometry showed that the majority of iPSCs expressed the Yamanaka factors SOX2 and OCT4, essential regulators for pluripotency in humans and mice.</a:t>
              </a:r>
            </a:p>
            <a:p>
              <a:r>
                <a:rPr lang="en-US" sz="3000" dirty="0"/>
                <a:t>CDH1 has been reported to have low expression in human iPSCs, which resembles our data for NWR iPSCs </a:t>
              </a:r>
            </a:p>
          </p:txBody>
        </p:sp>
      </p:grpSp>
      <p:grpSp>
        <p:nvGrpSpPr>
          <p:cNvPr id="29" name="Group 28">
            <a:extLst>
              <a:ext uri="{FF2B5EF4-FFF2-40B4-BE49-F238E27FC236}">
                <a16:creationId xmlns:a16="http://schemas.microsoft.com/office/drawing/2014/main" id="{6E83FAF1-661F-4998-9111-89F1A45C8FF1}"/>
              </a:ext>
            </a:extLst>
          </p:cNvPr>
          <p:cNvGrpSpPr/>
          <p:nvPr/>
        </p:nvGrpSpPr>
        <p:grpSpPr>
          <a:xfrm>
            <a:off x="39837382" y="29361569"/>
            <a:ext cx="5512562" cy="3082030"/>
            <a:chOff x="34468289" y="26555566"/>
            <a:chExt cx="10808728" cy="6043079"/>
          </a:xfrm>
        </p:grpSpPr>
        <p:sp>
          <p:nvSpPr>
            <p:cNvPr id="22" name="Graphic 47" descr="Rhino">
              <a:extLst>
                <a:ext uri="{FF2B5EF4-FFF2-40B4-BE49-F238E27FC236}">
                  <a16:creationId xmlns:a16="http://schemas.microsoft.com/office/drawing/2014/main" id="{D8BBBF63-7C86-40C3-B439-A55BA4E5FFE4}"/>
                </a:ext>
              </a:extLst>
            </p:cNvPr>
            <p:cNvSpPr/>
            <p:nvPr/>
          </p:nvSpPr>
          <p:spPr>
            <a:xfrm flipH="1">
              <a:off x="34468289" y="26555566"/>
              <a:ext cx="10808728" cy="5744411"/>
            </a:xfrm>
            <a:custGeom>
              <a:avLst/>
              <a:gdLst>
                <a:gd name="connsiteX0" fmla="*/ 11529996 w 11474602"/>
                <a:gd name="connsiteY0" fmla="*/ 632722 h 5275679"/>
                <a:gd name="connsiteX1" fmla="*/ 11479878 w 11474602"/>
                <a:gd name="connsiteY1" fmla="*/ 550949 h 5275679"/>
                <a:gd name="connsiteX2" fmla="*/ 11398104 w 11474602"/>
                <a:gd name="connsiteY2" fmla="*/ 601068 h 5275679"/>
                <a:gd name="connsiteX3" fmla="*/ 10036979 w 11474602"/>
                <a:gd name="connsiteY3" fmla="*/ 2101999 h 5275679"/>
                <a:gd name="connsiteX4" fmla="*/ 10154363 w 11474602"/>
                <a:gd name="connsiteY4" fmla="*/ 1450452 h 5275679"/>
                <a:gd name="connsiteX5" fmla="*/ 10100485 w 11474602"/>
                <a:gd name="connsiteY5" fmla="*/ 1374324 h 5275679"/>
                <a:gd name="connsiteX6" fmla="*/ 10034342 w 11474602"/>
                <a:gd name="connsiteY6" fmla="*/ 1402971 h 5275679"/>
                <a:gd name="connsiteX7" fmla="*/ 9571401 w 11474602"/>
                <a:gd name="connsiteY7" fmla="*/ 1675987 h 5275679"/>
                <a:gd name="connsiteX8" fmla="*/ 9063617 w 11474602"/>
                <a:gd name="connsiteY8" fmla="*/ 1139187 h 5275679"/>
                <a:gd name="connsiteX9" fmla="*/ 9270687 w 11474602"/>
                <a:gd name="connsiteY9" fmla="*/ 1023122 h 5275679"/>
                <a:gd name="connsiteX10" fmla="*/ 9285195 w 11474602"/>
                <a:gd name="connsiteY10" fmla="*/ 342559 h 5275679"/>
                <a:gd name="connsiteX11" fmla="*/ 8772136 w 11474602"/>
                <a:gd name="connsiteY11" fmla="*/ 833198 h 5275679"/>
                <a:gd name="connsiteX12" fmla="*/ 8525497 w 11474602"/>
                <a:gd name="connsiteY12" fmla="*/ 569414 h 5275679"/>
                <a:gd name="connsiteX13" fmla="*/ 7111616 w 11474602"/>
                <a:gd name="connsiteY13" fmla="*/ 2278 h 5275679"/>
                <a:gd name="connsiteX14" fmla="*/ 5660804 w 11474602"/>
                <a:gd name="connsiteY14" fmla="*/ 242322 h 5275679"/>
                <a:gd name="connsiteX15" fmla="*/ 3890813 w 11474602"/>
                <a:gd name="connsiteY15" fmla="*/ 318819 h 5275679"/>
                <a:gd name="connsiteX16" fmla="*/ 2665537 w 11474602"/>
                <a:gd name="connsiteY16" fmla="*/ 225176 h 5275679"/>
                <a:gd name="connsiteX17" fmla="*/ 2203915 w 11474602"/>
                <a:gd name="connsiteY17" fmla="*/ 247597 h 5275679"/>
                <a:gd name="connsiteX18" fmla="*/ 0 w 11474602"/>
                <a:gd name="connsiteY18" fmla="*/ 2365783 h 5275679"/>
                <a:gd name="connsiteX19" fmla="*/ 0 w 11474602"/>
                <a:gd name="connsiteY19" fmla="*/ 2841913 h 5275679"/>
                <a:gd name="connsiteX20" fmla="*/ 433925 w 11474602"/>
                <a:gd name="connsiteY20" fmla="*/ 2646713 h 5275679"/>
                <a:gd name="connsiteX21" fmla="*/ 433925 w 11474602"/>
                <a:gd name="connsiteY21" fmla="*/ 4983839 h 5275679"/>
                <a:gd name="connsiteX22" fmla="*/ 829601 w 11474602"/>
                <a:gd name="connsiteY22" fmla="*/ 5379515 h 5275679"/>
                <a:gd name="connsiteX23" fmla="*/ 1225277 w 11474602"/>
                <a:gd name="connsiteY23" fmla="*/ 4983839 h 5275679"/>
                <a:gd name="connsiteX24" fmla="*/ 1225277 w 11474602"/>
                <a:gd name="connsiteY24" fmla="*/ 4069827 h 5275679"/>
                <a:gd name="connsiteX25" fmla="*/ 1752844 w 11474602"/>
                <a:gd name="connsiteY25" fmla="*/ 3846929 h 5275679"/>
                <a:gd name="connsiteX26" fmla="*/ 1752844 w 11474602"/>
                <a:gd name="connsiteY26" fmla="*/ 4983839 h 5275679"/>
                <a:gd name="connsiteX27" fmla="*/ 2148520 w 11474602"/>
                <a:gd name="connsiteY27" fmla="*/ 5379515 h 5275679"/>
                <a:gd name="connsiteX28" fmla="*/ 2544196 w 11474602"/>
                <a:gd name="connsiteY28" fmla="*/ 4983839 h 5275679"/>
                <a:gd name="connsiteX29" fmla="*/ 2544196 w 11474602"/>
                <a:gd name="connsiteY29" fmla="*/ 4018389 h 5275679"/>
                <a:gd name="connsiteX30" fmla="*/ 1936174 w 11474602"/>
                <a:gd name="connsiteY30" fmla="*/ 3634583 h 5275679"/>
                <a:gd name="connsiteX31" fmla="*/ 2046964 w 11474602"/>
                <a:gd name="connsiteY31" fmla="*/ 3390583 h 5275679"/>
                <a:gd name="connsiteX32" fmla="*/ 5445820 w 11474602"/>
                <a:gd name="connsiteY32" fmla="*/ 4098843 h 5275679"/>
                <a:gd name="connsiteX33" fmla="*/ 5445820 w 11474602"/>
                <a:gd name="connsiteY33" fmla="*/ 4983839 h 5275679"/>
                <a:gd name="connsiteX34" fmla="*/ 5841496 w 11474602"/>
                <a:gd name="connsiteY34" fmla="*/ 5379515 h 5275679"/>
                <a:gd name="connsiteX35" fmla="*/ 6237172 w 11474602"/>
                <a:gd name="connsiteY35" fmla="*/ 4983839 h 5275679"/>
                <a:gd name="connsiteX36" fmla="*/ 6237172 w 11474602"/>
                <a:gd name="connsiteY36" fmla="*/ 3796811 h 5275679"/>
                <a:gd name="connsiteX37" fmla="*/ 6764740 w 11474602"/>
                <a:gd name="connsiteY37" fmla="*/ 3577870 h 5275679"/>
                <a:gd name="connsiteX38" fmla="*/ 6764740 w 11474602"/>
                <a:gd name="connsiteY38" fmla="*/ 4983839 h 5275679"/>
                <a:gd name="connsiteX39" fmla="*/ 7160416 w 11474602"/>
                <a:gd name="connsiteY39" fmla="*/ 5379515 h 5275679"/>
                <a:gd name="connsiteX40" fmla="*/ 7556092 w 11474602"/>
                <a:gd name="connsiteY40" fmla="*/ 4983839 h 5275679"/>
                <a:gd name="connsiteX41" fmla="*/ 7556092 w 11474602"/>
                <a:gd name="connsiteY41" fmla="*/ 3244183 h 5275679"/>
                <a:gd name="connsiteX42" fmla="*/ 7805367 w 11474602"/>
                <a:gd name="connsiteY42" fmla="*/ 3141308 h 5275679"/>
                <a:gd name="connsiteX43" fmla="*/ 8479335 w 11474602"/>
                <a:gd name="connsiteY43" fmla="*/ 2863015 h 5275679"/>
                <a:gd name="connsiteX44" fmla="*/ 8557151 w 11474602"/>
                <a:gd name="connsiteY44" fmla="*/ 2930280 h 5275679"/>
                <a:gd name="connsiteX45" fmla="*/ 9707249 w 11474602"/>
                <a:gd name="connsiteY45" fmla="*/ 3362886 h 5275679"/>
                <a:gd name="connsiteX46" fmla="*/ 9891898 w 11474602"/>
                <a:gd name="connsiteY46" fmla="*/ 3362886 h 5275679"/>
                <a:gd name="connsiteX47" fmla="*/ 10369348 w 11474602"/>
                <a:gd name="connsiteY47" fmla="*/ 3112291 h 5275679"/>
                <a:gd name="connsiteX48" fmla="*/ 10407596 w 11474602"/>
                <a:gd name="connsiteY48" fmla="*/ 3029199 h 5275679"/>
                <a:gd name="connsiteX49" fmla="*/ 10457715 w 11474602"/>
                <a:gd name="connsiteY49" fmla="*/ 2814215 h 5275679"/>
                <a:gd name="connsiteX50" fmla="*/ 10441888 w 11474602"/>
                <a:gd name="connsiteY50" fmla="*/ 2674410 h 5275679"/>
                <a:gd name="connsiteX51" fmla="*/ 11529996 w 11474602"/>
                <a:gd name="connsiteY51" fmla="*/ 632722 h 5275679"/>
                <a:gd name="connsiteX0" fmla="*/ 11529996 w 11624111"/>
                <a:gd name="connsiteY0" fmla="*/ 632722 h 5379515"/>
                <a:gd name="connsiteX1" fmla="*/ 11398104 w 11624111"/>
                <a:gd name="connsiteY1" fmla="*/ 601068 h 5379515"/>
                <a:gd name="connsiteX2" fmla="*/ 10036979 w 11624111"/>
                <a:gd name="connsiteY2" fmla="*/ 2101999 h 5379515"/>
                <a:gd name="connsiteX3" fmla="*/ 10154363 w 11624111"/>
                <a:gd name="connsiteY3" fmla="*/ 1450452 h 5379515"/>
                <a:gd name="connsiteX4" fmla="*/ 10100485 w 11624111"/>
                <a:gd name="connsiteY4" fmla="*/ 1374324 h 5379515"/>
                <a:gd name="connsiteX5" fmla="*/ 10034342 w 11624111"/>
                <a:gd name="connsiteY5" fmla="*/ 1402971 h 5379515"/>
                <a:gd name="connsiteX6" fmla="*/ 9571401 w 11624111"/>
                <a:gd name="connsiteY6" fmla="*/ 1675987 h 5379515"/>
                <a:gd name="connsiteX7" fmla="*/ 9063617 w 11624111"/>
                <a:gd name="connsiteY7" fmla="*/ 1139187 h 5379515"/>
                <a:gd name="connsiteX8" fmla="*/ 9270687 w 11624111"/>
                <a:gd name="connsiteY8" fmla="*/ 1023122 h 5379515"/>
                <a:gd name="connsiteX9" fmla="*/ 9285195 w 11624111"/>
                <a:gd name="connsiteY9" fmla="*/ 342559 h 5379515"/>
                <a:gd name="connsiteX10" fmla="*/ 8772136 w 11624111"/>
                <a:gd name="connsiteY10" fmla="*/ 833198 h 5379515"/>
                <a:gd name="connsiteX11" fmla="*/ 8525497 w 11624111"/>
                <a:gd name="connsiteY11" fmla="*/ 569414 h 5379515"/>
                <a:gd name="connsiteX12" fmla="*/ 7111616 w 11624111"/>
                <a:gd name="connsiteY12" fmla="*/ 2278 h 5379515"/>
                <a:gd name="connsiteX13" fmla="*/ 5660804 w 11624111"/>
                <a:gd name="connsiteY13" fmla="*/ 242322 h 5379515"/>
                <a:gd name="connsiteX14" fmla="*/ 3890813 w 11624111"/>
                <a:gd name="connsiteY14" fmla="*/ 318819 h 5379515"/>
                <a:gd name="connsiteX15" fmla="*/ 2665537 w 11624111"/>
                <a:gd name="connsiteY15" fmla="*/ 225176 h 5379515"/>
                <a:gd name="connsiteX16" fmla="*/ 2203915 w 11624111"/>
                <a:gd name="connsiteY16" fmla="*/ 247597 h 5379515"/>
                <a:gd name="connsiteX17" fmla="*/ 0 w 11624111"/>
                <a:gd name="connsiteY17" fmla="*/ 2365783 h 5379515"/>
                <a:gd name="connsiteX18" fmla="*/ 0 w 11624111"/>
                <a:gd name="connsiteY18" fmla="*/ 2841913 h 5379515"/>
                <a:gd name="connsiteX19" fmla="*/ 433925 w 11624111"/>
                <a:gd name="connsiteY19" fmla="*/ 2646713 h 5379515"/>
                <a:gd name="connsiteX20" fmla="*/ 433925 w 11624111"/>
                <a:gd name="connsiteY20" fmla="*/ 4983839 h 5379515"/>
                <a:gd name="connsiteX21" fmla="*/ 829601 w 11624111"/>
                <a:gd name="connsiteY21" fmla="*/ 5379515 h 5379515"/>
                <a:gd name="connsiteX22" fmla="*/ 1225277 w 11624111"/>
                <a:gd name="connsiteY22" fmla="*/ 4983839 h 5379515"/>
                <a:gd name="connsiteX23" fmla="*/ 1225277 w 11624111"/>
                <a:gd name="connsiteY23" fmla="*/ 4069827 h 5379515"/>
                <a:gd name="connsiteX24" fmla="*/ 1752844 w 11624111"/>
                <a:gd name="connsiteY24" fmla="*/ 3846929 h 5379515"/>
                <a:gd name="connsiteX25" fmla="*/ 1752844 w 11624111"/>
                <a:gd name="connsiteY25" fmla="*/ 4983839 h 5379515"/>
                <a:gd name="connsiteX26" fmla="*/ 2148520 w 11624111"/>
                <a:gd name="connsiteY26" fmla="*/ 5379515 h 5379515"/>
                <a:gd name="connsiteX27" fmla="*/ 2544196 w 11624111"/>
                <a:gd name="connsiteY27" fmla="*/ 4983839 h 5379515"/>
                <a:gd name="connsiteX28" fmla="*/ 2544196 w 11624111"/>
                <a:gd name="connsiteY28" fmla="*/ 4018389 h 5379515"/>
                <a:gd name="connsiteX29" fmla="*/ 1936174 w 11624111"/>
                <a:gd name="connsiteY29" fmla="*/ 3634583 h 5379515"/>
                <a:gd name="connsiteX30" fmla="*/ 2046964 w 11624111"/>
                <a:gd name="connsiteY30" fmla="*/ 3390583 h 5379515"/>
                <a:gd name="connsiteX31" fmla="*/ 5445820 w 11624111"/>
                <a:gd name="connsiteY31" fmla="*/ 4098843 h 5379515"/>
                <a:gd name="connsiteX32" fmla="*/ 5445820 w 11624111"/>
                <a:gd name="connsiteY32" fmla="*/ 4983839 h 5379515"/>
                <a:gd name="connsiteX33" fmla="*/ 5841496 w 11624111"/>
                <a:gd name="connsiteY33" fmla="*/ 5379515 h 5379515"/>
                <a:gd name="connsiteX34" fmla="*/ 6237172 w 11624111"/>
                <a:gd name="connsiteY34" fmla="*/ 4983839 h 5379515"/>
                <a:gd name="connsiteX35" fmla="*/ 6237172 w 11624111"/>
                <a:gd name="connsiteY35" fmla="*/ 3796811 h 5379515"/>
                <a:gd name="connsiteX36" fmla="*/ 6764740 w 11624111"/>
                <a:gd name="connsiteY36" fmla="*/ 3577870 h 5379515"/>
                <a:gd name="connsiteX37" fmla="*/ 6764740 w 11624111"/>
                <a:gd name="connsiteY37" fmla="*/ 4983839 h 5379515"/>
                <a:gd name="connsiteX38" fmla="*/ 7160416 w 11624111"/>
                <a:gd name="connsiteY38" fmla="*/ 5379515 h 5379515"/>
                <a:gd name="connsiteX39" fmla="*/ 7556092 w 11624111"/>
                <a:gd name="connsiteY39" fmla="*/ 4983839 h 5379515"/>
                <a:gd name="connsiteX40" fmla="*/ 7556092 w 11624111"/>
                <a:gd name="connsiteY40" fmla="*/ 3244183 h 5379515"/>
                <a:gd name="connsiteX41" fmla="*/ 7805367 w 11624111"/>
                <a:gd name="connsiteY41" fmla="*/ 3141308 h 5379515"/>
                <a:gd name="connsiteX42" fmla="*/ 8479335 w 11624111"/>
                <a:gd name="connsiteY42" fmla="*/ 2863015 h 5379515"/>
                <a:gd name="connsiteX43" fmla="*/ 8557151 w 11624111"/>
                <a:gd name="connsiteY43" fmla="*/ 2930280 h 5379515"/>
                <a:gd name="connsiteX44" fmla="*/ 9707249 w 11624111"/>
                <a:gd name="connsiteY44" fmla="*/ 3362886 h 5379515"/>
                <a:gd name="connsiteX45" fmla="*/ 9891898 w 11624111"/>
                <a:gd name="connsiteY45" fmla="*/ 3362886 h 5379515"/>
                <a:gd name="connsiteX46" fmla="*/ 10369348 w 11624111"/>
                <a:gd name="connsiteY46" fmla="*/ 3112291 h 5379515"/>
                <a:gd name="connsiteX47" fmla="*/ 10407596 w 11624111"/>
                <a:gd name="connsiteY47" fmla="*/ 3029199 h 5379515"/>
                <a:gd name="connsiteX48" fmla="*/ 10457715 w 11624111"/>
                <a:gd name="connsiteY48" fmla="*/ 2814215 h 5379515"/>
                <a:gd name="connsiteX49" fmla="*/ 10441888 w 11624111"/>
                <a:gd name="connsiteY49" fmla="*/ 2674410 h 5379515"/>
                <a:gd name="connsiteX50" fmla="*/ 11529996 w 11624111"/>
                <a:gd name="connsiteY50" fmla="*/ 632722 h 5379515"/>
                <a:gd name="connsiteX0" fmla="*/ 11249017 w 11505888"/>
                <a:gd name="connsiteY0" fmla="*/ 1542557 h 5379515"/>
                <a:gd name="connsiteX1" fmla="*/ 11398104 w 11505888"/>
                <a:gd name="connsiteY1" fmla="*/ 601068 h 5379515"/>
                <a:gd name="connsiteX2" fmla="*/ 10036979 w 11505888"/>
                <a:gd name="connsiteY2" fmla="*/ 2101999 h 5379515"/>
                <a:gd name="connsiteX3" fmla="*/ 10154363 w 11505888"/>
                <a:gd name="connsiteY3" fmla="*/ 1450452 h 5379515"/>
                <a:gd name="connsiteX4" fmla="*/ 10100485 w 11505888"/>
                <a:gd name="connsiteY4" fmla="*/ 1374324 h 5379515"/>
                <a:gd name="connsiteX5" fmla="*/ 10034342 w 11505888"/>
                <a:gd name="connsiteY5" fmla="*/ 1402971 h 5379515"/>
                <a:gd name="connsiteX6" fmla="*/ 9571401 w 11505888"/>
                <a:gd name="connsiteY6" fmla="*/ 1675987 h 5379515"/>
                <a:gd name="connsiteX7" fmla="*/ 9063617 w 11505888"/>
                <a:gd name="connsiteY7" fmla="*/ 1139187 h 5379515"/>
                <a:gd name="connsiteX8" fmla="*/ 9270687 w 11505888"/>
                <a:gd name="connsiteY8" fmla="*/ 1023122 h 5379515"/>
                <a:gd name="connsiteX9" fmla="*/ 9285195 w 11505888"/>
                <a:gd name="connsiteY9" fmla="*/ 342559 h 5379515"/>
                <a:gd name="connsiteX10" fmla="*/ 8772136 w 11505888"/>
                <a:gd name="connsiteY10" fmla="*/ 833198 h 5379515"/>
                <a:gd name="connsiteX11" fmla="*/ 8525497 w 11505888"/>
                <a:gd name="connsiteY11" fmla="*/ 569414 h 5379515"/>
                <a:gd name="connsiteX12" fmla="*/ 7111616 w 11505888"/>
                <a:gd name="connsiteY12" fmla="*/ 2278 h 5379515"/>
                <a:gd name="connsiteX13" fmla="*/ 5660804 w 11505888"/>
                <a:gd name="connsiteY13" fmla="*/ 242322 h 5379515"/>
                <a:gd name="connsiteX14" fmla="*/ 3890813 w 11505888"/>
                <a:gd name="connsiteY14" fmla="*/ 318819 h 5379515"/>
                <a:gd name="connsiteX15" fmla="*/ 2665537 w 11505888"/>
                <a:gd name="connsiteY15" fmla="*/ 225176 h 5379515"/>
                <a:gd name="connsiteX16" fmla="*/ 2203915 w 11505888"/>
                <a:gd name="connsiteY16" fmla="*/ 247597 h 5379515"/>
                <a:gd name="connsiteX17" fmla="*/ 0 w 11505888"/>
                <a:gd name="connsiteY17" fmla="*/ 2365783 h 5379515"/>
                <a:gd name="connsiteX18" fmla="*/ 0 w 11505888"/>
                <a:gd name="connsiteY18" fmla="*/ 2841913 h 5379515"/>
                <a:gd name="connsiteX19" fmla="*/ 433925 w 11505888"/>
                <a:gd name="connsiteY19" fmla="*/ 2646713 h 5379515"/>
                <a:gd name="connsiteX20" fmla="*/ 433925 w 11505888"/>
                <a:gd name="connsiteY20" fmla="*/ 4983839 h 5379515"/>
                <a:gd name="connsiteX21" fmla="*/ 829601 w 11505888"/>
                <a:gd name="connsiteY21" fmla="*/ 5379515 h 5379515"/>
                <a:gd name="connsiteX22" fmla="*/ 1225277 w 11505888"/>
                <a:gd name="connsiteY22" fmla="*/ 4983839 h 5379515"/>
                <a:gd name="connsiteX23" fmla="*/ 1225277 w 11505888"/>
                <a:gd name="connsiteY23" fmla="*/ 4069827 h 5379515"/>
                <a:gd name="connsiteX24" fmla="*/ 1752844 w 11505888"/>
                <a:gd name="connsiteY24" fmla="*/ 3846929 h 5379515"/>
                <a:gd name="connsiteX25" fmla="*/ 1752844 w 11505888"/>
                <a:gd name="connsiteY25" fmla="*/ 4983839 h 5379515"/>
                <a:gd name="connsiteX26" fmla="*/ 2148520 w 11505888"/>
                <a:gd name="connsiteY26" fmla="*/ 5379515 h 5379515"/>
                <a:gd name="connsiteX27" fmla="*/ 2544196 w 11505888"/>
                <a:gd name="connsiteY27" fmla="*/ 4983839 h 5379515"/>
                <a:gd name="connsiteX28" fmla="*/ 2544196 w 11505888"/>
                <a:gd name="connsiteY28" fmla="*/ 4018389 h 5379515"/>
                <a:gd name="connsiteX29" fmla="*/ 1936174 w 11505888"/>
                <a:gd name="connsiteY29" fmla="*/ 3634583 h 5379515"/>
                <a:gd name="connsiteX30" fmla="*/ 2046964 w 11505888"/>
                <a:gd name="connsiteY30" fmla="*/ 3390583 h 5379515"/>
                <a:gd name="connsiteX31" fmla="*/ 5445820 w 11505888"/>
                <a:gd name="connsiteY31" fmla="*/ 4098843 h 5379515"/>
                <a:gd name="connsiteX32" fmla="*/ 5445820 w 11505888"/>
                <a:gd name="connsiteY32" fmla="*/ 4983839 h 5379515"/>
                <a:gd name="connsiteX33" fmla="*/ 5841496 w 11505888"/>
                <a:gd name="connsiteY33" fmla="*/ 5379515 h 5379515"/>
                <a:gd name="connsiteX34" fmla="*/ 6237172 w 11505888"/>
                <a:gd name="connsiteY34" fmla="*/ 4983839 h 5379515"/>
                <a:gd name="connsiteX35" fmla="*/ 6237172 w 11505888"/>
                <a:gd name="connsiteY35" fmla="*/ 3796811 h 5379515"/>
                <a:gd name="connsiteX36" fmla="*/ 6764740 w 11505888"/>
                <a:gd name="connsiteY36" fmla="*/ 3577870 h 5379515"/>
                <a:gd name="connsiteX37" fmla="*/ 6764740 w 11505888"/>
                <a:gd name="connsiteY37" fmla="*/ 4983839 h 5379515"/>
                <a:gd name="connsiteX38" fmla="*/ 7160416 w 11505888"/>
                <a:gd name="connsiteY38" fmla="*/ 5379515 h 5379515"/>
                <a:gd name="connsiteX39" fmla="*/ 7556092 w 11505888"/>
                <a:gd name="connsiteY39" fmla="*/ 4983839 h 5379515"/>
                <a:gd name="connsiteX40" fmla="*/ 7556092 w 11505888"/>
                <a:gd name="connsiteY40" fmla="*/ 3244183 h 5379515"/>
                <a:gd name="connsiteX41" fmla="*/ 7805367 w 11505888"/>
                <a:gd name="connsiteY41" fmla="*/ 3141308 h 5379515"/>
                <a:gd name="connsiteX42" fmla="*/ 8479335 w 11505888"/>
                <a:gd name="connsiteY42" fmla="*/ 2863015 h 5379515"/>
                <a:gd name="connsiteX43" fmla="*/ 8557151 w 11505888"/>
                <a:gd name="connsiteY43" fmla="*/ 2930280 h 5379515"/>
                <a:gd name="connsiteX44" fmla="*/ 9707249 w 11505888"/>
                <a:gd name="connsiteY44" fmla="*/ 3362886 h 5379515"/>
                <a:gd name="connsiteX45" fmla="*/ 9891898 w 11505888"/>
                <a:gd name="connsiteY45" fmla="*/ 3362886 h 5379515"/>
                <a:gd name="connsiteX46" fmla="*/ 10369348 w 11505888"/>
                <a:gd name="connsiteY46" fmla="*/ 3112291 h 5379515"/>
                <a:gd name="connsiteX47" fmla="*/ 10407596 w 11505888"/>
                <a:gd name="connsiteY47" fmla="*/ 3029199 h 5379515"/>
                <a:gd name="connsiteX48" fmla="*/ 10457715 w 11505888"/>
                <a:gd name="connsiteY48" fmla="*/ 2814215 h 5379515"/>
                <a:gd name="connsiteX49" fmla="*/ 10441888 w 11505888"/>
                <a:gd name="connsiteY49" fmla="*/ 2674410 h 5379515"/>
                <a:gd name="connsiteX50" fmla="*/ 11249017 w 11505888"/>
                <a:gd name="connsiteY50" fmla="*/ 1542557 h 5379515"/>
                <a:gd name="connsiteX0" fmla="*/ 11249017 w 11301731"/>
                <a:gd name="connsiteY0" fmla="*/ 1542557 h 5379515"/>
                <a:gd name="connsiteX1" fmla="*/ 10929807 w 11301731"/>
                <a:gd name="connsiteY1" fmla="*/ 1399404 h 5379515"/>
                <a:gd name="connsiteX2" fmla="*/ 10036979 w 11301731"/>
                <a:gd name="connsiteY2" fmla="*/ 2101999 h 5379515"/>
                <a:gd name="connsiteX3" fmla="*/ 10154363 w 11301731"/>
                <a:gd name="connsiteY3" fmla="*/ 1450452 h 5379515"/>
                <a:gd name="connsiteX4" fmla="*/ 10100485 w 11301731"/>
                <a:gd name="connsiteY4" fmla="*/ 1374324 h 5379515"/>
                <a:gd name="connsiteX5" fmla="*/ 10034342 w 11301731"/>
                <a:gd name="connsiteY5" fmla="*/ 1402971 h 5379515"/>
                <a:gd name="connsiteX6" fmla="*/ 9571401 w 11301731"/>
                <a:gd name="connsiteY6" fmla="*/ 1675987 h 5379515"/>
                <a:gd name="connsiteX7" fmla="*/ 9063617 w 11301731"/>
                <a:gd name="connsiteY7" fmla="*/ 1139187 h 5379515"/>
                <a:gd name="connsiteX8" fmla="*/ 9270687 w 11301731"/>
                <a:gd name="connsiteY8" fmla="*/ 1023122 h 5379515"/>
                <a:gd name="connsiteX9" fmla="*/ 9285195 w 11301731"/>
                <a:gd name="connsiteY9" fmla="*/ 342559 h 5379515"/>
                <a:gd name="connsiteX10" fmla="*/ 8772136 w 11301731"/>
                <a:gd name="connsiteY10" fmla="*/ 833198 h 5379515"/>
                <a:gd name="connsiteX11" fmla="*/ 8525497 w 11301731"/>
                <a:gd name="connsiteY11" fmla="*/ 569414 h 5379515"/>
                <a:gd name="connsiteX12" fmla="*/ 7111616 w 11301731"/>
                <a:gd name="connsiteY12" fmla="*/ 2278 h 5379515"/>
                <a:gd name="connsiteX13" fmla="*/ 5660804 w 11301731"/>
                <a:gd name="connsiteY13" fmla="*/ 242322 h 5379515"/>
                <a:gd name="connsiteX14" fmla="*/ 3890813 w 11301731"/>
                <a:gd name="connsiteY14" fmla="*/ 318819 h 5379515"/>
                <a:gd name="connsiteX15" fmla="*/ 2665537 w 11301731"/>
                <a:gd name="connsiteY15" fmla="*/ 225176 h 5379515"/>
                <a:gd name="connsiteX16" fmla="*/ 2203915 w 11301731"/>
                <a:gd name="connsiteY16" fmla="*/ 247597 h 5379515"/>
                <a:gd name="connsiteX17" fmla="*/ 0 w 11301731"/>
                <a:gd name="connsiteY17" fmla="*/ 2365783 h 5379515"/>
                <a:gd name="connsiteX18" fmla="*/ 0 w 11301731"/>
                <a:gd name="connsiteY18" fmla="*/ 2841913 h 5379515"/>
                <a:gd name="connsiteX19" fmla="*/ 433925 w 11301731"/>
                <a:gd name="connsiteY19" fmla="*/ 2646713 h 5379515"/>
                <a:gd name="connsiteX20" fmla="*/ 433925 w 11301731"/>
                <a:gd name="connsiteY20" fmla="*/ 4983839 h 5379515"/>
                <a:gd name="connsiteX21" fmla="*/ 829601 w 11301731"/>
                <a:gd name="connsiteY21" fmla="*/ 5379515 h 5379515"/>
                <a:gd name="connsiteX22" fmla="*/ 1225277 w 11301731"/>
                <a:gd name="connsiteY22" fmla="*/ 4983839 h 5379515"/>
                <a:gd name="connsiteX23" fmla="*/ 1225277 w 11301731"/>
                <a:gd name="connsiteY23" fmla="*/ 4069827 h 5379515"/>
                <a:gd name="connsiteX24" fmla="*/ 1752844 w 11301731"/>
                <a:gd name="connsiteY24" fmla="*/ 3846929 h 5379515"/>
                <a:gd name="connsiteX25" fmla="*/ 1752844 w 11301731"/>
                <a:gd name="connsiteY25" fmla="*/ 4983839 h 5379515"/>
                <a:gd name="connsiteX26" fmla="*/ 2148520 w 11301731"/>
                <a:gd name="connsiteY26" fmla="*/ 5379515 h 5379515"/>
                <a:gd name="connsiteX27" fmla="*/ 2544196 w 11301731"/>
                <a:gd name="connsiteY27" fmla="*/ 4983839 h 5379515"/>
                <a:gd name="connsiteX28" fmla="*/ 2544196 w 11301731"/>
                <a:gd name="connsiteY28" fmla="*/ 4018389 h 5379515"/>
                <a:gd name="connsiteX29" fmla="*/ 1936174 w 11301731"/>
                <a:gd name="connsiteY29" fmla="*/ 3634583 h 5379515"/>
                <a:gd name="connsiteX30" fmla="*/ 2046964 w 11301731"/>
                <a:gd name="connsiteY30" fmla="*/ 3390583 h 5379515"/>
                <a:gd name="connsiteX31" fmla="*/ 5445820 w 11301731"/>
                <a:gd name="connsiteY31" fmla="*/ 4098843 h 5379515"/>
                <a:gd name="connsiteX32" fmla="*/ 5445820 w 11301731"/>
                <a:gd name="connsiteY32" fmla="*/ 4983839 h 5379515"/>
                <a:gd name="connsiteX33" fmla="*/ 5841496 w 11301731"/>
                <a:gd name="connsiteY33" fmla="*/ 5379515 h 5379515"/>
                <a:gd name="connsiteX34" fmla="*/ 6237172 w 11301731"/>
                <a:gd name="connsiteY34" fmla="*/ 4983839 h 5379515"/>
                <a:gd name="connsiteX35" fmla="*/ 6237172 w 11301731"/>
                <a:gd name="connsiteY35" fmla="*/ 3796811 h 5379515"/>
                <a:gd name="connsiteX36" fmla="*/ 6764740 w 11301731"/>
                <a:gd name="connsiteY36" fmla="*/ 3577870 h 5379515"/>
                <a:gd name="connsiteX37" fmla="*/ 6764740 w 11301731"/>
                <a:gd name="connsiteY37" fmla="*/ 4983839 h 5379515"/>
                <a:gd name="connsiteX38" fmla="*/ 7160416 w 11301731"/>
                <a:gd name="connsiteY38" fmla="*/ 5379515 h 5379515"/>
                <a:gd name="connsiteX39" fmla="*/ 7556092 w 11301731"/>
                <a:gd name="connsiteY39" fmla="*/ 4983839 h 5379515"/>
                <a:gd name="connsiteX40" fmla="*/ 7556092 w 11301731"/>
                <a:gd name="connsiteY40" fmla="*/ 3244183 h 5379515"/>
                <a:gd name="connsiteX41" fmla="*/ 7805367 w 11301731"/>
                <a:gd name="connsiteY41" fmla="*/ 3141308 h 5379515"/>
                <a:gd name="connsiteX42" fmla="*/ 8479335 w 11301731"/>
                <a:gd name="connsiteY42" fmla="*/ 2863015 h 5379515"/>
                <a:gd name="connsiteX43" fmla="*/ 8557151 w 11301731"/>
                <a:gd name="connsiteY43" fmla="*/ 2930280 h 5379515"/>
                <a:gd name="connsiteX44" fmla="*/ 9707249 w 11301731"/>
                <a:gd name="connsiteY44" fmla="*/ 3362886 h 5379515"/>
                <a:gd name="connsiteX45" fmla="*/ 9891898 w 11301731"/>
                <a:gd name="connsiteY45" fmla="*/ 3362886 h 5379515"/>
                <a:gd name="connsiteX46" fmla="*/ 10369348 w 11301731"/>
                <a:gd name="connsiteY46" fmla="*/ 3112291 h 5379515"/>
                <a:gd name="connsiteX47" fmla="*/ 10407596 w 11301731"/>
                <a:gd name="connsiteY47" fmla="*/ 3029199 h 5379515"/>
                <a:gd name="connsiteX48" fmla="*/ 10457715 w 11301731"/>
                <a:gd name="connsiteY48" fmla="*/ 2814215 h 5379515"/>
                <a:gd name="connsiteX49" fmla="*/ 10441888 w 11301731"/>
                <a:gd name="connsiteY49" fmla="*/ 2674410 h 5379515"/>
                <a:gd name="connsiteX50" fmla="*/ 11249017 w 11301731"/>
                <a:gd name="connsiteY50" fmla="*/ 1542557 h 5379515"/>
                <a:gd name="connsiteX0" fmla="*/ 11249017 w 11301731"/>
                <a:gd name="connsiteY0" fmla="*/ 1542557 h 5379515"/>
                <a:gd name="connsiteX1" fmla="*/ 10929807 w 11301731"/>
                <a:gd name="connsiteY1" fmla="*/ 1399404 h 5379515"/>
                <a:gd name="connsiteX2" fmla="*/ 10036979 w 11301731"/>
                <a:gd name="connsiteY2" fmla="*/ 2101999 h 5379515"/>
                <a:gd name="connsiteX3" fmla="*/ 10154363 w 11301731"/>
                <a:gd name="connsiteY3" fmla="*/ 1450452 h 5379515"/>
                <a:gd name="connsiteX4" fmla="*/ 10100485 w 11301731"/>
                <a:gd name="connsiteY4" fmla="*/ 1374324 h 5379515"/>
                <a:gd name="connsiteX5" fmla="*/ 10034342 w 11301731"/>
                <a:gd name="connsiteY5" fmla="*/ 1402971 h 5379515"/>
                <a:gd name="connsiteX6" fmla="*/ 9571401 w 11301731"/>
                <a:gd name="connsiteY6" fmla="*/ 1675987 h 5379515"/>
                <a:gd name="connsiteX7" fmla="*/ 9063617 w 11301731"/>
                <a:gd name="connsiteY7" fmla="*/ 1139187 h 5379515"/>
                <a:gd name="connsiteX8" fmla="*/ 9270687 w 11301731"/>
                <a:gd name="connsiteY8" fmla="*/ 1023122 h 5379515"/>
                <a:gd name="connsiteX9" fmla="*/ 9285195 w 11301731"/>
                <a:gd name="connsiteY9" fmla="*/ 342559 h 5379515"/>
                <a:gd name="connsiteX10" fmla="*/ 8772136 w 11301731"/>
                <a:gd name="connsiteY10" fmla="*/ 833198 h 5379515"/>
                <a:gd name="connsiteX11" fmla="*/ 8525497 w 11301731"/>
                <a:gd name="connsiteY11" fmla="*/ 569414 h 5379515"/>
                <a:gd name="connsiteX12" fmla="*/ 7111616 w 11301731"/>
                <a:gd name="connsiteY12" fmla="*/ 2278 h 5379515"/>
                <a:gd name="connsiteX13" fmla="*/ 5660804 w 11301731"/>
                <a:gd name="connsiteY13" fmla="*/ 242322 h 5379515"/>
                <a:gd name="connsiteX14" fmla="*/ 3890813 w 11301731"/>
                <a:gd name="connsiteY14" fmla="*/ 318819 h 5379515"/>
                <a:gd name="connsiteX15" fmla="*/ 2665537 w 11301731"/>
                <a:gd name="connsiteY15" fmla="*/ 225176 h 5379515"/>
                <a:gd name="connsiteX16" fmla="*/ 2203915 w 11301731"/>
                <a:gd name="connsiteY16" fmla="*/ 247597 h 5379515"/>
                <a:gd name="connsiteX17" fmla="*/ 0 w 11301731"/>
                <a:gd name="connsiteY17" fmla="*/ 2365783 h 5379515"/>
                <a:gd name="connsiteX18" fmla="*/ 0 w 11301731"/>
                <a:gd name="connsiteY18" fmla="*/ 2841913 h 5379515"/>
                <a:gd name="connsiteX19" fmla="*/ 433925 w 11301731"/>
                <a:gd name="connsiteY19" fmla="*/ 2646713 h 5379515"/>
                <a:gd name="connsiteX20" fmla="*/ 433925 w 11301731"/>
                <a:gd name="connsiteY20" fmla="*/ 4983839 h 5379515"/>
                <a:gd name="connsiteX21" fmla="*/ 829601 w 11301731"/>
                <a:gd name="connsiteY21" fmla="*/ 5379515 h 5379515"/>
                <a:gd name="connsiteX22" fmla="*/ 1225277 w 11301731"/>
                <a:gd name="connsiteY22" fmla="*/ 4983839 h 5379515"/>
                <a:gd name="connsiteX23" fmla="*/ 1225277 w 11301731"/>
                <a:gd name="connsiteY23" fmla="*/ 4069827 h 5379515"/>
                <a:gd name="connsiteX24" fmla="*/ 1752844 w 11301731"/>
                <a:gd name="connsiteY24" fmla="*/ 3846929 h 5379515"/>
                <a:gd name="connsiteX25" fmla="*/ 1752844 w 11301731"/>
                <a:gd name="connsiteY25" fmla="*/ 4983839 h 5379515"/>
                <a:gd name="connsiteX26" fmla="*/ 2148520 w 11301731"/>
                <a:gd name="connsiteY26" fmla="*/ 5379515 h 5379515"/>
                <a:gd name="connsiteX27" fmla="*/ 2544196 w 11301731"/>
                <a:gd name="connsiteY27" fmla="*/ 4983839 h 5379515"/>
                <a:gd name="connsiteX28" fmla="*/ 2544196 w 11301731"/>
                <a:gd name="connsiteY28" fmla="*/ 4018389 h 5379515"/>
                <a:gd name="connsiteX29" fmla="*/ 1936174 w 11301731"/>
                <a:gd name="connsiteY29" fmla="*/ 3634583 h 5379515"/>
                <a:gd name="connsiteX30" fmla="*/ 2046964 w 11301731"/>
                <a:gd name="connsiteY30" fmla="*/ 3390583 h 5379515"/>
                <a:gd name="connsiteX31" fmla="*/ 5445820 w 11301731"/>
                <a:gd name="connsiteY31" fmla="*/ 4098843 h 5379515"/>
                <a:gd name="connsiteX32" fmla="*/ 5445820 w 11301731"/>
                <a:gd name="connsiteY32" fmla="*/ 4983839 h 5379515"/>
                <a:gd name="connsiteX33" fmla="*/ 5841496 w 11301731"/>
                <a:gd name="connsiteY33" fmla="*/ 5379515 h 5379515"/>
                <a:gd name="connsiteX34" fmla="*/ 6237172 w 11301731"/>
                <a:gd name="connsiteY34" fmla="*/ 4983839 h 5379515"/>
                <a:gd name="connsiteX35" fmla="*/ 6237172 w 11301731"/>
                <a:gd name="connsiteY35" fmla="*/ 3796811 h 5379515"/>
                <a:gd name="connsiteX36" fmla="*/ 6764740 w 11301731"/>
                <a:gd name="connsiteY36" fmla="*/ 3577870 h 5379515"/>
                <a:gd name="connsiteX37" fmla="*/ 6764740 w 11301731"/>
                <a:gd name="connsiteY37" fmla="*/ 4983839 h 5379515"/>
                <a:gd name="connsiteX38" fmla="*/ 7160416 w 11301731"/>
                <a:gd name="connsiteY38" fmla="*/ 5379515 h 5379515"/>
                <a:gd name="connsiteX39" fmla="*/ 7556092 w 11301731"/>
                <a:gd name="connsiteY39" fmla="*/ 4983839 h 5379515"/>
                <a:gd name="connsiteX40" fmla="*/ 7556092 w 11301731"/>
                <a:gd name="connsiteY40" fmla="*/ 3244183 h 5379515"/>
                <a:gd name="connsiteX41" fmla="*/ 7805367 w 11301731"/>
                <a:gd name="connsiteY41" fmla="*/ 3141308 h 5379515"/>
                <a:gd name="connsiteX42" fmla="*/ 8479335 w 11301731"/>
                <a:gd name="connsiteY42" fmla="*/ 2863015 h 5379515"/>
                <a:gd name="connsiteX43" fmla="*/ 8557151 w 11301731"/>
                <a:gd name="connsiteY43" fmla="*/ 2930280 h 5379515"/>
                <a:gd name="connsiteX44" fmla="*/ 9707249 w 11301731"/>
                <a:gd name="connsiteY44" fmla="*/ 3362886 h 5379515"/>
                <a:gd name="connsiteX45" fmla="*/ 9891898 w 11301731"/>
                <a:gd name="connsiteY45" fmla="*/ 3362886 h 5379515"/>
                <a:gd name="connsiteX46" fmla="*/ 10369348 w 11301731"/>
                <a:gd name="connsiteY46" fmla="*/ 3112291 h 5379515"/>
                <a:gd name="connsiteX47" fmla="*/ 10407596 w 11301731"/>
                <a:gd name="connsiteY47" fmla="*/ 3029199 h 5379515"/>
                <a:gd name="connsiteX48" fmla="*/ 10457715 w 11301731"/>
                <a:gd name="connsiteY48" fmla="*/ 2814215 h 5379515"/>
                <a:gd name="connsiteX49" fmla="*/ 10441888 w 11301731"/>
                <a:gd name="connsiteY49" fmla="*/ 2674410 h 5379515"/>
                <a:gd name="connsiteX50" fmla="*/ 11249017 w 11301731"/>
                <a:gd name="connsiteY50" fmla="*/ 1542557 h 5379515"/>
                <a:gd name="connsiteX0" fmla="*/ 11249017 w 11301731"/>
                <a:gd name="connsiteY0" fmla="*/ 1542557 h 5379515"/>
                <a:gd name="connsiteX1" fmla="*/ 10929807 w 11301731"/>
                <a:gd name="connsiteY1" fmla="*/ 1399404 h 5379515"/>
                <a:gd name="connsiteX2" fmla="*/ 10036979 w 11301731"/>
                <a:gd name="connsiteY2" fmla="*/ 2101999 h 5379515"/>
                <a:gd name="connsiteX3" fmla="*/ 10154363 w 11301731"/>
                <a:gd name="connsiteY3" fmla="*/ 1450452 h 5379515"/>
                <a:gd name="connsiteX4" fmla="*/ 10100485 w 11301731"/>
                <a:gd name="connsiteY4" fmla="*/ 1374324 h 5379515"/>
                <a:gd name="connsiteX5" fmla="*/ 10034342 w 11301731"/>
                <a:gd name="connsiteY5" fmla="*/ 1402971 h 5379515"/>
                <a:gd name="connsiteX6" fmla="*/ 9571401 w 11301731"/>
                <a:gd name="connsiteY6" fmla="*/ 1675987 h 5379515"/>
                <a:gd name="connsiteX7" fmla="*/ 9063617 w 11301731"/>
                <a:gd name="connsiteY7" fmla="*/ 1139187 h 5379515"/>
                <a:gd name="connsiteX8" fmla="*/ 9270687 w 11301731"/>
                <a:gd name="connsiteY8" fmla="*/ 1023122 h 5379515"/>
                <a:gd name="connsiteX9" fmla="*/ 9285195 w 11301731"/>
                <a:gd name="connsiteY9" fmla="*/ 342559 h 5379515"/>
                <a:gd name="connsiteX10" fmla="*/ 8772136 w 11301731"/>
                <a:gd name="connsiteY10" fmla="*/ 833198 h 5379515"/>
                <a:gd name="connsiteX11" fmla="*/ 8525497 w 11301731"/>
                <a:gd name="connsiteY11" fmla="*/ 569414 h 5379515"/>
                <a:gd name="connsiteX12" fmla="*/ 7111616 w 11301731"/>
                <a:gd name="connsiteY12" fmla="*/ 2278 h 5379515"/>
                <a:gd name="connsiteX13" fmla="*/ 5660804 w 11301731"/>
                <a:gd name="connsiteY13" fmla="*/ 242322 h 5379515"/>
                <a:gd name="connsiteX14" fmla="*/ 3890813 w 11301731"/>
                <a:gd name="connsiteY14" fmla="*/ 318819 h 5379515"/>
                <a:gd name="connsiteX15" fmla="*/ 2665537 w 11301731"/>
                <a:gd name="connsiteY15" fmla="*/ 225176 h 5379515"/>
                <a:gd name="connsiteX16" fmla="*/ 2203915 w 11301731"/>
                <a:gd name="connsiteY16" fmla="*/ 247597 h 5379515"/>
                <a:gd name="connsiteX17" fmla="*/ 0 w 11301731"/>
                <a:gd name="connsiteY17" fmla="*/ 2365783 h 5379515"/>
                <a:gd name="connsiteX18" fmla="*/ 0 w 11301731"/>
                <a:gd name="connsiteY18" fmla="*/ 2841913 h 5379515"/>
                <a:gd name="connsiteX19" fmla="*/ 433925 w 11301731"/>
                <a:gd name="connsiteY19" fmla="*/ 2646713 h 5379515"/>
                <a:gd name="connsiteX20" fmla="*/ 433925 w 11301731"/>
                <a:gd name="connsiteY20" fmla="*/ 4983839 h 5379515"/>
                <a:gd name="connsiteX21" fmla="*/ 829601 w 11301731"/>
                <a:gd name="connsiteY21" fmla="*/ 5379515 h 5379515"/>
                <a:gd name="connsiteX22" fmla="*/ 1225277 w 11301731"/>
                <a:gd name="connsiteY22" fmla="*/ 4983839 h 5379515"/>
                <a:gd name="connsiteX23" fmla="*/ 1225277 w 11301731"/>
                <a:gd name="connsiteY23" fmla="*/ 4069827 h 5379515"/>
                <a:gd name="connsiteX24" fmla="*/ 1752844 w 11301731"/>
                <a:gd name="connsiteY24" fmla="*/ 3846929 h 5379515"/>
                <a:gd name="connsiteX25" fmla="*/ 1752844 w 11301731"/>
                <a:gd name="connsiteY25" fmla="*/ 4983839 h 5379515"/>
                <a:gd name="connsiteX26" fmla="*/ 2148520 w 11301731"/>
                <a:gd name="connsiteY26" fmla="*/ 5379515 h 5379515"/>
                <a:gd name="connsiteX27" fmla="*/ 2544196 w 11301731"/>
                <a:gd name="connsiteY27" fmla="*/ 4983839 h 5379515"/>
                <a:gd name="connsiteX28" fmla="*/ 2544196 w 11301731"/>
                <a:gd name="connsiteY28" fmla="*/ 4018389 h 5379515"/>
                <a:gd name="connsiteX29" fmla="*/ 1936174 w 11301731"/>
                <a:gd name="connsiteY29" fmla="*/ 3634583 h 5379515"/>
                <a:gd name="connsiteX30" fmla="*/ 2046964 w 11301731"/>
                <a:gd name="connsiteY30" fmla="*/ 3390583 h 5379515"/>
                <a:gd name="connsiteX31" fmla="*/ 5445820 w 11301731"/>
                <a:gd name="connsiteY31" fmla="*/ 4098843 h 5379515"/>
                <a:gd name="connsiteX32" fmla="*/ 5445820 w 11301731"/>
                <a:gd name="connsiteY32" fmla="*/ 4983839 h 5379515"/>
                <a:gd name="connsiteX33" fmla="*/ 5841496 w 11301731"/>
                <a:gd name="connsiteY33" fmla="*/ 5379515 h 5379515"/>
                <a:gd name="connsiteX34" fmla="*/ 6237172 w 11301731"/>
                <a:gd name="connsiteY34" fmla="*/ 4983839 h 5379515"/>
                <a:gd name="connsiteX35" fmla="*/ 6237172 w 11301731"/>
                <a:gd name="connsiteY35" fmla="*/ 3796811 h 5379515"/>
                <a:gd name="connsiteX36" fmla="*/ 6764740 w 11301731"/>
                <a:gd name="connsiteY36" fmla="*/ 3577870 h 5379515"/>
                <a:gd name="connsiteX37" fmla="*/ 6764740 w 11301731"/>
                <a:gd name="connsiteY37" fmla="*/ 4983839 h 5379515"/>
                <a:gd name="connsiteX38" fmla="*/ 7160416 w 11301731"/>
                <a:gd name="connsiteY38" fmla="*/ 5379515 h 5379515"/>
                <a:gd name="connsiteX39" fmla="*/ 7556092 w 11301731"/>
                <a:gd name="connsiteY39" fmla="*/ 4983839 h 5379515"/>
                <a:gd name="connsiteX40" fmla="*/ 7556092 w 11301731"/>
                <a:gd name="connsiteY40" fmla="*/ 3244183 h 5379515"/>
                <a:gd name="connsiteX41" fmla="*/ 7805367 w 11301731"/>
                <a:gd name="connsiteY41" fmla="*/ 3141308 h 5379515"/>
                <a:gd name="connsiteX42" fmla="*/ 8479335 w 11301731"/>
                <a:gd name="connsiteY42" fmla="*/ 2863015 h 5379515"/>
                <a:gd name="connsiteX43" fmla="*/ 8557151 w 11301731"/>
                <a:gd name="connsiteY43" fmla="*/ 2930280 h 5379515"/>
                <a:gd name="connsiteX44" fmla="*/ 9707249 w 11301731"/>
                <a:gd name="connsiteY44" fmla="*/ 3362886 h 5379515"/>
                <a:gd name="connsiteX45" fmla="*/ 9891898 w 11301731"/>
                <a:gd name="connsiteY45" fmla="*/ 3362886 h 5379515"/>
                <a:gd name="connsiteX46" fmla="*/ 10369348 w 11301731"/>
                <a:gd name="connsiteY46" fmla="*/ 3112291 h 5379515"/>
                <a:gd name="connsiteX47" fmla="*/ 10407596 w 11301731"/>
                <a:gd name="connsiteY47" fmla="*/ 3029199 h 5379515"/>
                <a:gd name="connsiteX48" fmla="*/ 10457715 w 11301731"/>
                <a:gd name="connsiteY48" fmla="*/ 2814215 h 5379515"/>
                <a:gd name="connsiteX49" fmla="*/ 10441888 w 11301731"/>
                <a:gd name="connsiteY49" fmla="*/ 2674410 h 5379515"/>
                <a:gd name="connsiteX50" fmla="*/ 11249017 w 11301731"/>
                <a:gd name="connsiteY50" fmla="*/ 1542557 h 5379515"/>
                <a:gd name="connsiteX0" fmla="*/ 11110757 w 11189993"/>
                <a:gd name="connsiteY0" fmla="*/ 1743257 h 5379515"/>
                <a:gd name="connsiteX1" fmla="*/ 10929807 w 11189993"/>
                <a:gd name="connsiteY1" fmla="*/ 1399404 h 5379515"/>
                <a:gd name="connsiteX2" fmla="*/ 10036979 w 11189993"/>
                <a:gd name="connsiteY2" fmla="*/ 2101999 h 5379515"/>
                <a:gd name="connsiteX3" fmla="*/ 10154363 w 11189993"/>
                <a:gd name="connsiteY3" fmla="*/ 1450452 h 5379515"/>
                <a:gd name="connsiteX4" fmla="*/ 10100485 w 11189993"/>
                <a:gd name="connsiteY4" fmla="*/ 1374324 h 5379515"/>
                <a:gd name="connsiteX5" fmla="*/ 10034342 w 11189993"/>
                <a:gd name="connsiteY5" fmla="*/ 1402971 h 5379515"/>
                <a:gd name="connsiteX6" fmla="*/ 9571401 w 11189993"/>
                <a:gd name="connsiteY6" fmla="*/ 1675987 h 5379515"/>
                <a:gd name="connsiteX7" fmla="*/ 9063617 w 11189993"/>
                <a:gd name="connsiteY7" fmla="*/ 1139187 h 5379515"/>
                <a:gd name="connsiteX8" fmla="*/ 9270687 w 11189993"/>
                <a:gd name="connsiteY8" fmla="*/ 1023122 h 5379515"/>
                <a:gd name="connsiteX9" fmla="*/ 9285195 w 11189993"/>
                <a:gd name="connsiteY9" fmla="*/ 342559 h 5379515"/>
                <a:gd name="connsiteX10" fmla="*/ 8772136 w 11189993"/>
                <a:gd name="connsiteY10" fmla="*/ 833198 h 5379515"/>
                <a:gd name="connsiteX11" fmla="*/ 8525497 w 11189993"/>
                <a:gd name="connsiteY11" fmla="*/ 569414 h 5379515"/>
                <a:gd name="connsiteX12" fmla="*/ 7111616 w 11189993"/>
                <a:gd name="connsiteY12" fmla="*/ 2278 h 5379515"/>
                <a:gd name="connsiteX13" fmla="*/ 5660804 w 11189993"/>
                <a:gd name="connsiteY13" fmla="*/ 242322 h 5379515"/>
                <a:gd name="connsiteX14" fmla="*/ 3890813 w 11189993"/>
                <a:gd name="connsiteY14" fmla="*/ 318819 h 5379515"/>
                <a:gd name="connsiteX15" fmla="*/ 2665537 w 11189993"/>
                <a:gd name="connsiteY15" fmla="*/ 225176 h 5379515"/>
                <a:gd name="connsiteX16" fmla="*/ 2203915 w 11189993"/>
                <a:gd name="connsiteY16" fmla="*/ 247597 h 5379515"/>
                <a:gd name="connsiteX17" fmla="*/ 0 w 11189993"/>
                <a:gd name="connsiteY17" fmla="*/ 2365783 h 5379515"/>
                <a:gd name="connsiteX18" fmla="*/ 0 w 11189993"/>
                <a:gd name="connsiteY18" fmla="*/ 2841913 h 5379515"/>
                <a:gd name="connsiteX19" fmla="*/ 433925 w 11189993"/>
                <a:gd name="connsiteY19" fmla="*/ 2646713 h 5379515"/>
                <a:gd name="connsiteX20" fmla="*/ 433925 w 11189993"/>
                <a:gd name="connsiteY20" fmla="*/ 4983839 h 5379515"/>
                <a:gd name="connsiteX21" fmla="*/ 829601 w 11189993"/>
                <a:gd name="connsiteY21" fmla="*/ 5379515 h 5379515"/>
                <a:gd name="connsiteX22" fmla="*/ 1225277 w 11189993"/>
                <a:gd name="connsiteY22" fmla="*/ 4983839 h 5379515"/>
                <a:gd name="connsiteX23" fmla="*/ 1225277 w 11189993"/>
                <a:gd name="connsiteY23" fmla="*/ 4069827 h 5379515"/>
                <a:gd name="connsiteX24" fmla="*/ 1752844 w 11189993"/>
                <a:gd name="connsiteY24" fmla="*/ 3846929 h 5379515"/>
                <a:gd name="connsiteX25" fmla="*/ 1752844 w 11189993"/>
                <a:gd name="connsiteY25" fmla="*/ 4983839 h 5379515"/>
                <a:gd name="connsiteX26" fmla="*/ 2148520 w 11189993"/>
                <a:gd name="connsiteY26" fmla="*/ 5379515 h 5379515"/>
                <a:gd name="connsiteX27" fmla="*/ 2544196 w 11189993"/>
                <a:gd name="connsiteY27" fmla="*/ 4983839 h 5379515"/>
                <a:gd name="connsiteX28" fmla="*/ 2544196 w 11189993"/>
                <a:gd name="connsiteY28" fmla="*/ 4018389 h 5379515"/>
                <a:gd name="connsiteX29" fmla="*/ 1936174 w 11189993"/>
                <a:gd name="connsiteY29" fmla="*/ 3634583 h 5379515"/>
                <a:gd name="connsiteX30" fmla="*/ 2046964 w 11189993"/>
                <a:gd name="connsiteY30" fmla="*/ 3390583 h 5379515"/>
                <a:gd name="connsiteX31" fmla="*/ 5445820 w 11189993"/>
                <a:gd name="connsiteY31" fmla="*/ 4098843 h 5379515"/>
                <a:gd name="connsiteX32" fmla="*/ 5445820 w 11189993"/>
                <a:gd name="connsiteY32" fmla="*/ 4983839 h 5379515"/>
                <a:gd name="connsiteX33" fmla="*/ 5841496 w 11189993"/>
                <a:gd name="connsiteY33" fmla="*/ 5379515 h 5379515"/>
                <a:gd name="connsiteX34" fmla="*/ 6237172 w 11189993"/>
                <a:gd name="connsiteY34" fmla="*/ 4983839 h 5379515"/>
                <a:gd name="connsiteX35" fmla="*/ 6237172 w 11189993"/>
                <a:gd name="connsiteY35" fmla="*/ 3796811 h 5379515"/>
                <a:gd name="connsiteX36" fmla="*/ 6764740 w 11189993"/>
                <a:gd name="connsiteY36" fmla="*/ 3577870 h 5379515"/>
                <a:gd name="connsiteX37" fmla="*/ 6764740 w 11189993"/>
                <a:gd name="connsiteY37" fmla="*/ 4983839 h 5379515"/>
                <a:gd name="connsiteX38" fmla="*/ 7160416 w 11189993"/>
                <a:gd name="connsiteY38" fmla="*/ 5379515 h 5379515"/>
                <a:gd name="connsiteX39" fmla="*/ 7556092 w 11189993"/>
                <a:gd name="connsiteY39" fmla="*/ 4983839 h 5379515"/>
                <a:gd name="connsiteX40" fmla="*/ 7556092 w 11189993"/>
                <a:gd name="connsiteY40" fmla="*/ 3244183 h 5379515"/>
                <a:gd name="connsiteX41" fmla="*/ 7805367 w 11189993"/>
                <a:gd name="connsiteY41" fmla="*/ 3141308 h 5379515"/>
                <a:gd name="connsiteX42" fmla="*/ 8479335 w 11189993"/>
                <a:gd name="connsiteY42" fmla="*/ 2863015 h 5379515"/>
                <a:gd name="connsiteX43" fmla="*/ 8557151 w 11189993"/>
                <a:gd name="connsiteY43" fmla="*/ 2930280 h 5379515"/>
                <a:gd name="connsiteX44" fmla="*/ 9707249 w 11189993"/>
                <a:gd name="connsiteY44" fmla="*/ 3362886 h 5379515"/>
                <a:gd name="connsiteX45" fmla="*/ 9891898 w 11189993"/>
                <a:gd name="connsiteY45" fmla="*/ 3362886 h 5379515"/>
                <a:gd name="connsiteX46" fmla="*/ 10369348 w 11189993"/>
                <a:gd name="connsiteY46" fmla="*/ 3112291 h 5379515"/>
                <a:gd name="connsiteX47" fmla="*/ 10407596 w 11189993"/>
                <a:gd name="connsiteY47" fmla="*/ 3029199 h 5379515"/>
                <a:gd name="connsiteX48" fmla="*/ 10457715 w 11189993"/>
                <a:gd name="connsiteY48" fmla="*/ 2814215 h 5379515"/>
                <a:gd name="connsiteX49" fmla="*/ 10441888 w 11189993"/>
                <a:gd name="connsiteY49" fmla="*/ 2674410 h 5379515"/>
                <a:gd name="connsiteX50" fmla="*/ 11110757 w 11189993"/>
                <a:gd name="connsiteY50" fmla="*/ 1743257 h 5379515"/>
                <a:gd name="connsiteX0" fmla="*/ 11110757 w 11189993"/>
                <a:gd name="connsiteY0" fmla="*/ 1743257 h 5379515"/>
                <a:gd name="connsiteX1" fmla="*/ 10929807 w 11189993"/>
                <a:gd name="connsiteY1" fmla="*/ 1399404 h 5379515"/>
                <a:gd name="connsiteX2" fmla="*/ 10036979 w 11189993"/>
                <a:gd name="connsiteY2" fmla="*/ 2101999 h 5379515"/>
                <a:gd name="connsiteX3" fmla="*/ 10154363 w 11189993"/>
                <a:gd name="connsiteY3" fmla="*/ 1450452 h 5379515"/>
                <a:gd name="connsiteX4" fmla="*/ 10100485 w 11189993"/>
                <a:gd name="connsiteY4" fmla="*/ 1374324 h 5379515"/>
                <a:gd name="connsiteX5" fmla="*/ 10034342 w 11189993"/>
                <a:gd name="connsiteY5" fmla="*/ 1402971 h 5379515"/>
                <a:gd name="connsiteX6" fmla="*/ 9571401 w 11189993"/>
                <a:gd name="connsiteY6" fmla="*/ 1675987 h 5379515"/>
                <a:gd name="connsiteX7" fmla="*/ 9063617 w 11189993"/>
                <a:gd name="connsiteY7" fmla="*/ 1139187 h 5379515"/>
                <a:gd name="connsiteX8" fmla="*/ 9270687 w 11189993"/>
                <a:gd name="connsiteY8" fmla="*/ 1023122 h 5379515"/>
                <a:gd name="connsiteX9" fmla="*/ 9285195 w 11189993"/>
                <a:gd name="connsiteY9" fmla="*/ 342559 h 5379515"/>
                <a:gd name="connsiteX10" fmla="*/ 8772136 w 11189993"/>
                <a:gd name="connsiteY10" fmla="*/ 833198 h 5379515"/>
                <a:gd name="connsiteX11" fmla="*/ 8525497 w 11189993"/>
                <a:gd name="connsiteY11" fmla="*/ 569414 h 5379515"/>
                <a:gd name="connsiteX12" fmla="*/ 7111616 w 11189993"/>
                <a:gd name="connsiteY12" fmla="*/ 2278 h 5379515"/>
                <a:gd name="connsiteX13" fmla="*/ 5660804 w 11189993"/>
                <a:gd name="connsiteY13" fmla="*/ 242322 h 5379515"/>
                <a:gd name="connsiteX14" fmla="*/ 3890813 w 11189993"/>
                <a:gd name="connsiteY14" fmla="*/ 318819 h 5379515"/>
                <a:gd name="connsiteX15" fmla="*/ 2665537 w 11189993"/>
                <a:gd name="connsiteY15" fmla="*/ 225176 h 5379515"/>
                <a:gd name="connsiteX16" fmla="*/ 2203915 w 11189993"/>
                <a:gd name="connsiteY16" fmla="*/ 247597 h 5379515"/>
                <a:gd name="connsiteX17" fmla="*/ 0 w 11189993"/>
                <a:gd name="connsiteY17" fmla="*/ 2365783 h 5379515"/>
                <a:gd name="connsiteX18" fmla="*/ 0 w 11189993"/>
                <a:gd name="connsiteY18" fmla="*/ 2841913 h 5379515"/>
                <a:gd name="connsiteX19" fmla="*/ 433925 w 11189993"/>
                <a:gd name="connsiteY19" fmla="*/ 2646713 h 5379515"/>
                <a:gd name="connsiteX20" fmla="*/ 433925 w 11189993"/>
                <a:gd name="connsiteY20" fmla="*/ 4983839 h 5379515"/>
                <a:gd name="connsiteX21" fmla="*/ 829601 w 11189993"/>
                <a:gd name="connsiteY21" fmla="*/ 5379515 h 5379515"/>
                <a:gd name="connsiteX22" fmla="*/ 1225277 w 11189993"/>
                <a:gd name="connsiteY22" fmla="*/ 4983839 h 5379515"/>
                <a:gd name="connsiteX23" fmla="*/ 1225277 w 11189993"/>
                <a:gd name="connsiteY23" fmla="*/ 4069827 h 5379515"/>
                <a:gd name="connsiteX24" fmla="*/ 1752844 w 11189993"/>
                <a:gd name="connsiteY24" fmla="*/ 3846929 h 5379515"/>
                <a:gd name="connsiteX25" fmla="*/ 1752844 w 11189993"/>
                <a:gd name="connsiteY25" fmla="*/ 4983839 h 5379515"/>
                <a:gd name="connsiteX26" fmla="*/ 2148520 w 11189993"/>
                <a:gd name="connsiteY26" fmla="*/ 5379515 h 5379515"/>
                <a:gd name="connsiteX27" fmla="*/ 2544196 w 11189993"/>
                <a:gd name="connsiteY27" fmla="*/ 4983839 h 5379515"/>
                <a:gd name="connsiteX28" fmla="*/ 2544196 w 11189993"/>
                <a:gd name="connsiteY28" fmla="*/ 4018389 h 5379515"/>
                <a:gd name="connsiteX29" fmla="*/ 1936174 w 11189993"/>
                <a:gd name="connsiteY29" fmla="*/ 3634583 h 5379515"/>
                <a:gd name="connsiteX30" fmla="*/ 2046964 w 11189993"/>
                <a:gd name="connsiteY30" fmla="*/ 3390583 h 5379515"/>
                <a:gd name="connsiteX31" fmla="*/ 5445820 w 11189993"/>
                <a:gd name="connsiteY31" fmla="*/ 4098843 h 5379515"/>
                <a:gd name="connsiteX32" fmla="*/ 5445820 w 11189993"/>
                <a:gd name="connsiteY32" fmla="*/ 4983839 h 5379515"/>
                <a:gd name="connsiteX33" fmla="*/ 5841496 w 11189993"/>
                <a:gd name="connsiteY33" fmla="*/ 5379515 h 5379515"/>
                <a:gd name="connsiteX34" fmla="*/ 6237172 w 11189993"/>
                <a:gd name="connsiteY34" fmla="*/ 4983839 h 5379515"/>
                <a:gd name="connsiteX35" fmla="*/ 6237172 w 11189993"/>
                <a:gd name="connsiteY35" fmla="*/ 3796811 h 5379515"/>
                <a:gd name="connsiteX36" fmla="*/ 6764740 w 11189993"/>
                <a:gd name="connsiteY36" fmla="*/ 3577870 h 5379515"/>
                <a:gd name="connsiteX37" fmla="*/ 6764740 w 11189993"/>
                <a:gd name="connsiteY37" fmla="*/ 4983839 h 5379515"/>
                <a:gd name="connsiteX38" fmla="*/ 7160416 w 11189993"/>
                <a:gd name="connsiteY38" fmla="*/ 5379515 h 5379515"/>
                <a:gd name="connsiteX39" fmla="*/ 7556092 w 11189993"/>
                <a:gd name="connsiteY39" fmla="*/ 4983839 h 5379515"/>
                <a:gd name="connsiteX40" fmla="*/ 7556092 w 11189993"/>
                <a:gd name="connsiteY40" fmla="*/ 3244183 h 5379515"/>
                <a:gd name="connsiteX41" fmla="*/ 7805367 w 11189993"/>
                <a:gd name="connsiteY41" fmla="*/ 3141308 h 5379515"/>
                <a:gd name="connsiteX42" fmla="*/ 8479335 w 11189993"/>
                <a:gd name="connsiteY42" fmla="*/ 2863015 h 5379515"/>
                <a:gd name="connsiteX43" fmla="*/ 8557151 w 11189993"/>
                <a:gd name="connsiteY43" fmla="*/ 2930280 h 5379515"/>
                <a:gd name="connsiteX44" fmla="*/ 9707249 w 11189993"/>
                <a:gd name="connsiteY44" fmla="*/ 3362886 h 5379515"/>
                <a:gd name="connsiteX45" fmla="*/ 9891898 w 11189993"/>
                <a:gd name="connsiteY45" fmla="*/ 3362886 h 5379515"/>
                <a:gd name="connsiteX46" fmla="*/ 10369348 w 11189993"/>
                <a:gd name="connsiteY46" fmla="*/ 3112291 h 5379515"/>
                <a:gd name="connsiteX47" fmla="*/ 10407596 w 11189993"/>
                <a:gd name="connsiteY47" fmla="*/ 3029199 h 5379515"/>
                <a:gd name="connsiteX48" fmla="*/ 10457715 w 11189993"/>
                <a:gd name="connsiteY48" fmla="*/ 2814215 h 5379515"/>
                <a:gd name="connsiteX49" fmla="*/ 10441888 w 11189993"/>
                <a:gd name="connsiteY49" fmla="*/ 2674410 h 5379515"/>
                <a:gd name="connsiteX50" fmla="*/ 11110757 w 11189993"/>
                <a:gd name="connsiteY50" fmla="*/ 1743257 h 5379515"/>
                <a:gd name="connsiteX0" fmla="*/ 11110757 w 11132539"/>
                <a:gd name="connsiteY0" fmla="*/ 1743257 h 5379515"/>
                <a:gd name="connsiteX1" fmla="*/ 10929807 w 11132539"/>
                <a:gd name="connsiteY1" fmla="*/ 1399404 h 5379515"/>
                <a:gd name="connsiteX2" fmla="*/ 10036979 w 11132539"/>
                <a:gd name="connsiteY2" fmla="*/ 2101999 h 5379515"/>
                <a:gd name="connsiteX3" fmla="*/ 10154363 w 11132539"/>
                <a:gd name="connsiteY3" fmla="*/ 1450452 h 5379515"/>
                <a:gd name="connsiteX4" fmla="*/ 10100485 w 11132539"/>
                <a:gd name="connsiteY4" fmla="*/ 1374324 h 5379515"/>
                <a:gd name="connsiteX5" fmla="*/ 10034342 w 11132539"/>
                <a:gd name="connsiteY5" fmla="*/ 1402971 h 5379515"/>
                <a:gd name="connsiteX6" fmla="*/ 9571401 w 11132539"/>
                <a:gd name="connsiteY6" fmla="*/ 1675987 h 5379515"/>
                <a:gd name="connsiteX7" fmla="*/ 9063617 w 11132539"/>
                <a:gd name="connsiteY7" fmla="*/ 1139187 h 5379515"/>
                <a:gd name="connsiteX8" fmla="*/ 9270687 w 11132539"/>
                <a:gd name="connsiteY8" fmla="*/ 1023122 h 5379515"/>
                <a:gd name="connsiteX9" fmla="*/ 9285195 w 11132539"/>
                <a:gd name="connsiteY9" fmla="*/ 342559 h 5379515"/>
                <a:gd name="connsiteX10" fmla="*/ 8772136 w 11132539"/>
                <a:gd name="connsiteY10" fmla="*/ 833198 h 5379515"/>
                <a:gd name="connsiteX11" fmla="*/ 8525497 w 11132539"/>
                <a:gd name="connsiteY11" fmla="*/ 569414 h 5379515"/>
                <a:gd name="connsiteX12" fmla="*/ 7111616 w 11132539"/>
                <a:gd name="connsiteY12" fmla="*/ 2278 h 5379515"/>
                <a:gd name="connsiteX13" fmla="*/ 5660804 w 11132539"/>
                <a:gd name="connsiteY13" fmla="*/ 242322 h 5379515"/>
                <a:gd name="connsiteX14" fmla="*/ 3890813 w 11132539"/>
                <a:gd name="connsiteY14" fmla="*/ 318819 h 5379515"/>
                <a:gd name="connsiteX15" fmla="*/ 2665537 w 11132539"/>
                <a:gd name="connsiteY15" fmla="*/ 225176 h 5379515"/>
                <a:gd name="connsiteX16" fmla="*/ 2203915 w 11132539"/>
                <a:gd name="connsiteY16" fmla="*/ 247597 h 5379515"/>
                <a:gd name="connsiteX17" fmla="*/ 0 w 11132539"/>
                <a:gd name="connsiteY17" fmla="*/ 2365783 h 5379515"/>
                <a:gd name="connsiteX18" fmla="*/ 0 w 11132539"/>
                <a:gd name="connsiteY18" fmla="*/ 2841913 h 5379515"/>
                <a:gd name="connsiteX19" fmla="*/ 433925 w 11132539"/>
                <a:gd name="connsiteY19" fmla="*/ 2646713 h 5379515"/>
                <a:gd name="connsiteX20" fmla="*/ 433925 w 11132539"/>
                <a:gd name="connsiteY20" fmla="*/ 4983839 h 5379515"/>
                <a:gd name="connsiteX21" fmla="*/ 829601 w 11132539"/>
                <a:gd name="connsiteY21" fmla="*/ 5379515 h 5379515"/>
                <a:gd name="connsiteX22" fmla="*/ 1225277 w 11132539"/>
                <a:gd name="connsiteY22" fmla="*/ 4983839 h 5379515"/>
                <a:gd name="connsiteX23" fmla="*/ 1225277 w 11132539"/>
                <a:gd name="connsiteY23" fmla="*/ 4069827 h 5379515"/>
                <a:gd name="connsiteX24" fmla="*/ 1752844 w 11132539"/>
                <a:gd name="connsiteY24" fmla="*/ 3846929 h 5379515"/>
                <a:gd name="connsiteX25" fmla="*/ 1752844 w 11132539"/>
                <a:gd name="connsiteY25" fmla="*/ 4983839 h 5379515"/>
                <a:gd name="connsiteX26" fmla="*/ 2148520 w 11132539"/>
                <a:gd name="connsiteY26" fmla="*/ 5379515 h 5379515"/>
                <a:gd name="connsiteX27" fmla="*/ 2544196 w 11132539"/>
                <a:gd name="connsiteY27" fmla="*/ 4983839 h 5379515"/>
                <a:gd name="connsiteX28" fmla="*/ 2544196 w 11132539"/>
                <a:gd name="connsiteY28" fmla="*/ 4018389 h 5379515"/>
                <a:gd name="connsiteX29" fmla="*/ 1936174 w 11132539"/>
                <a:gd name="connsiteY29" fmla="*/ 3634583 h 5379515"/>
                <a:gd name="connsiteX30" fmla="*/ 2046964 w 11132539"/>
                <a:gd name="connsiteY30" fmla="*/ 3390583 h 5379515"/>
                <a:gd name="connsiteX31" fmla="*/ 5445820 w 11132539"/>
                <a:gd name="connsiteY31" fmla="*/ 4098843 h 5379515"/>
                <a:gd name="connsiteX32" fmla="*/ 5445820 w 11132539"/>
                <a:gd name="connsiteY32" fmla="*/ 4983839 h 5379515"/>
                <a:gd name="connsiteX33" fmla="*/ 5841496 w 11132539"/>
                <a:gd name="connsiteY33" fmla="*/ 5379515 h 5379515"/>
                <a:gd name="connsiteX34" fmla="*/ 6237172 w 11132539"/>
                <a:gd name="connsiteY34" fmla="*/ 4983839 h 5379515"/>
                <a:gd name="connsiteX35" fmla="*/ 6237172 w 11132539"/>
                <a:gd name="connsiteY35" fmla="*/ 3796811 h 5379515"/>
                <a:gd name="connsiteX36" fmla="*/ 6764740 w 11132539"/>
                <a:gd name="connsiteY36" fmla="*/ 3577870 h 5379515"/>
                <a:gd name="connsiteX37" fmla="*/ 6764740 w 11132539"/>
                <a:gd name="connsiteY37" fmla="*/ 4983839 h 5379515"/>
                <a:gd name="connsiteX38" fmla="*/ 7160416 w 11132539"/>
                <a:gd name="connsiteY38" fmla="*/ 5379515 h 5379515"/>
                <a:gd name="connsiteX39" fmla="*/ 7556092 w 11132539"/>
                <a:gd name="connsiteY39" fmla="*/ 4983839 h 5379515"/>
                <a:gd name="connsiteX40" fmla="*/ 7556092 w 11132539"/>
                <a:gd name="connsiteY40" fmla="*/ 3244183 h 5379515"/>
                <a:gd name="connsiteX41" fmla="*/ 7805367 w 11132539"/>
                <a:gd name="connsiteY41" fmla="*/ 3141308 h 5379515"/>
                <a:gd name="connsiteX42" fmla="*/ 8479335 w 11132539"/>
                <a:gd name="connsiteY42" fmla="*/ 2863015 h 5379515"/>
                <a:gd name="connsiteX43" fmla="*/ 8557151 w 11132539"/>
                <a:gd name="connsiteY43" fmla="*/ 2930280 h 5379515"/>
                <a:gd name="connsiteX44" fmla="*/ 9707249 w 11132539"/>
                <a:gd name="connsiteY44" fmla="*/ 3362886 h 5379515"/>
                <a:gd name="connsiteX45" fmla="*/ 9891898 w 11132539"/>
                <a:gd name="connsiteY45" fmla="*/ 3362886 h 5379515"/>
                <a:gd name="connsiteX46" fmla="*/ 10369348 w 11132539"/>
                <a:gd name="connsiteY46" fmla="*/ 3112291 h 5379515"/>
                <a:gd name="connsiteX47" fmla="*/ 10407596 w 11132539"/>
                <a:gd name="connsiteY47" fmla="*/ 3029199 h 5379515"/>
                <a:gd name="connsiteX48" fmla="*/ 10457715 w 11132539"/>
                <a:gd name="connsiteY48" fmla="*/ 2814215 h 5379515"/>
                <a:gd name="connsiteX49" fmla="*/ 10441888 w 11132539"/>
                <a:gd name="connsiteY49" fmla="*/ 2674410 h 5379515"/>
                <a:gd name="connsiteX50" fmla="*/ 11110757 w 11132539"/>
                <a:gd name="connsiteY50" fmla="*/ 1743257 h 5379515"/>
                <a:gd name="connsiteX0" fmla="*/ 11110757 w 11116642"/>
                <a:gd name="connsiteY0" fmla="*/ 1743257 h 5379515"/>
                <a:gd name="connsiteX1" fmla="*/ 10809388 w 11116642"/>
                <a:gd name="connsiteY1" fmla="*/ 1609024 h 5379515"/>
                <a:gd name="connsiteX2" fmla="*/ 10036979 w 11116642"/>
                <a:gd name="connsiteY2" fmla="*/ 2101999 h 5379515"/>
                <a:gd name="connsiteX3" fmla="*/ 10154363 w 11116642"/>
                <a:gd name="connsiteY3" fmla="*/ 1450452 h 5379515"/>
                <a:gd name="connsiteX4" fmla="*/ 10100485 w 11116642"/>
                <a:gd name="connsiteY4" fmla="*/ 1374324 h 5379515"/>
                <a:gd name="connsiteX5" fmla="*/ 10034342 w 11116642"/>
                <a:gd name="connsiteY5" fmla="*/ 1402971 h 5379515"/>
                <a:gd name="connsiteX6" fmla="*/ 9571401 w 11116642"/>
                <a:gd name="connsiteY6" fmla="*/ 1675987 h 5379515"/>
                <a:gd name="connsiteX7" fmla="*/ 9063617 w 11116642"/>
                <a:gd name="connsiteY7" fmla="*/ 1139187 h 5379515"/>
                <a:gd name="connsiteX8" fmla="*/ 9270687 w 11116642"/>
                <a:gd name="connsiteY8" fmla="*/ 1023122 h 5379515"/>
                <a:gd name="connsiteX9" fmla="*/ 9285195 w 11116642"/>
                <a:gd name="connsiteY9" fmla="*/ 342559 h 5379515"/>
                <a:gd name="connsiteX10" fmla="*/ 8772136 w 11116642"/>
                <a:gd name="connsiteY10" fmla="*/ 833198 h 5379515"/>
                <a:gd name="connsiteX11" fmla="*/ 8525497 w 11116642"/>
                <a:gd name="connsiteY11" fmla="*/ 569414 h 5379515"/>
                <a:gd name="connsiteX12" fmla="*/ 7111616 w 11116642"/>
                <a:gd name="connsiteY12" fmla="*/ 2278 h 5379515"/>
                <a:gd name="connsiteX13" fmla="*/ 5660804 w 11116642"/>
                <a:gd name="connsiteY13" fmla="*/ 242322 h 5379515"/>
                <a:gd name="connsiteX14" fmla="*/ 3890813 w 11116642"/>
                <a:gd name="connsiteY14" fmla="*/ 318819 h 5379515"/>
                <a:gd name="connsiteX15" fmla="*/ 2665537 w 11116642"/>
                <a:gd name="connsiteY15" fmla="*/ 225176 h 5379515"/>
                <a:gd name="connsiteX16" fmla="*/ 2203915 w 11116642"/>
                <a:gd name="connsiteY16" fmla="*/ 247597 h 5379515"/>
                <a:gd name="connsiteX17" fmla="*/ 0 w 11116642"/>
                <a:gd name="connsiteY17" fmla="*/ 2365783 h 5379515"/>
                <a:gd name="connsiteX18" fmla="*/ 0 w 11116642"/>
                <a:gd name="connsiteY18" fmla="*/ 2841913 h 5379515"/>
                <a:gd name="connsiteX19" fmla="*/ 433925 w 11116642"/>
                <a:gd name="connsiteY19" fmla="*/ 2646713 h 5379515"/>
                <a:gd name="connsiteX20" fmla="*/ 433925 w 11116642"/>
                <a:gd name="connsiteY20" fmla="*/ 4983839 h 5379515"/>
                <a:gd name="connsiteX21" fmla="*/ 829601 w 11116642"/>
                <a:gd name="connsiteY21" fmla="*/ 5379515 h 5379515"/>
                <a:gd name="connsiteX22" fmla="*/ 1225277 w 11116642"/>
                <a:gd name="connsiteY22" fmla="*/ 4983839 h 5379515"/>
                <a:gd name="connsiteX23" fmla="*/ 1225277 w 11116642"/>
                <a:gd name="connsiteY23" fmla="*/ 4069827 h 5379515"/>
                <a:gd name="connsiteX24" fmla="*/ 1752844 w 11116642"/>
                <a:gd name="connsiteY24" fmla="*/ 3846929 h 5379515"/>
                <a:gd name="connsiteX25" fmla="*/ 1752844 w 11116642"/>
                <a:gd name="connsiteY25" fmla="*/ 4983839 h 5379515"/>
                <a:gd name="connsiteX26" fmla="*/ 2148520 w 11116642"/>
                <a:gd name="connsiteY26" fmla="*/ 5379515 h 5379515"/>
                <a:gd name="connsiteX27" fmla="*/ 2544196 w 11116642"/>
                <a:gd name="connsiteY27" fmla="*/ 4983839 h 5379515"/>
                <a:gd name="connsiteX28" fmla="*/ 2544196 w 11116642"/>
                <a:gd name="connsiteY28" fmla="*/ 4018389 h 5379515"/>
                <a:gd name="connsiteX29" fmla="*/ 1936174 w 11116642"/>
                <a:gd name="connsiteY29" fmla="*/ 3634583 h 5379515"/>
                <a:gd name="connsiteX30" fmla="*/ 2046964 w 11116642"/>
                <a:gd name="connsiteY30" fmla="*/ 3390583 h 5379515"/>
                <a:gd name="connsiteX31" fmla="*/ 5445820 w 11116642"/>
                <a:gd name="connsiteY31" fmla="*/ 4098843 h 5379515"/>
                <a:gd name="connsiteX32" fmla="*/ 5445820 w 11116642"/>
                <a:gd name="connsiteY32" fmla="*/ 4983839 h 5379515"/>
                <a:gd name="connsiteX33" fmla="*/ 5841496 w 11116642"/>
                <a:gd name="connsiteY33" fmla="*/ 5379515 h 5379515"/>
                <a:gd name="connsiteX34" fmla="*/ 6237172 w 11116642"/>
                <a:gd name="connsiteY34" fmla="*/ 4983839 h 5379515"/>
                <a:gd name="connsiteX35" fmla="*/ 6237172 w 11116642"/>
                <a:gd name="connsiteY35" fmla="*/ 3796811 h 5379515"/>
                <a:gd name="connsiteX36" fmla="*/ 6764740 w 11116642"/>
                <a:gd name="connsiteY36" fmla="*/ 3577870 h 5379515"/>
                <a:gd name="connsiteX37" fmla="*/ 6764740 w 11116642"/>
                <a:gd name="connsiteY37" fmla="*/ 4983839 h 5379515"/>
                <a:gd name="connsiteX38" fmla="*/ 7160416 w 11116642"/>
                <a:gd name="connsiteY38" fmla="*/ 5379515 h 5379515"/>
                <a:gd name="connsiteX39" fmla="*/ 7556092 w 11116642"/>
                <a:gd name="connsiteY39" fmla="*/ 4983839 h 5379515"/>
                <a:gd name="connsiteX40" fmla="*/ 7556092 w 11116642"/>
                <a:gd name="connsiteY40" fmla="*/ 3244183 h 5379515"/>
                <a:gd name="connsiteX41" fmla="*/ 7805367 w 11116642"/>
                <a:gd name="connsiteY41" fmla="*/ 3141308 h 5379515"/>
                <a:gd name="connsiteX42" fmla="*/ 8479335 w 11116642"/>
                <a:gd name="connsiteY42" fmla="*/ 2863015 h 5379515"/>
                <a:gd name="connsiteX43" fmla="*/ 8557151 w 11116642"/>
                <a:gd name="connsiteY43" fmla="*/ 2930280 h 5379515"/>
                <a:gd name="connsiteX44" fmla="*/ 9707249 w 11116642"/>
                <a:gd name="connsiteY44" fmla="*/ 3362886 h 5379515"/>
                <a:gd name="connsiteX45" fmla="*/ 9891898 w 11116642"/>
                <a:gd name="connsiteY45" fmla="*/ 3362886 h 5379515"/>
                <a:gd name="connsiteX46" fmla="*/ 10369348 w 11116642"/>
                <a:gd name="connsiteY46" fmla="*/ 3112291 h 5379515"/>
                <a:gd name="connsiteX47" fmla="*/ 10407596 w 11116642"/>
                <a:gd name="connsiteY47" fmla="*/ 3029199 h 5379515"/>
                <a:gd name="connsiteX48" fmla="*/ 10457715 w 11116642"/>
                <a:gd name="connsiteY48" fmla="*/ 2814215 h 5379515"/>
                <a:gd name="connsiteX49" fmla="*/ 10441888 w 11116642"/>
                <a:gd name="connsiteY49" fmla="*/ 2674410 h 5379515"/>
                <a:gd name="connsiteX50" fmla="*/ 11110757 w 11116642"/>
                <a:gd name="connsiteY50" fmla="*/ 1743257 h 5379515"/>
                <a:gd name="connsiteX0" fmla="*/ 11034937 w 11047368"/>
                <a:gd name="connsiteY0" fmla="*/ 1743257 h 5379515"/>
                <a:gd name="connsiteX1" fmla="*/ 10809388 w 11047368"/>
                <a:gd name="connsiteY1" fmla="*/ 1609024 h 5379515"/>
                <a:gd name="connsiteX2" fmla="*/ 10036979 w 11047368"/>
                <a:gd name="connsiteY2" fmla="*/ 2101999 h 5379515"/>
                <a:gd name="connsiteX3" fmla="*/ 10154363 w 11047368"/>
                <a:gd name="connsiteY3" fmla="*/ 1450452 h 5379515"/>
                <a:gd name="connsiteX4" fmla="*/ 10100485 w 11047368"/>
                <a:gd name="connsiteY4" fmla="*/ 1374324 h 5379515"/>
                <a:gd name="connsiteX5" fmla="*/ 10034342 w 11047368"/>
                <a:gd name="connsiteY5" fmla="*/ 1402971 h 5379515"/>
                <a:gd name="connsiteX6" fmla="*/ 9571401 w 11047368"/>
                <a:gd name="connsiteY6" fmla="*/ 1675987 h 5379515"/>
                <a:gd name="connsiteX7" fmla="*/ 9063617 w 11047368"/>
                <a:gd name="connsiteY7" fmla="*/ 1139187 h 5379515"/>
                <a:gd name="connsiteX8" fmla="*/ 9270687 w 11047368"/>
                <a:gd name="connsiteY8" fmla="*/ 1023122 h 5379515"/>
                <a:gd name="connsiteX9" fmla="*/ 9285195 w 11047368"/>
                <a:gd name="connsiteY9" fmla="*/ 342559 h 5379515"/>
                <a:gd name="connsiteX10" fmla="*/ 8772136 w 11047368"/>
                <a:gd name="connsiteY10" fmla="*/ 833198 h 5379515"/>
                <a:gd name="connsiteX11" fmla="*/ 8525497 w 11047368"/>
                <a:gd name="connsiteY11" fmla="*/ 569414 h 5379515"/>
                <a:gd name="connsiteX12" fmla="*/ 7111616 w 11047368"/>
                <a:gd name="connsiteY12" fmla="*/ 2278 h 5379515"/>
                <a:gd name="connsiteX13" fmla="*/ 5660804 w 11047368"/>
                <a:gd name="connsiteY13" fmla="*/ 242322 h 5379515"/>
                <a:gd name="connsiteX14" fmla="*/ 3890813 w 11047368"/>
                <a:gd name="connsiteY14" fmla="*/ 318819 h 5379515"/>
                <a:gd name="connsiteX15" fmla="*/ 2665537 w 11047368"/>
                <a:gd name="connsiteY15" fmla="*/ 225176 h 5379515"/>
                <a:gd name="connsiteX16" fmla="*/ 2203915 w 11047368"/>
                <a:gd name="connsiteY16" fmla="*/ 247597 h 5379515"/>
                <a:gd name="connsiteX17" fmla="*/ 0 w 11047368"/>
                <a:gd name="connsiteY17" fmla="*/ 2365783 h 5379515"/>
                <a:gd name="connsiteX18" fmla="*/ 0 w 11047368"/>
                <a:gd name="connsiteY18" fmla="*/ 2841913 h 5379515"/>
                <a:gd name="connsiteX19" fmla="*/ 433925 w 11047368"/>
                <a:gd name="connsiteY19" fmla="*/ 2646713 h 5379515"/>
                <a:gd name="connsiteX20" fmla="*/ 433925 w 11047368"/>
                <a:gd name="connsiteY20" fmla="*/ 4983839 h 5379515"/>
                <a:gd name="connsiteX21" fmla="*/ 829601 w 11047368"/>
                <a:gd name="connsiteY21" fmla="*/ 5379515 h 5379515"/>
                <a:gd name="connsiteX22" fmla="*/ 1225277 w 11047368"/>
                <a:gd name="connsiteY22" fmla="*/ 4983839 h 5379515"/>
                <a:gd name="connsiteX23" fmla="*/ 1225277 w 11047368"/>
                <a:gd name="connsiteY23" fmla="*/ 4069827 h 5379515"/>
                <a:gd name="connsiteX24" fmla="*/ 1752844 w 11047368"/>
                <a:gd name="connsiteY24" fmla="*/ 3846929 h 5379515"/>
                <a:gd name="connsiteX25" fmla="*/ 1752844 w 11047368"/>
                <a:gd name="connsiteY25" fmla="*/ 4983839 h 5379515"/>
                <a:gd name="connsiteX26" fmla="*/ 2148520 w 11047368"/>
                <a:gd name="connsiteY26" fmla="*/ 5379515 h 5379515"/>
                <a:gd name="connsiteX27" fmla="*/ 2544196 w 11047368"/>
                <a:gd name="connsiteY27" fmla="*/ 4983839 h 5379515"/>
                <a:gd name="connsiteX28" fmla="*/ 2544196 w 11047368"/>
                <a:gd name="connsiteY28" fmla="*/ 4018389 h 5379515"/>
                <a:gd name="connsiteX29" fmla="*/ 1936174 w 11047368"/>
                <a:gd name="connsiteY29" fmla="*/ 3634583 h 5379515"/>
                <a:gd name="connsiteX30" fmla="*/ 2046964 w 11047368"/>
                <a:gd name="connsiteY30" fmla="*/ 3390583 h 5379515"/>
                <a:gd name="connsiteX31" fmla="*/ 5445820 w 11047368"/>
                <a:gd name="connsiteY31" fmla="*/ 4098843 h 5379515"/>
                <a:gd name="connsiteX32" fmla="*/ 5445820 w 11047368"/>
                <a:gd name="connsiteY32" fmla="*/ 4983839 h 5379515"/>
                <a:gd name="connsiteX33" fmla="*/ 5841496 w 11047368"/>
                <a:gd name="connsiteY33" fmla="*/ 5379515 h 5379515"/>
                <a:gd name="connsiteX34" fmla="*/ 6237172 w 11047368"/>
                <a:gd name="connsiteY34" fmla="*/ 4983839 h 5379515"/>
                <a:gd name="connsiteX35" fmla="*/ 6237172 w 11047368"/>
                <a:gd name="connsiteY35" fmla="*/ 3796811 h 5379515"/>
                <a:gd name="connsiteX36" fmla="*/ 6764740 w 11047368"/>
                <a:gd name="connsiteY36" fmla="*/ 3577870 h 5379515"/>
                <a:gd name="connsiteX37" fmla="*/ 6764740 w 11047368"/>
                <a:gd name="connsiteY37" fmla="*/ 4983839 h 5379515"/>
                <a:gd name="connsiteX38" fmla="*/ 7160416 w 11047368"/>
                <a:gd name="connsiteY38" fmla="*/ 5379515 h 5379515"/>
                <a:gd name="connsiteX39" fmla="*/ 7556092 w 11047368"/>
                <a:gd name="connsiteY39" fmla="*/ 4983839 h 5379515"/>
                <a:gd name="connsiteX40" fmla="*/ 7556092 w 11047368"/>
                <a:gd name="connsiteY40" fmla="*/ 3244183 h 5379515"/>
                <a:gd name="connsiteX41" fmla="*/ 7805367 w 11047368"/>
                <a:gd name="connsiteY41" fmla="*/ 3141308 h 5379515"/>
                <a:gd name="connsiteX42" fmla="*/ 8479335 w 11047368"/>
                <a:gd name="connsiteY42" fmla="*/ 2863015 h 5379515"/>
                <a:gd name="connsiteX43" fmla="*/ 8557151 w 11047368"/>
                <a:gd name="connsiteY43" fmla="*/ 2930280 h 5379515"/>
                <a:gd name="connsiteX44" fmla="*/ 9707249 w 11047368"/>
                <a:gd name="connsiteY44" fmla="*/ 3362886 h 5379515"/>
                <a:gd name="connsiteX45" fmla="*/ 9891898 w 11047368"/>
                <a:gd name="connsiteY45" fmla="*/ 3362886 h 5379515"/>
                <a:gd name="connsiteX46" fmla="*/ 10369348 w 11047368"/>
                <a:gd name="connsiteY46" fmla="*/ 3112291 h 5379515"/>
                <a:gd name="connsiteX47" fmla="*/ 10407596 w 11047368"/>
                <a:gd name="connsiteY47" fmla="*/ 3029199 h 5379515"/>
                <a:gd name="connsiteX48" fmla="*/ 10457715 w 11047368"/>
                <a:gd name="connsiteY48" fmla="*/ 2814215 h 5379515"/>
                <a:gd name="connsiteX49" fmla="*/ 10441888 w 11047368"/>
                <a:gd name="connsiteY49" fmla="*/ 2674410 h 5379515"/>
                <a:gd name="connsiteX50" fmla="*/ 11034937 w 11047368"/>
                <a:gd name="connsiteY50" fmla="*/ 1743257 h 5379515"/>
                <a:gd name="connsiteX0" fmla="*/ 11034937 w 11047368"/>
                <a:gd name="connsiteY0" fmla="*/ 1743257 h 5379515"/>
                <a:gd name="connsiteX1" fmla="*/ 10809388 w 11047368"/>
                <a:gd name="connsiteY1" fmla="*/ 1609024 h 5379515"/>
                <a:gd name="connsiteX2" fmla="*/ 10036979 w 11047368"/>
                <a:gd name="connsiteY2" fmla="*/ 2101999 h 5379515"/>
                <a:gd name="connsiteX3" fmla="*/ 10154363 w 11047368"/>
                <a:gd name="connsiteY3" fmla="*/ 1450452 h 5379515"/>
                <a:gd name="connsiteX4" fmla="*/ 10100485 w 11047368"/>
                <a:gd name="connsiteY4" fmla="*/ 1374324 h 5379515"/>
                <a:gd name="connsiteX5" fmla="*/ 10034342 w 11047368"/>
                <a:gd name="connsiteY5" fmla="*/ 1402971 h 5379515"/>
                <a:gd name="connsiteX6" fmla="*/ 9571401 w 11047368"/>
                <a:gd name="connsiteY6" fmla="*/ 1675987 h 5379515"/>
                <a:gd name="connsiteX7" fmla="*/ 9063617 w 11047368"/>
                <a:gd name="connsiteY7" fmla="*/ 1139187 h 5379515"/>
                <a:gd name="connsiteX8" fmla="*/ 9270687 w 11047368"/>
                <a:gd name="connsiteY8" fmla="*/ 1023122 h 5379515"/>
                <a:gd name="connsiteX9" fmla="*/ 9285195 w 11047368"/>
                <a:gd name="connsiteY9" fmla="*/ 342559 h 5379515"/>
                <a:gd name="connsiteX10" fmla="*/ 8772136 w 11047368"/>
                <a:gd name="connsiteY10" fmla="*/ 833198 h 5379515"/>
                <a:gd name="connsiteX11" fmla="*/ 8525497 w 11047368"/>
                <a:gd name="connsiteY11" fmla="*/ 569414 h 5379515"/>
                <a:gd name="connsiteX12" fmla="*/ 7111616 w 11047368"/>
                <a:gd name="connsiteY12" fmla="*/ 2278 h 5379515"/>
                <a:gd name="connsiteX13" fmla="*/ 5660804 w 11047368"/>
                <a:gd name="connsiteY13" fmla="*/ 242322 h 5379515"/>
                <a:gd name="connsiteX14" fmla="*/ 3890813 w 11047368"/>
                <a:gd name="connsiteY14" fmla="*/ 318819 h 5379515"/>
                <a:gd name="connsiteX15" fmla="*/ 2665537 w 11047368"/>
                <a:gd name="connsiteY15" fmla="*/ 225176 h 5379515"/>
                <a:gd name="connsiteX16" fmla="*/ 2203915 w 11047368"/>
                <a:gd name="connsiteY16" fmla="*/ 247597 h 5379515"/>
                <a:gd name="connsiteX17" fmla="*/ 0 w 11047368"/>
                <a:gd name="connsiteY17" fmla="*/ 2365783 h 5379515"/>
                <a:gd name="connsiteX18" fmla="*/ 0 w 11047368"/>
                <a:gd name="connsiteY18" fmla="*/ 2841913 h 5379515"/>
                <a:gd name="connsiteX19" fmla="*/ 433925 w 11047368"/>
                <a:gd name="connsiteY19" fmla="*/ 2646713 h 5379515"/>
                <a:gd name="connsiteX20" fmla="*/ 433925 w 11047368"/>
                <a:gd name="connsiteY20" fmla="*/ 4983839 h 5379515"/>
                <a:gd name="connsiteX21" fmla="*/ 829601 w 11047368"/>
                <a:gd name="connsiteY21" fmla="*/ 5379515 h 5379515"/>
                <a:gd name="connsiteX22" fmla="*/ 1225277 w 11047368"/>
                <a:gd name="connsiteY22" fmla="*/ 4983839 h 5379515"/>
                <a:gd name="connsiteX23" fmla="*/ 1225277 w 11047368"/>
                <a:gd name="connsiteY23" fmla="*/ 4069827 h 5379515"/>
                <a:gd name="connsiteX24" fmla="*/ 1752844 w 11047368"/>
                <a:gd name="connsiteY24" fmla="*/ 3846929 h 5379515"/>
                <a:gd name="connsiteX25" fmla="*/ 1752844 w 11047368"/>
                <a:gd name="connsiteY25" fmla="*/ 4983839 h 5379515"/>
                <a:gd name="connsiteX26" fmla="*/ 2148520 w 11047368"/>
                <a:gd name="connsiteY26" fmla="*/ 5379515 h 5379515"/>
                <a:gd name="connsiteX27" fmla="*/ 2544196 w 11047368"/>
                <a:gd name="connsiteY27" fmla="*/ 4983839 h 5379515"/>
                <a:gd name="connsiteX28" fmla="*/ 2544196 w 11047368"/>
                <a:gd name="connsiteY28" fmla="*/ 4018389 h 5379515"/>
                <a:gd name="connsiteX29" fmla="*/ 1936174 w 11047368"/>
                <a:gd name="connsiteY29" fmla="*/ 3634583 h 5379515"/>
                <a:gd name="connsiteX30" fmla="*/ 2046964 w 11047368"/>
                <a:gd name="connsiteY30" fmla="*/ 3390583 h 5379515"/>
                <a:gd name="connsiteX31" fmla="*/ 5445820 w 11047368"/>
                <a:gd name="connsiteY31" fmla="*/ 4098843 h 5379515"/>
                <a:gd name="connsiteX32" fmla="*/ 5445820 w 11047368"/>
                <a:gd name="connsiteY32" fmla="*/ 4983839 h 5379515"/>
                <a:gd name="connsiteX33" fmla="*/ 5841496 w 11047368"/>
                <a:gd name="connsiteY33" fmla="*/ 5379515 h 5379515"/>
                <a:gd name="connsiteX34" fmla="*/ 6237172 w 11047368"/>
                <a:gd name="connsiteY34" fmla="*/ 4983839 h 5379515"/>
                <a:gd name="connsiteX35" fmla="*/ 6237172 w 11047368"/>
                <a:gd name="connsiteY35" fmla="*/ 3796811 h 5379515"/>
                <a:gd name="connsiteX36" fmla="*/ 6764740 w 11047368"/>
                <a:gd name="connsiteY36" fmla="*/ 3577870 h 5379515"/>
                <a:gd name="connsiteX37" fmla="*/ 6764740 w 11047368"/>
                <a:gd name="connsiteY37" fmla="*/ 4983839 h 5379515"/>
                <a:gd name="connsiteX38" fmla="*/ 7160416 w 11047368"/>
                <a:gd name="connsiteY38" fmla="*/ 5379515 h 5379515"/>
                <a:gd name="connsiteX39" fmla="*/ 7556092 w 11047368"/>
                <a:gd name="connsiteY39" fmla="*/ 4983839 h 5379515"/>
                <a:gd name="connsiteX40" fmla="*/ 7556092 w 11047368"/>
                <a:gd name="connsiteY40" fmla="*/ 3244183 h 5379515"/>
                <a:gd name="connsiteX41" fmla="*/ 7805367 w 11047368"/>
                <a:gd name="connsiteY41" fmla="*/ 3141308 h 5379515"/>
                <a:gd name="connsiteX42" fmla="*/ 8479335 w 11047368"/>
                <a:gd name="connsiteY42" fmla="*/ 2863015 h 5379515"/>
                <a:gd name="connsiteX43" fmla="*/ 8557151 w 11047368"/>
                <a:gd name="connsiteY43" fmla="*/ 2930280 h 5379515"/>
                <a:gd name="connsiteX44" fmla="*/ 9707249 w 11047368"/>
                <a:gd name="connsiteY44" fmla="*/ 3362886 h 5379515"/>
                <a:gd name="connsiteX45" fmla="*/ 9891898 w 11047368"/>
                <a:gd name="connsiteY45" fmla="*/ 3362886 h 5379515"/>
                <a:gd name="connsiteX46" fmla="*/ 10369348 w 11047368"/>
                <a:gd name="connsiteY46" fmla="*/ 3112291 h 5379515"/>
                <a:gd name="connsiteX47" fmla="*/ 10407596 w 11047368"/>
                <a:gd name="connsiteY47" fmla="*/ 3029199 h 5379515"/>
                <a:gd name="connsiteX48" fmla="*/ 10457715 w 11047368"/>
                <a:gd name="connsiteY48" fmla="*/ 2814215 h 5379515"/>
                <a:gd name="connsiteX49" fmla="*/ 10441888 w 11047368"/>
                <a:gd name="connsiteY49" fmla="*/ 2674410 h 5379515"/>
                <a:gd name="connsiteX50" fmla="*/ 11034937 w 11047368"/>
                <a:gd name="connsiteY50" fmla="*/ 1743257 h 5379515"/>
                <a:gd name="connsiteX0" fmla="*/ 11034937 w 11040075"/>
                <a:gd name="connsiteY0" fmla="*/ 1743257 h 5379515"/>
                <a:gd name="connsiteX1" fmla="*/ 10809388 w 11040075"/>
                <a:gd name="connsiteY1" fmla="*/ 1609024 h 5379515"/>
                <a:gd name="connsiteX2" fmla="*/ 10036979 w 11040075"/>
                <a:gd name="connsiteY2" fmla="*/ 2101999 h 5379515"/>
                <a:gd name="connsiteX3" fmla="*/ 10154363 w 11040075"/>
                <a:gd name="connsiteY3" fmla="*/ 1450452 h 5379515"/>
                <a:gd name="connsiteX4" fmla="*/ 10100485 w 11040075"/>
                <a:gd name="connsiteY4" fmla="*/ 1374324 h 5379515"/>
                <a:gd name="connsiteX5" fmla="*/ 10034342 w 11040075"/>
                <a:gd name="connsiteY5" fmla="*/ 1402971 h 5379515"/>
                <a:gd name="connsiteX6" fmla="*/ 9571401 w 11040075"/>
                <a:gd name="connsiteY6" fmla="*/ 1675987 h 5379515"/>
                <a:gd name="connsiteX7" fmla="*/ 9063617 w 11040075"/>
                <a:gd name="connsiteY7" fmla="*/ 1139187 h 5379515"/>
                <a:gd name="connsiteX8" fmla="*/ 9270687 w 11040075"/>
                <a:gd name="connsiteY8" fmla="*/ 1023122 h 5379515"/>
                <a:gd name="connsiteX9" fmla="*/ 9285195 w 11040075"/>
                <a:gd name="connsiteY9" fmla="*/ 342559 h 5379515"/>
                <a:gd name="connsiteX10" fmla="*/ 8772136 w 11040075"/>
                <a:gd name="connsiteY10" fmla="*/ 833198 h 5379515"/>
                <a:gd name="connsiteX11" fmla="*/ 8525497 w 11040075"/>
                <a:gd name="connsiteY11" fmla="*/ 569414 h 5379515"/>
                <a:gd name="connsiteX12" fmla="*/ 7111616 w 11040075"/>
                <a:gd name="connsiteY12" fmla="*/ 2278 h 5379515"/>
                <a:gd name="connsiteX13" fmla="*/ 5660804 w 11040075"/>
                <a:gd name="connsiteY13" fmla="*/ 242322 h 5379515"/>
                <a:gd name="connsiteX14" fmla="*/ 3890813 w 11040075"/>
                <a:gd name="connsiteY14" fmla="*/ 318819 h 5379515"/>
                <a:gd name="connsiteX15" fmla="*/ 2665537 w 11040075"/>
                <a:gd name="connsiteY15" fmla="*/ 225176 h 5379515"/>
                <a:gd name="connsiteX16" fmla="*/ 2203915 w 11040075"/>
                <a:gd name="connsiteY16" fmla="*/ 247597 h 5379515"/>
                <a:gd name="connsiteX17" fmla="*/ 0 w 11040075"/>
                <a:gd name="connsiteY17" fmla="*/ 2365783 h 5379515"/>
                <a:gd name="connsiteX18" fmla="*/ 0 w 11040075"/>
                <a:gd name="connsiteY18" fmla="*/ 2841913 h 5379515"/>
                <a:gd name="connsiteX19" fmla="*/ 433925 w 11040075"/>
                <a:gd name="connsiteY19" fmla="*/ 2646713 h 5379515"/>
                <a:gd name="connsiteX20" fmla="*/ 433925 w 11040075"/>
                <a:gd name="connsiteY20" fmla="*/ 4983839 h 5379515"/>
                <a:gd name="connsiteX21" fmla="*/ 829601 w 11040075"/>
                <a:gd name="connsiteY21" fmla="*/ 5379515 h 5379515"/>
                <a:gd name="connsiteX22" fmla="*/ 1225277 w 11040075"/>
                <a:gd name="connsiteY22" fmla="*/ 4983839 h 5379515"/>
                <a:gd name="connsiteX23" fmla="*/ 1225277 w 11040075"/>
                <a:gd name="connsiteY23" fmla="*/ 4069827 h 5379515"/>
                <a:gd name="connsiteX24" fmla="*/ 1752844 w 11040075"/>
                <a:gd name="connsiteY24" fmla="*/ 3846929 h 5379515"/>
                <a:gd name="connsiteX25" fmla="*/ 1752844 w 11040075"/>
                <a:gd name="connsiteY25" fmla="*/ 4983839 h 5379515"/>
                <a:gd name="connsiteX26" fmla="*/ 2148520 w 11040075"/>
                <a:gd name="connsiteY26" fmla="*/ 5379515 h 5379515"/>
                <a:gd name="connsiteX27" fmla="*/ 2544196 w 11040075"/>
                <a:gd name="connsiteY27" fmla="*/ 4983839 h 5379515"/>
                <a:gd name="connsiteX28" fmla="*/ 2544196 w 11040075"/>
                <a:gd name="connsiteY28" fmla="*/ 4018389 h 5379515"/>
                <a:gd name="connsiteX29" fmla="*/ 1936174 w 11040075"/>
                <a:gd name="connsiteY29" fmla="*/ 3634583 h 5379515"/>
                <a:gd name="connsiteX30" fmla="*/ 2046964 w 11040075"/>
                <a:gd name="connsiteY30" fmla="*/ 3390583 h 5379515"/>
                <a:gd name="connsiteX31" fmla="*/ 5445820 w 11040075"/>
                <a:gd name="connsiteY31" fmla="*/ 4098843 h 5379515"/>
                <a:gd name="connsiteX32" fmla="*/ 5445820 w 11040075"/>
                <a:gd name="connsiteY32" fmla="*/ 4983839 h 5379515"/>
                <a:gd name="connsiteX33" fmla="*/ 5841496 w 11040075"/>
                <a:gd name="connsiteY33" fmla="*/ 5379515 h 5379515"/>
                <a:gd name="connsiteX34" fmla="*/ 6237172 w 11040075"/>
                <a:gd name="connsiteY34" fmla="*/ 4983839 h 5379515"/>
                <a:gd name="connsiteX35" fmla="*/ 6237172 w 11040075"/>
                <a:gd name="connsiteY35" fmla="*/ 3796811 h 5379515"/>
                <a:gd name="connsiteX36" fmla="*/ 6764740 w 11040075"/>
                <a:gd name="connsiteY36" fmla="*/ 3577870 h 5379515"/>
                <a:gd name="connsiteX37" fmla="*/ 6764740 w 11040075"/>
                <a:gd name="connsiteY37" fmla="*/ 4983839 h 5379515"/>
                <a:gd name="connsiteX38" fmla="*/ 7160416 w 11040075"/>
                <a:gd name="connsiteY38" fmla="*/ 5379515 h 5379515"/>
                <a:gd name="connsiteX39" fmla="*/ 7556092 w 11040075"/>
                <a:gd name="connsiteY39" fmla="*/ 4983839 h 5379515"/>
                <a:gd name="connsiteX40" fmla="*/ 7556092 w 11040075"/>
                <a:gd name="connsiteY40" fmla="*/ 3244183 h 5379515"/>
                <a:gd name="connsiteX41" fmla="*/ 7805367 w 11040075"/>
                <a:gd name="connsiteY41" fmla="*/ 3141308 h 5379515"/>
                <a:gd name="connsiteX42" fmla="*/ 8479335 w 11040075"/>
                <a:gd name="connsiteY42" fmla="*/ 2863015 h 5379515"/>
                <a:gd name="connsiteX43" fmla="*/ 8557151 w 11040075"/>
                <a:gd name="connsiteY43" fmla="*/ 2930280 h 5379515"/>
                <a:gd name="connsiteX44" fmla="*/ 9707249 w 11040075"/>
                <a:gd name="connsiteY44" fmla="*/ 3362886 h 5379515"/>
                <a:gd name="connsiteX45" fmla="*/ 9891898 w 11040075"/>
                <a:gd name="connsiteY45" fmla="*/ 3362886 h 5379515"/>
                <a:gd name="connsiteX46" fmla="*/ 10369348 w 11040075"/>
                <a:gd name="connsiteY46" fmla="*/ 3112291 h 5379515"/>
                <a:gd name="connsiteX47" fmla="*/ 10407596 w 11040075"/>
                <a:gd name="connsiteY47" fmla="*/ 3029199 h 5379515"/>
                <a:gd name="connsiteX48" fmla="*/ 10457715 w 11040075"/>
                <a:gd name="connsiteY48" fmla="*/ 2814215 h 5379515"/>
                <a:gd name="connsiteX49" fmla="*/ 10441888 w 11040075"/>
                <a:gd name="connsiteY49" fmla="*/ 2674410 h 5379515"/>
                <a:gd name="connsiteX50" fmla="*/ 11034937 w 11040075"/>
                <a:gd name="connsiteY50" fmla="*/ 1743257 h 5379515"/>
                <a:gd name="connsiteX0" fmla="*/ 11034937 w 11036990"/>
                <a:gd name="connsiteY0" fmla="*/ 1743257 h 5379515"/>
                <a:gd name="connsiteX1" fmla="*/ 10809388 w 11036990"/>
                <a:gd name="connsiteY1" fmla="*/ 1609024 h 5379515"/>
                <a:gd name="connsiteX2" fmla="*/ 10036979 w 11036990"/>
                <a:gd name="connsiteY2" fmla="*/ 2101999 h 5379515"/>
                <a:gd name="connsiteX3" fmla="*/ 10154363 w 11036990"/>
                <a:gd name="connsiteY3" fmla="*/ 1450452 h 5379515"/>
                <a:gd name="connsiteX4" fmla="*/ 10100485 w 11036990"/>
                <a:gd name="connsiteY4" fmla="*/ 1374324 h 5379515"/>
                <a:gd name="connsiteX5" fmla="*/ 10034342 w 11036990"/>
                <a:gd name="connsiteY5" fmla="*/ 1402971 h 5379515"/>
                <a:gd name="connsiteX6" fmla="*/ 9571401 w 11036990"/>
                <a:gd name="connsiteY6" fmla="*/ 1675987 h 5379515"/>
                <a:gd name="connsiteX7" fmla="*/ 9063617 w 11036990"/>
                <a:gd name="connsiteY7" fmla="*/ 1139187 h 5379515"/>
                <a:gd name="connsiteX8" fmla="*/ 9270687 w 11036990"/>
                <a:gd name="connsiteY8" fmla="*/ 1023122 h 5379515"/>
                <a:gd name="connsiteX9" fmla="*/ 9285195 w 11036990"/>
                <a:gd name="connsiteY9" fmla="*/ 342559 h 5379515"/>
                <a:gd name="connsiteX10" fmla="*/ 8772136 w 11036990"/>
                <a:gd name="connsiteY10" fmla="*/ 833198 h 5379515"/>
                <a:gd name="connsiteX11" fmla="*/ 8525497 w 11036990"/>
                <a:gd name="connsiteY11" fmla="*/ 569414 h 5379515"/>
                <a:gd name="connsiteX12" fmla="*/ 7111616 w 11036990"/>
                <a:gd name="connsiteY12" fmla="*/ 2278 h 5379515"/>
                <a:gd name="connsiteX13" fmla="*/ 5660804 w 11036990"/>
                <a:gd name="connsiteY13" fmla="*/ 242322 h 5379515"/>
                <a:gd name="connsiteX14" fmla="*/ 3890813 w 11036990"/>
                <a:gd name="connsiteY14" fmla="*/ 318819 h 5379515"/>
                <a:gd name="connsiteX15" fmla="*/ 2665537 w 11036990"/>
                <a:gd name="connsiteY15" fmla="*/ 225176 h 5379515"/>
                <a:gd name="connsiteX16" fmla="*/ 2203915 w 11036990"/>
                <a:gd name="connsiteY16" fmla="*/ 247597 h 5379515"/>
                <a:gd name="connsiteX17" fmla="*/ 0 w 11036990"/>
                <a:gd name="connsiteY17" fmla="*/ 2365783 h 5379515"/>
                <a:gd name="connsiteX18" fmla="*/ 0 w 11036990"/>
                <a:gd name="connsiteY18" fmla="*/ 2841913 h 5379515"/>
                <a:gd name="connsiteX19" fmla="*/ 433925 w 11036990"/>
                <a:gd name="connsiteY19" fmla="*/ 2646713 h 5379515"/>
                <a:gd name="connsiteX20" fmla="*/ 433925 w 11036990"/>
                <a:gd name="connsiteY20" fmla="*/ 4983839 h 5379515"/>
                <a:gd name="connsiteX21" fmla="*/ 829601 w 11036990"/>
                <a:gd name="connsiteY21" fmla="*/ 5379515 h 5379515"/>
                <a:gd name="connsiteX22" fmla="*/ 1225277 w 11036990"/>
                <a:gd name="connsiteY22" fmla="*/ 4983839 h 5379515"/>
                <a:gd name="connsiteX23" fmla="*/ 1225277 w 11036990"/>
                <a:gd name="connsiteY23" fmla="*/ 4069827 h 5379515"/>
                <a:gd name="connsiteX24" fmla="*/ 1752844 w 11036990"/>
                <a:gd name="connsiteY24" fmla="*/ 3846929 h 5379515"/>
                <a:gd name="connsiteX25" fmla="*/ 1752844 w 11036990"/>
                <a:gd name="connsiteY25" fmla="*/ 4983839 h 5379515"/>
                <a:gd name="connsiteX26" fmla="*/ 2148520 w 11036990"/>
                <a:gd name="connsiteY26" fmla="*/ 5379515 h 5379515"/>
                <a:gd name="connsiteX27" fmla="*/ 2544196 w 11036990"/>
                <a:gd name="connsiteY27" fmla="*/ 4983839 h 5379515"/>
                <a:gd name="connsiteX28" fmla="*/ 2544196 w 11036990"/>
                <a:gd name="connsiteY28" fmla="*/ 4018389 h 5379515"/>
                <a:gd name="connsiteX29" fmla="*/ 1936174 w 11036990"/>
                <a:gd name="connsiteY29" fmla="*/ 3634583 h 5379515"/>
                <a:gd name="connsiteX30" fmla="*/ 2046964 w 11036990"/>
                <a:gd name="connsiteY30" fmla="*/ 3390583 h 5379515"/>
                <a:gd name="connsiteX31" fmla="*/ 5445820 w 11036990"/>
                <a:gd name="connsiteY31" fmla="*/ 4098843 h 5379515"/>
                <a:gd name="connsiteX32" fmla="*/ 5445820 w 11036990"/>
                <a:gd name="connsiteY32" fmla="*/ 4983839 h 5379515"/>
                <a:gd name="connsiteX33" fmla="*/ 5841496 w 11036990"/>
                <a:gd name="connsiteY33" fmla="*/ 5379515 h 5379515"/>
                <a:gd name="connsiteX34" fmla="*/ 6237172 w 11036990"/>
                <a:gd name="connsiteY34" fmla="*/ 4983839 h 5379515"/>
                <a:gd name="connsiteX35" fmla="*/ 6237172 w 11036990"/>
                <a:gd name="connsiteY35" fmla="*/ 3796811 h 5379515"/>
                <a:gd name="connsiteX36" fmla="*/ 6764740 w 11036990"/>
                <a:gd name="connsiteY36" fmla="*/ 3577870 h 5379515"/>
                <a:gd name="connsiteX37" fmla="*/ 6764740 w 11036990"/>
                <a:gd name="connsiteY37" fmla="*/ 4983839 h 5379515"/>
                <a:gd name="connsiteX38" fmla="*/ 7160416 w 11036990"/>
                <a:gd name="connsiteY38" fmla="*/ 5379515 h 5379515"/>
                <a:gd name="connsiteX39" fmla="*/ 7556092 w 11036990"/>
                <a:gd name="connsiteY39" fmla="*/ 4983839 h 5379515"/>
                <a:gd name="connsiteX40" fmla="*/ 7556092 w 11036990"/>
                <a:gd name="connsiteY40" fmla="*/ 3244183 h 5379515"/>
                <a:gd name="connsiteX41" fmla="*/ 7805367 w 11036990"/>
                <a:gd name="connsiteY41" fmla="*/ 3141308 h 5379515"/>
                <a:gd name="connsiteX42" fmla="*/ 8479335 w 11036990"/>
                <a:gd name="connsiteY42" fmla="*/ 2863015 h 5379515"/>
                <a:gd name="connsiteX43" fmla="*/ 8557151 w 11036990"/>
                <a:gd name="connsiteY43" fmla="*/ 2930280 h 5379515"/>
                <a:gd name="connsiteX44" fmla="*/ 9707249 w 11036990"/>
                <a:gd name="connsiteY44" fmla="*/ 3362886 h 5379515"/>
                <a:gd name="connsiteX45" fmla="*/ 9891898 w 11036990"/>
                <a:gd name="connsiteY45" fmla="*/ 3362886 h 5379515"/>
                <a:gd name="connsiteX46" fmla="*/ 10369348 w 11036990"/>
                <a:gd name="connsiteY46" fmla="*/ 3112291 h 5379515"/>
                <a:gd name="connsiteX47" fmla="*/ 10407596 w 11036990"/>
                <a:gd name="connsiteY47" fmla="*/ 3029199 h 5379515"/>
                <a:gd name="connsiteX48" fmla="*/ 10457715 w 11036990"/>
                <a:gd name="connsiteY48" fmla="*/ 2814215 h 5379515"/>
                <a:gd name="connsiteX49" fmla="*/ 10441888 w 11036990"/>
                <a:gd name="connsiteY49" fmla="*/ 2674410 h 5379515"/>
                <a:gd name="connsiteX50" fmla="*/ 11034937 w 11036990"/>
                <a:gd name="connsiteY50" fmla="*/ 1743257 h 5379515"/>
                <a:gd name="connsiteX0" fmla="*/ 11034937 w 11036990"/>
                <a:gd name="connsiteY0" fmla="*/ 1743257 h 5379515"/>
                <a:gd name="connsiteX1" fmla="*/ 10809388 w 11036990"/>
                <a:gd name="connsiteY1" fmla="*/ 1609024 h 5379515"/>
                <a:gd name="connsiteX2" fmla="*/ 10036979 w 11036990"/>
                <a:gd name="connsiteY2" fmla="*/ 2101999 h 5379515"/>
                <a:gd name="connsiteX3" fmla="*/ 10154363 w 11036990"/>
                <a:gd name="connsiteY3" fmla="*/ 1450452 h 5379515"/>
                <a:gd name="connsiteX4" fmla="*/ 10100485 w 11036990"/>
                <a:gd name="connsiteY4" fmla="*/ 1374324 h 5379515"/>
                <a:gd name="connsiteX5" fmla="*/ 10034342 w 11036990"/>
                <a:gd name="connsiteY5" fmla="*/ 1402971 h 5379515"/>
                <a:gd name="connsiteX6" fmla="*/ 9571401 w 11036990"/>
                <a:gd name="connsiteY6" fmla="*/ 1675987 h 5379515"/>
                <a:gd name="connsiteX7" fmla="*/ 9063617 w 11036990"/>
                <a:gd name="connsiteY7" fmla="*/ 1139187 h 5379515"/>
                <a:gd name="connsiteX8" fmla="*/ 9270687 w 11036990"/>
                <a:gd name="connsiteY8" fmla="*/ 1023122 h 5379515"/>
                <a:gd name="connsiteX9" fmla="*/ 9285195 w 11036990"/>
                <a:gd name="connsiteY9" fmla="*/ 342559 h 5379515"/>
                <a:gd name="connsiteX10" fmla="*/ 8772136 w 11036990"/>
                <a:gd name="connsiteY10" fmla="*/ 833198 h 5379515"/>
                <a:gd name="connsiteX11" fmla="*/ 8525497 w 11036990"/>
                <a:gd name="connsiteY11" fmla="*/ 569414 h 5379515"/>
                <a:gd name="connsiteX12" fmla="*/ 7111616 w 11036990"/>
                <a:gd name="connsiteY12" fmla="*/ 2278 h 5379515"/>
                <a:gd name="connsiteX13" fmla="*/ 5660804 w 11036990"/>
                <a:gd name="connsiteY13" fmla="*/ 242322 h 5379515"/>
                <a:gd name="connsiteX14" fmla="*/ 3890813 w 11036990"/>
                <a:gd name="connsiteY14" fmla="*/ 318819 h 5379515"/>
                <a:gd name="connsiteX15" fmla="*/ 2665537 w 11036990"/>
                <a:gd name="connsiteY15" fmla="*/ 225176 h 5379515"/>
                <a:gd name="connsiteX16" fmla="*/ 2203915 w 11036990"/>
                <a:gd name="connsiteY16" fmla="*/ 247597 h 5379515"/>
                <a:gd name="connsiteX17" fmla="*/ 0 w 11036990"/>
                <a:gd name="connsiteY17" fmla="*/ 2365783 h 5379515"/>
                <a:gd name="connsiteX18" fmla="*/ 0 w 11036990"/>
                <a:gd name="connsiteY18" fmla="*/ 2841913 h 5379515"/>
                <a:gd name="connsiteX19" fmla="*/ 433925 w 11036990"/>
                <a:gd name="connsiteY19" fmla="*/ 2646713 h 5379515"/>
                <a:gd name="connsiteX20" fmla="*/ 433925 w 11036990"/>
                <a:gd name="connsiteY20" fmla="*/ 4983839 h 5379515"/>
                <a:gd name="connsiteX21" fmla="*/ 829601 w 11036990"/>
                <a:gd name="connsiteY21" fmla="*/ 5379515 h 5379515"/>
                <a:gd name="connsiteX22" fmla="*/ 1225277 w 11036990"/>
                <a:gd name="connsiteY22" fmla="*/ 4983839 h 5379515"/>
                <a:gd name="connsiteX23" fmla="*/ 1225277 w 11036990"/>
                <a:gd name="connsiteY23" fmla="*/ 4069827 h 5379515"/>
                <a:gd name="connsiteX24" fmla="*/ 1752844 w 11036990"/>
                <a:gd name="connsiteY24" fmla="*/ 3846929 h 5379515"/>
                <a:gd name="connsiteX25" fmla="*/ 1752844 w 11036990"/>
                <a:gd name="connsiteY25" fmla="*/ 4983839 h 5379515"/>
                <a:gd name="connsiteX26" fmla="*/ 2148520 w 11036990"/>
                <a:gd name="connsiteY26" fmla="*/ 5379515 h 5379515"/>
                <a:gd name="connsiteX27" fmla="*/ 2544196 w 11036990"/>
                <a:gd name="connsiteY27" fmla="*/ 4983839 h 5379515"/>
                <a:gd name="connsiteX28" fmla="*/ 2544196 w 11036990"/>
                <a:gd name="connsiteY28" fmla="*/ 4018389 h 5379515"/>
                <a:gd name="connsiteX29" fmla="*/ 1936174 w 11036990"/>
                <a:gd name="connsiteY29" fmla="*/ 3634583 h 5379515"/>
                <a:gd name="connsiteX30" fmla="*/ 2046964 w 11036990"/>
                <a:gd name="connsiteY30" fmla="*/ 3390583 h 5379515"/>
                <a:gd name="connsiteX31" fmla="*/ 5445820 w 11036990"/>
                <a:gd name="connsiteY31" fmla="*/ 4098843 h 5379515"/>
                <a:gd name="connsiteX32" fmla="*/ 5445820 w 11036990"/>
                <a:gd name="connsiteY32" fmla="*/ 4983839 h 5379515"/>
                <a:gd name="connsiteX33" fmla="*/ 5841496 w 11036990"/>
                <a:gd name="connsiteY33" fmla="*/ 5379515 h 5379515"/>
                <a:gd name="connsiteX34" fmla="*/ 6237172 w 11036990"/>
                <a:gd name="connsiteY34" fmla="*/ 4983839 h 5379515"/>
                <a:gd name="connsiteX35" fmla="*/ 6237172 w 11036990"/>
                <a:gd name="connsiteY35" fmla="*/ 3796811 h 5379515"/>
                <a:gd name="connsiteX36" fmla="*/ 6764740 w 11036990"/>
                <a:gd name="connsiteY36" fmla="*/ 3577870 h 5379515"/>
                <a:gd name="connsiteX37" fmla="*/ 6764740 w 11036990"/>
                <a:gd name="connsiteY37" fmla="*/ 4983839 h 5379515"/>
                <a:gd name="connsiteX38" fmla="*/ 7160416 w 11036990"/>
                <a:gd name="connsiteY38" fmla="*/ 5379515 h 5379515"/>
                <a:gd name="connsiteX39" fmla="*/ 7556092 w 11036990"/>
                <a:gd name="connsiteY39" fmla="*/ 4983839 h 5379515"/>
                <a:gd name="connsiteX40" fmla="*/ 7556092 w 11036990"/>
                <a:gd name="connsiteY40" fmla="*/ 3244183 h 5379515"/>
                <a:gd name="connsiteX41" fmla="*/ 7805367 w 11036990"/>
                <a:gd name="connsiteY41" fmla="*/ 3141308 h 5379515"/>
                <a:gd name="connsiteX42" fmla="*/ 8479335 w 11036990"/>
                <a:gd name="connsiteY42" fmla="*/ 2863015 h 5379515"/>
                <a:gd name="connsiteX43" fmla="*/ 8557151 w 11036990"/>
                <a:gd name="connsiteY43" fmla="*/ 2930280 h 5379515"/>
                <a:gd name="connsiteX44" fmla="*/ 9707249 w 11036990"/>
                <a:gd name="connsiteY44" fmla="*/ 3362886 h 5379515"/>
                <a:gd name="connsiteX45" fmla="*/ 9891898 w 11036990"/>
                <a:gd name="connsiteY45" fmla="*/ 3362886 h 5379515"/>
                <a:gd name="connsiteX46" fmla="*/ 10369348 w 11036990"/>
                <a:gd name="connsiteY46" fmla="*/ 3112291 h 5379515"/>
                <a:gd name="connsiteX47" fmla="*/ 10407596 w 11036990"/>
                <a:gd name="connsiteY47" fmla="*/ 3029199 h 5379515"/>
                <a:gd name="connsiteX48" fmla="*/ 10457715 w 11036990"/>
                <a:gd name="connsiteY48" fmla="*/ 2814215 h 5379515"/>
                <a:gd name="connsiteX49" fmla="*/ 10441888 w 11036990"/>
                <a:gd name="connsiteY49" fmla="*/ 2674410 h 5379515"/>
                <a:gd name="connsiteX50" fmla="*/ 11034937 w 11036990"/>
                <a:gd name="connsiteY50" fmla="*/ 1743257 h 5379515"/>
                <a:gd name="connsiteX0" fmla="*/ 11034937 w 11036990"/>
                <a:gd name="connsiteY0" fmla="*/ 1743257 h 5379515"/>
                <a:gd name="connsiteX1" fmla="*/ 10809388 w 11036990"/>
                <a:gd name="connsiteY1" fmla="*/ 1609024 h 5379515"/>
                <a:gd name="connsiteX2" fmla="*/ 10036979 w 11036990"/>
                <a:gd name="connsiteY2" fmla="*/ 2101999 h 5379515"/>
                <a:gd name="connsiteX3" fmla="*/ 10154363 w 11036990"/>
                <a:gd name="connsiteY3" fmla="*/ 1450452 h 5379515"/>
                <a:gd name="connsiteX4" fmla="*/ 10100485 w 11036990"/>
                <a:gd name="connsiteY4" fmla="*/ 1374324 h 5379515"/>
                <a:gd name="connsiteX5" fmla="*/ 10034342 w 11036990"/>
                <a:gd name="connsiteY5" fmla="*/ 1402971 h 5379515"/>
                <a:gd name="connsiteX6" fmla="*/ 9571401 w 11036990"/>
                <a:gd name="connsiteY6" fmla="*/ 1675987 h 5379515"/>
                <a:gd name="connsiteX7" fmla="*/ 9063617 w 11036990"/>
                <a:gd name="connsiteY7" fmla="*/ 1139187 h 5379515"/>
                <a:gd name="connsiteX8" fmla="*/ 9270687 w 11036990"/>
                <a:gd name="connsiteY8" fmla="*/ 1023122 h 5379515"/>
                <a:gd name="connsiteX9" fmla="*/ 9285195 w 11036990"/>
                <a:gd name="connsiteY9" fmla="*/ 342559 h 5379515"/>
                <a:gd name="connsiteX10" fmla="*/ 8772136 w 11036990"/>
                <a:gd name="connsiteY10" fmla="*/ 833198 h 5379515"/>
                <a:gd name="connsiteX11" fmla="*/ 8525497 w 11036990"/>
                <a:gd name="connsiteY11" fmla="*/ 569414 h 5379515"/>
                <a:gd name="connsiteX12" fmla="*/ 7111616 w 11036990"/>
                <a:gd name="connsiteY12" fmla="*/ 2278 h 5379515"/>
                <a:gd name="connsiteX13" fmla="*/ 5660804 w 11036990"/>
                <a:gd name="connsiteY13" fmla="*/ 242322 h 5379515"/>
                <a:gd name="connsiteX14" fmla="*/ 3890813 w 11036990"/>
                <a:gd name="connsiteY14" fmla="*/ 318819 h 5379515"/>
                <a:gd name="connsiteX15" fmla="*/ 2665537 w 11036990"/>
                <a:gd name="connsiteY15" fmla="*/ 225176 h 5379515"/>
                <a:gd name="connsiteX16" fmla="*/ 2203915 w 11036990"/>
                <a:gd name="connsiteY16" fmla="*/ 247597 h 5379515"/>
                <a:gd name="connsiteX17" fmla="*/ 0 w 11036990"/>
                <a:gd name="connsiteY17" fmla="*/ 2365783 h 5379515"/>
                <a:gd name="connsiteX18" fmla="*/ 0 w 11036990"/>
                <a:gd name="connsiteY18" fmla="*/ 2841913 h 5379515"/>
                <a:gd name="connsiteX19" fmla="*/ 433925 w 11036990"/>
                <a:gd name="connsiteY19" fmla="*/ 2646713 h 5379515"/>
                <a:gd name="connsiteX20" fmla="*/ 433925 w 11036990"/>
                <a:gd name="connsiteY20" fmla="*/ 4983839 h 5379515"/>
                <a:gd name="connsiteX21" fmla="*/ 829601 w 11036990"/>
                <a:gd name="connsiteY21" fmla="*/ 5379515 h 5379515"/>
                <a:gd name="connsiteX22" fmla="*/ 1225277 w 11036990"/>
                <a:gd name="connsiteY22" fmla="*/ 4983839 h 5379515"/>
                <a:gd name="connsiteX23" fmla="*/ 1225277 w 11036990"/>
                <a:gd name="connsiteY23" fmla="*/ 4069827 h 5379515"/>
                <a:gd name="connsiteX24" fmla="*/ 1752844 w 11036990"/>
                <a:gd name="connsiteY24" fmla="*/ 3846929 h 5379515"/>
                <a:gd name="connsiteX25" fmla="*/ 1752844 w 11036990"/>
                <a:gd name="connsiteY25" fmla="*/ 4983839 h 5379515"/>
                <a:gd name="connsiteX26" fmla="*/ 2148520 w 11036990"/>
                <a:gd name="connsiteY26" fmla="*/ 5379515 h 5379515"/>
                <a:gd name="connsiteX27" fmla="*/ 2544196 w 11036990"/>
                <a:gd name="connsiteY27" fmla="*/ 4983839 h 5379515"/>
                <a:gd name="connsiteX28" fmla="*/ 2544196 w 11036990"/>
                <a:gd name="connsiteY28" fmla="*/ 4018389 h 5379515"/>
                <a:gd name="connsiteX29" fmla="*/ 1936174 w 11036990"/>
                <a:gd name="connsiteY29" fmla="*/ 3634583 h 5379515"/>
                <a:gd name="connsiteX30" fmla="*/ 2046964 w 11036990"/>
                <a:gd name="connsiteY30" fmla="*/ 3390583 h 5379515"/>
                <a:gd name="connsiteX31" fmla="*/ 5445820 w 11036990"/>
                <a:gd name="connsiteY31" fmla="*/ 4098843 h 5379515"/>
                <a:gd name="connsiteX32" fmla="*/ 5445820 w 11036990"/>
                <a:gd name="connsiteY32" fmla="*/ 4983839 h 5379515"/>
                <a:gd name="connsiteX33" fmla="*/ 5841496 w 11036990"/>
                <a:gd name="connsiteY33" fmla="*/ 5379515 h 5379515"/>
                <a:gd name="connsiteX34" fmla="*/ 6237172 w 11036990"/>
                <a:gd name="connsiteY34" fmla="*/ 4983839 h 5379515"/>
                <a:gd name="connsiteX35" fmla="*/ 6237172 w 11036990"/>
                <a:gd name="connsiteY35" fmla="*/ 3796811 h 5379515"/>
                <a:gd name="connsiteX36" fmla="*/ 6764740 w 11036990"/>
                <a:gd name="connsiteY36" fmla="*/ 3577870 h 5379515"/>
                <a:gd name="connsiteX37" fmla="*/ 6764740 w 11036990"/>
                <a:gd name="connsiteY37" fmla="*/ 4983839 h 5379515"/>
                <a:gd name="connsiteX38" fmla="*/ 7160416 w 11036990"/>
                <a:gd name="connsiteY38" fmla="*/ 5379515 h 5379515"/>
                <a:gd name="connsiteX39" fmla="*/ 7556092 w 11036990"/>
                <a:gd name="connsiteY39" fmla="*/ 4983839 h 5379515"/>
                <a:gd name="connsiteX40" fmla="*/ 7556092 w 11036990"/>
                <a:gd name="connsiteY40" fmla="*/ 3244183 h 5379515"/>
                <a:gd name="connsiteX41" fmla="*/ 7805367 w 11036990"/>
                <a:gd name="connsiteY41" fmla="*/ 3141308 h 5379515"/>
                <a:gd name="connsiteX42" fmla="*/ 8479335 w 11036990"/>
                <a:gd name="connsiteY42" fmla="*/ 2863015 h 5379515"/>
                <a:gd name="connsiteX43" fmla="*/ 8557151 w 11036990"/>
                <a:gd name="connsiteY43" fmla="*/ 2930280 h 5379515"/>
                <a:gd name="connsiteX44" fmla="*/ 9707249 w 11036990"/>
                <a:gd name="connsiteY44" fmla="*/ 3362886 h 5379515"/>
                <a:gd name="connsiteX45" fmla="*/ 9891898 w 11036990"/>
                <a:gd name="connsiteY45" fmla="*/ 3362886 h 5379515"/>
                <a:gd name="connsiteX46" fmla="*/ 10369348 w 11036990"/>
                <a:gd name="connsiteY46" fmla="*/ 3112291 h 5379515"/>
                <a:gd name="connsiteX47" fmla="*/ 10407596 w 11036990"/>
                <a:gd name="connsiteY47" fmla="*/ 3029199 h 5379515"/>
                <a:gd name="connsiteX48" fmla="*/ 10457715 w 11036990"/>
                <a:gd name="connsiteY48" fmla="*/ 2814215 h 5379515"/>
                <a:gd name="connsiteX49" fmla="*/ 10441888 w 11036990"/>
                <a:gd name="connsiteY49" fmla="*/ 2674410 h 5379515"/>
                <a:gd name="connsiteX50" fmla="*/ 11034937 w 11036990"/>
                <a:gd name="connsiteY50" fmla="*/ 1743257 h 5379515"/>
                <a:gd name="connsiteX0" fmla="*/ 11034937 w 11036990"/>
                <a:gd name="connsiteY0" fmla="*/ 1743257 h 5379515"/>
                <a:gd name="connsiteX1" fmla="*/ 10809388 w 11036990"/>
                <a:gd name="connsiteY1" fmla="*/ 1609024 h 5379515"/>
                <a:gd name="connsiteX2" fmla="*/ 10036979 w 11036990"/>
                <a:gd name="connsiteY2" fmla="*/ 2101999 h 5379515"/>
                <a:gd name="connsiteX3" fmla="*/ 10154363 w 11036990"/>
                <a:gd name="connsiteY3" fmla="*/ 1450452 h 5379515"/>
                <a:gd name="connsiteX4" fmla="*/ 10100485 w 11036990"/>
                <a:gd name="connsiteY4" fmla="*/ 1374324 h 5379515"/>
                <a:gd name="connsiteX5" fmla="*/ 10034342 w 11036990"/>
                <a:gd name="connsiteY5" fmla="*/ 1402971 h 5379515"/>
                <a:gd name="connsiteX6" fmla="*/ 9571401 w 11036990"/>
                <a:gd name="connsiteY6" fmla="*/ 1675987 h 5379515"/>
                <a:gd name="connsiteX7" fmla="*/ 9063617 w 11036990"/>
                <a:gd name="connsiteY7" fmla="*/ 1139187 h 5379515"/>
                <a:gd name="connsiteX8" fmla="*/ 9270687 w 11036990"/>
                <a:gd name="connsiteY8" fmla="*/ 1023122 h 5379515"/>
                <a:gd name="connsiteX9" fmla="*/ 9285195 w 11036990"/>
                <a:gd name="connsiteY9" fmla="*/ 342559 h 5379515"/>
                <a:gd name="connsiteX10" fmla="*/ 8772136 w 11036990"/>
                <a:gd name="connsiteY10" fmla="*/ 833198 h 5379515"/>
                <a:gd name="connsiteX11" fmla="*/ 8525497 w 11036990"/>
                <a:gd name="connsiteY11" fmla="*/ 569414 h 5379515"/>
                <a:gd name="connsiteX12" fmla="*/ 7111616 w 11036990"/>
                <a:gd name="connsiteY12" fmla="*/ 2278 h 5379515"/>
                <a:gd name="connsiteX13" fmla="*/ 5660804 w 11036990"/>
                <a:gd name="connsiteY13" fmla="*/ 242322 h 5379515"/>
                <a:gd name="connsiteX14" fmla="*/ 3890813 w 11036990"/>
                <a:gd name="connsiteY14" fmla="*/ 318819 h 5379515"/>
                <a:gd name="connsiteX15" fmla="*/ 2665537 w 11036990"/>
                <a:gd name="connsiteY15" fmla="*/ 225176 h 5379515"/>
                <a:gd name="connsiteX16" fmla="*/ 2203915 w 11036990"/>
                <a:gd name="connsiteY16" fmla="*/ 247597 h 5379515"/>
                <a:gd name="connsiteX17" fmla="*/ 0 w 11036990"/>
                <a:gd name="connsiteY17" fmla="*/ 2365783 h 5379515"/>
                <a:gd name="connsiteX18" fmla="*/ 0 w 11036990"/>
                <a:gd name="connsiteY18" fmla="*/ 2841913 h 5379515"/>
                <a:gd name="connsiteX19" fmla="*/ 433925 w 11036990"/>
                <a:gd name="connsiteY19" fmla="*/ 2646713 h 5379515"/>
                <a:gd name="connsiteX20" fmla="*/ 433925 w 11036990"/>
                <a:gd name="connsiteY20" fmla="*/ 4983839 h 5379515"/>
                <a:gd name="connsiteX21" fmla="*/ 829601 w 11036990"/>
                <a:gd name="connsiteY21" fmla="*/ 5379515 h 5379515"/>
                <a:gd name="connsiteX22" fmla="*/ 1225277 w 11036990"/>
                <a:gd name="connsiteY22" fmla="*/ 4983839 h 5379515"/>
                <a:gd name="connsiteX23" fmla="*/ 1225277 w 11036990"/>
                <a:gd name="connsiteY23" fmla="*/ 4069827 h 5379515"/>
                <a:gd name="connsiteX24" fmla="*/ 1752844 w 11036990"/>
                <a:gd name="connsiteY24" fmla="*/ 3846929 h 5379515"/>
                <a:gd name="connsiteX25" fmla="*/ 1752844 w 11036990"/>
                <a:gd name="connsiteY25" fmla="*/ 4983839 h 5379515"/>
                <a:gd name="connsiteX26" fmla="*/ 2148520 w 11036990"/>
                <a:gd name="connsiteY26" fmla="*/ 5379515 h 5379515"/>
                <a:gd name="connsiteX27" fmla="*/ 2544196 w 11036990"/>
                <a:gd name="connsiteY27" fmla="*/ 4983839 h 5379515"/>
                <a:gd name="connsiteX28" fmla="*/ 2544196 w 11036990"/>
                <a:gd name="connsiteY28" fmla="*/ 4018389 h 5379515"/>
                <a:gd name="connsiteX29" fmla="*/ 1936174 w 11036990"/>
                <a:gd name="connsiteY29" fmla="*/ 3634583 h 5379515"/>
                <a:gd name="connsiteX30" fmla="*/ 2046964 w 11036990"/>
                <a:gd name="connsiteY30" fmla="*/ 3390583 h 5379515"/>
                <a:gd name="connsiteX31" fmla="*/ 5445820 w 11036990"/>
                <a:gd name="connsiteY31" fmla="*/ 4098843 h 5379515"/>
                <a:gd name="connsiteX32" fmla="*/ 5445820 w 11036990"/>
                <a:gd name="connsiteY32" fmla="*/ 4983839 h 5379515"/>
                <a:gd name="connsiteX33" fmla="*/ 5841496 w 11036990"/>
                <a:gd name="connsiteY33" fmla="*/ 5379515 h 5379515"/>
                <a:gd name="connsiteX34" fmla="*/ 6237172 w 11036990"/>
                <a:gd name="connsiteY34" fmla="*/ 4983839 h 5379515"/>
                <a:gd name="connsiteX35" fmla="*/ 6237172 w 11036990"/>
                <a:gd name="connsiteY35" fmla="*/ 3796811 h 5379515"/>
                <a:gd name="connsiteX36" fmla="*/ 6764740 w 11036990"/>
                <a:gd name="connsiteY36" fmla="*/ 3577870 h 5379515"/>
                <a:gd name="connsiteX37" fmla="*/ 6764740 w 11036990"/>
                <a:gd name="connsiteY37" fmla="*/ 4983839 h 5379515"/>
                <a:gd name="connsiteX38" fmla="*/ 7160416 w 11036990"/>
                <a:gd name="connsiteY38" fmla="*/ 5379515 h 5379515"/>
                <a:gd name="connsiteX39" fmla="*/ 7556092 w 11036990"/>
                <a:gd name="connsiteY39" fmla="*/ 4983839 h 5379515"/>
                <a:gd name="connsiteX40" fmla="*/ 7556092 w 11036990"/>
                <a:gd name="connsiteY40" fmla="*/ 3244183 h 5379515"/>
                <a:gd name="connsiteX41" fmla="*/ 7805367 w 11036990"/>
                <a:gd name="connsiteY41" fmla="*/ 3141308 h 5379515"/>
                <a:gd name="connsiteX42" fmla="*/ 8479335 w 11036990"/>
                <a:gd name="connsiteY42" fmla="*/ 2863015 h 5379515"/>
                <a:gd name="connsiteX43" fmla="*/ 8557151 w 11036990"/>
                <a:gd name="connsiteY43" fmla="*/ 2930280 h 5379515"/>
                <a:gd name="connsiteX44" fmla="*/ 9707249 w 11036990"/>
                <a:gd name="connsiteY44" fmla="*/ 3362886 h 5379515"/>
                <a:gd name="connsiteX45" fmla="*/ 9891898 w 11036990"/>
                <a:gd name="connsiteY45" fmla="*/ 3362886 h 5379515"/>
                <a:gd name="connsiteX46" fmla="*/ 10369348 w 11036990"/>
                <a:gd name="connsiteY46" fmla="*/ 3112291 h 5379515"/>
                <a:gd name="connsiteX47" fmla="*/ 10407596 w 11036990"/>
                <a:gd name="connsiteY47" fmla="*/ 3029199 h 5379515"/>
                <a:gd name="connsiteX48" fmla="*/ 10457715 w 11036990"/>
                <a:gd name="connsiteY48" fmla="*/ 2814215 h 5379515"/>
                <a:gd name="connsiteX49" fmla="*/ 10441888 w 11036990"/>
                <a:gd name="connsiteY49" fmla="*/ 2674410 h 5379515"/>
                <a:gd name="connsiteX50" fmla="*/ 11034937 w 11036990"/>
                <a:gd name="connsiteY50" fmla="*/ 1743257 h 5379515"/>
                <a:gd name="connsiteX0" fmla="*/ 10918978 w 10944131"/>
                <a:gd name="connsiteY0" fmla="*/ 1997475 h 5379515"/>
                <a:gd name="connsiteX1" fmla="*/ 10809388 w 10944131"/>
                <a:gd name="connsiteY1" fmla="*/ 1609024 h 5379515"/>
                <a:gd name="connsiteX2" fmla="*/ 10036979 w 10944131"/>
                <a:gd name="connsiteY2" fmla="*/ 2101999 h 5379515"/>
                <a:gd name="connsiteX3" fmla="*/ 10154363 w 10944131"/>
                <a:gd name="connsiteY3" fmla="*/ 1450452 h 5379515"/>
                <a:gd name="connsiteX4" fmla="*/ 10100485 w 10944131"/>
                <a:gd name="connsiteY4" fmla="*/ 1374324 h 5379515"/>
                <a:gd name="connsiteX5" fmla="*/ 10034342 w 10944131"/>
                <a:gd name="connsiteY5" fmla="*/ 1402971 h 5379515"/>
                <a:gd name="connsiteX6" fmla="*/ 9571401 w 10944131"/>
                <a:gd name="connsiteY6" fmla="*/ 1675987 h 5379515"/>
                <a:gd name="connsiteX7" fmla="*/ 9063617 w 10944131"/>
                <a:gd name="connsiteY7" fmla="*/ 1139187 h 5379515"/>
                <a:gd name="connsiteX8" fmla="*/ 9270687 w 10944131"/>
                <a:gd name="connsiteY8" fmla="*/ 1023122 h 5379515"/>
                <a:gd name="connsiteX9" fmla="*/ 9285195 w 10944131"/>
                <a:gd name="connsiteY9" fmla="*/ 342559 h 5379515"/>
                <a:gd name="connsiteX10" fmla="*/ 8772136 w 10944131"/>
                <a:gd name="connsiteY10" fmla="*/ 833198 h 5379515"/>
                <a:gd name="connsiteX11" fmla="*/ 8525497 w 10944131"/>
                <a:gd name="connsiteY11" fmla="*/ 569414 h 5379515"/>
                <a:gd name="connsiteX12" fmla="*/ 7111616 w 10944131"/>
                <a:gd name="connsiteY12" fmla="*/ 2278 h 5379515"/>
                <a:gd name="connsiteX13" fmla="*/ 5660804 w 10944131"/>
                <a:gd name="connsiteY13" fmla="*/ 242322 h 5379515"/>
                <a:gd name="connsiteX14" fmla="*/ 3890813 w 10944131"/>
                <a:gd name="connsiteY14" fmla="*/ 318819 h 5379515"/>
                <a:gd name="connsiteX15" fmla="*/ 2665537 w 10944131"/>
                <a:gd name="connsiteY15" fmla="*/ 225176 h 5379515"/>
                <a:gd name="connsiteX16" fmla="*/ 2203915 w 10944131"/>
                <a:gd name="connsiteY16" fmla="*/ 247597 h 5379515"/>
                <a:gd name="connsiteX17" fmla="*/ 0 w 10944131"/>
                <a:gd name="connsiteY17" fmla="*/ 2365783 h 5379515"/>
                <a:gd name="connsiteX18" fmla="*/ 0 w 10944131"/>
                <a:gd name="connsiteY18" fmla="*/ 2841913 h 5379515"/>
                <a:gd name="connsiteX19" fmla="*/ 433925 w 10944131"/>
                <a:gd name="connsiteY19" fmla="*/ 2646713 h 5379515"/>
                <a:gd name="connsiteX20" fmla="*/ 433925 w 10944131"/>
                <a:gd name="connsiteY20" fmla="*/ 4983839 h 5379515"/>
                <a:gd name="connsiteX21" fmla="*/ 829601 w 10944131"/>
                <a:gd name="connsiteY21" fmla="*/ 5379515 h 5379515"/>
                <a:gd name="connsiteX22" fmla="*/ 1225277 w 10944131"/>
                <a:gd name="connsiteY22" fmla="*/ 4983839 h 5379515"/>
                <a:gd name="connsiteX23" fmla="*/ 1225277 w 10944131"/>
                <a:gd name="connsiteY23" fmla="*/ 4069827 h 5379515"/>
                <a:gd name="connsiteX24" fmla="*/ 1752844 w 10944131"/>
                <a:gd name="connsiteY24" fmla="*/ 3846929 h 5379515"/>
                <a:gd name="connsiteX25" fmla="*/ 1752844 w 10944131"/>
                <a:gd name="connsiteY25" fmla="*/ 4983839 h 5379515"/>
                <a:gd name="connsiteX26" fmla="*/ 2148520 w 10944131"/>
                <a:gd name="connsiteY26" fmla="*/ 5379515 h 5379515"/>
                <a:gd name="connsiteX27" fmla="*/ 2544196 w 10944131"/>
                <a:gd name="connsiteY27" fmla="*/ 4983839 h 5379515"/>
                <a:gd name="connsiteX28" fmla="*/ 2544196 w 10944131"/>
                <a:gd name="connsiteY28" fmla="*/ 4018389 h 5379515"/>
                <a:gd name="connsiteX29" fmla="*/ 1936174 w 10944131"/>
                <a:gd name="connsiteY29" fmla="*/ 3634583 h 5379515"/>
                <a:gd name="connsiteX30" fmla="*/ 2046964 w 10944131"/>
                <a:gd name="connsiteY30" fmla="*/ 3390583 h 5379515"/>
                <a:gd name="connsiteX31" fmla="*/ 5445820 w 10944131"/>
                <a:gd name="connsiteY31" fmla="*/ 4098843 h 5379515"/>
                <a:gd name="connsiteX32" fmla="*/ 5445820 w 10944131"/>
                <a:gd name="connsiteY32" fmla="*/ 4983839 h 5379515"/>
                <a:gd name="connsiteX33" fmla="*/ 5841496 w 10944131"/>
                <a:gd name="connsiteY33" fmla="*/ 5379515 h 5379515"/>
                <a:gd name="connsiteX34" fmla="*/ 6237172 w 10944131"/>
                <a:gd name="connsiteY34" fmla="*/ 4983839 h 5379515"/>
                <a:gd name="connsiteX35" fmla="*/ 6237172 w 10944131"/>
                <a:gd name="connsiteY35" fmla="*/ 3796811 h 5379515"/>
                <a:gd name="connsiteX36" fmla="*/ 6764740 w 10944131"/>
                <a:gd name="connsiteY36" fmla="*/ 3577870 h 5379515"/>
                <a:gd name="connsiteX37" fmla="*/ 6764740 w 10944131"/>
                <a:gd name="connsiteY37" fmla="*/ 4983839 h 5379515"/>
                <a:gd name="connsiteX38" fmla="*/ 7160416 w 10944131"/>
                <a:gd name="connsiteY38" fmla="*/ 5379515 h 5379515"/>
                <a:gd name="connsiteX39" fmla="*/ 7556092 w 10944131"/>
                <a:gd name="connsiteY39" fmla="*/ 4983839 h 5379515"/>
                <a:gd name="connsiteX40" fmla="*/ 7556092 w 10944131"/>
                <a:gd name="connsiteY40" fmla="*/ 3244183 h 5379515"/>
                <a:gd name="connsiteX41" fmla="*/ 7805367 w 10944131"/>
                <a:gd name="connsiteY41" fmla="*/ 3141308 h 5379515"/>
                <a:gd name="connsiteX42" fmla="*/ 8479335 w 10944131"/>
                <a:gd name="connsiteY42" fmla="*/ 2863015 h 5379515"/>
                <a:gd name="connsiteX43" fmla="*/ 8557151 w 10944131"/>
                <a:gd name="connsiteY43" fmla="*/ 2930280 h 5379515"/>
                <a:gd name="connsiteX44" fmla="*/ 9707249 w 10944131"/>
                <a:gd name="connsiteY44" fmla="*/ 3362886 h 5379515"/>
                <a:gd name="connsiteX45" fmla="*/ 9891898 w 10944131"/>
                <a:gd name="connsiteY45" fmla="*/ 3362886 h 5379515"/>
                <a:gd name="connsiteX46" fmla="*/ 10369348 w 10944131"/>
                <a:gd name="connsiteY46" fmla="*/ 3112291 h 5379515"/>
                <a:gd name="connsiteX47" fmla="*/ 10407596 w 10944131"/>
                <a:gd name="connsiteY47" fmla="*/ 3029199 h 5379515"/>
                <a:gd name="connsiteX48" fmla="*/ 10457715 w 10944131"/>
                <a:gd name="connsiteY48" fmla="*/ 2814215 h 5379515"/>
                <a:gd name="connsiteX49" fmla="*/ 10441888 w 10944131"/>
                <a:gd name="connsiteY49" fmla="*/ 2674410 h 5379515"/>
                <a:gd name="connsiteX50" fmla="*/ 10918978 w 1094413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 name="connsiteX0" fmla="*/ 10918978 w 10962611"/>
                <a:gd name="connsiteY0" fmla="*/ 1997475 h 5379515"/>
                <a:gd name="connsiteX1" fmla="*/ 10809388 w 10962611"/>
                <a:gd name="connsiteY1" fmla="*/ 1609024 h 5379515"/>
                <a:gd name="connsiteX2" fmla="*/ 10036979 w 10962611"/>
                <a:gd name="connsiteY2" fmla="*/ 2101999 h 5379515"/>
                <a:gd name="connsiteX3" fmla="*/ 10154363 w 10962611"/>
                <a:gd name="connsiteY3" fmla="*/ 1450452 h 5379515"/>
                <a:gd name="connsiteX4" fmla="*/ 10100485 w 10962611"/>
                <a:gd name="connsiteY4" fmla="*/ 1374324 h 5379515"/>
                <a:gd name="connsiteX5" fmla="*/ 10034342 w 10962611"/>
                <a:gd name="connsiteY5" fmla="*/ 1402971 h 5379515"/>
                <a:gd name="connsiteX6" fmla="*/ 9571401 w 10962611"/>
                <a:gd name="connsiteY6" fmla="*/ 1675987 h 5379515"/>
                <a:gd name="connsiteX7" fmla="*/ 9063617 w 10962611"/>
                <a:gd name="connsiteY7" fmla="*/ 1139187 h 5379515"/>
                <a:gd name="connsiteX8" fmla="*/ 9270687 w 10962611"/>
                <a:gd name="connsiteY8" fmla="*/ 1023122 h 5379515"/>
                <a:gd name="connsiteX9" fmla="*/ 9285195 w 10962611"/>
                <a:gd name="connsiteY9" fmla="*/ 342559 h 5379515"/>
                <a:gd name="connsiteX10" fmla="*/ 8772136 w 10962611"/>
                <a:gd name="connsiteY10" fmla="*/ 833198 h 5379515"/>
                <a:gd name="connsiteX11" fmla="*/ 8525497 w 10962611"/>
                <a:gd name="connsiteY11" fmla="*/ 569414 h 5379515"/>
                <a:gd name="connsiteX12" fmla="*/ 7111616 w 10962611"/>
                <a:gd name="connsiteY12" fmla="*/ 2278 h 5379515"/>
                <a:gd name="connsiteX13" fmla="*/ 5660804 w 10962611"/>
                <a:gd name="connsiteY13" fmla="*/ 242322 h 5379515"/>
                <a:gd name="connsiteX14" fmla="*/ 3890813 w 10962611"/>
                <a:gd name="connsiteY14" fmla="*/ 318819 h 5379515"/>
                <a:gd name="connsiteX15" fmla="*/ 2665537 w 10962611"/>
                <a:gd name="connsiteY15" fmla="*/ 225176 h 5379515"/>
                <a:gd name="connsiteX16" fmla="*/ 2203915 w 10962611"/>
                <a:gd name="connsiteY16" fmla="*/ 247597 h 5379515"/>
                <a:gd name="connsiteX17" fmla="*/ 0 w 10962611"/>
                <a:gd name="connsiteY17" fmla="*/ 2365783 h 5379515"/>
                <a:gd name="connsiteX18" fmla="*/ 0 w 10962611"/>
                <a:gd name="connsiteY18" fmla="*/ 2841913 h 5379515"/>
                <a:gd name="connsiteX19" fmla="*/ 433925 w 10962611"/>
                <a:gd name="connsiteY19" fmla="*/ 2646713 h 5379515"/>
                <a:gd name="connsiteX20" fmla="*/ 433925 w 10962611"/>
                <a:gd name="connsiteY20" fmla="*/ 4983839 h 5379515"/>
                <a:gd name="connsiteX21" fmla="*/ 829601 w 10962611"/>
                <a:gd name="connsiteY21" fmla="*/ 5379515 h 5379515"/>
                <a:gd name="connsiteX22" fmla="*/ 1225277 w 10962611"/>
                <a:gd name="connsiteY22" fmla="*/ 4983839 h 5379515"/>
                <a:gd name="connsiteX23" fmla="*/ 1225277 w 10962611"/>
                <a:gd name="connsiteY23" fmla="*/ 4069827 h 5379515"/>
                <a:gd name="connsiteX24" fmla="*/ 1752844 w 10962611"/>
                <a:gd name="connsiteY24" fmla="*/ 3846929 h 5379515"/>
                <a:gd name="connsiteX25" fmla="*/ 1752844 w 10962611"/>
                <a:gd name="connsiteY25" fmla="*/ 4983839 h 5379515"/>
                <a:gd name="connsiteX26" fmla="*/ 2148520 w 10962611"/>
                <a:gd name="connsiteY26" fmla="*/ 5379515 h 5379515"/>
                <a:gd name="connsiteX27" fmla="*/ 2544196 w 10962611"/>
                <a:gd name="connsiteY27" fmla="*/ 4983839 h 5379515"/>
                <a:gd name="connsiteX28" fmla="*/ 2544196 w 10962611"/>
                <a:gd name="connsiteY28" fmla="*/ 4018389 h 5379515"/>
                <a:gd name="connsiteX29" fmla="*/ 1936174 w 10962611"/>
                <a:gd name="connsiteY29" fmla="*/ 3634583 h 5379515"/>
                <a:gd name="connsiteX30" fmla="*/ 2046964 w 10962611"/>
                <a:gd name="connsiteY30" fmla="*/ 3390583 h 5379515"/>
                <a:gd name="connsiteX31" fmla="*/ 5445820 w 10962611"/>
                <a:gd name="connsiteY31" fmla="*/ 4098843 h 5379515"/>
                <a:gd name="connsiteX32" fmla="*/ 5445820 w 10962611"/>
                <a:gd name="connsiteY32" fmla="*/ 4983839 h 5379515"/>
                <a:gd name="connsiteX33" fmla="*/ 5841496 w 10962611"/>
                <a:gd name="connsiteY33" fmla="*/ 5379515 h 5379515"/>
                <a:gd name="connsiteX34" fmla="*/ 6237172 w 10962611"/>
                <a:gd name="connsiteY34" fmla="*/ 4983839 h 5379515"/>
                <a:gd name="connsiteX35" fmla="*/ 6237172 w 10962611"/>
                <a:gd name="connsiteY35" fmla="*/ 3796811 h 5379515"/>
                <a:gd name="connsiteX36" fmla="*/ 6764740 w 10962611"/>
                <a:gd name="connsiteY36" fmla="*/ 3577870 h 5379515"/>
                <a:gd name="connsiteX37" fmla="*/ 6764740 w 10962611"/>
                <a:gd name="connsiteY37" fmla="*/ 4983839 h 5379515"/>
                <a:gd name="connsiteX38" fmla="*/ 7160416 w 10962611"/>
                <a:gd name="connsiteY38" fmla="*/ 5379515 h 5379515"/>
                <a:gd name="connsiteX39" fmla="*/ 7556092 w 10962611"/>
                <a:gd name="connsiteY39" fmla="*/ 4983839 h 5379515"/>
                <a:gd name="connsiteX40" fmla="*/ 7556092 w 10962611"/>
                <a:gd name="connsiteY40" fmla="*/ 3244183 h 5379515"/>
                <a:gd name="connsiteX41" fmla="*/ 7805367 w 10962611"/>
                <a:gd name="connsiteY41" fmla="*/ 3141308 h 5379515"/>
                <a:gd name="connsiteX42" fmla="*/ 8479335 w 10962611"/>
                <a:gd name="connsiteY42" fmla="*/ 2863015 h 5379515"/>
                <a:gd name="connsiteX43" fmla="*/ 8557151 w 10962611"/>
                <a:gd name="connsiteY43" fmla="*/ 2930280 h 5379515"/>
                <a:gd name="connsiteX44" fmla="*/ 9707249 w 10962611"/>
                <a:gd name="connsiteY44" fmla="*/ 3362886 h 5379515"/>
                <a:gd name="connsiteX45" fmla="*/ 9891898 w 10962611"/>
                <a:gd name="connsiteY45" fmla="*/ 3362886 h 5379515"/>
                <a:gd name="connsiteX46" fmla="*/ 10369348 w 10962611"/>
                <a:gd name="connsiteY46" fmla="*/ 3112291 h 5379515"/>
                <a:gd name="connsiteX47" fmla="*/ 10407596 w 10962611"/>
                <a:gd name="connsiteY47" fmla="*/ 3029199 h 5379515"/>
                <a:gd name="connsiteX48" fmla="*/ 10457715 w 10962611"/>
                <a:gd name="connsiteY48" fmla="*/ 2814215 h 5379515"/>
                <a:gd name="connsiteX49" fmla="*/ 10441888 w 10962611"/>
                <a:gd name="connsiteY49" fmla="*/ 2674410 h 5379515"/>
                <a:gd name="connsiteX50" fmla="*/ 10918978 w 10962611"/>
                <a:gd name="connsiteY50" fmla="*/ 1997475 h 537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62611" h="5379515">
                  <a:moveTo>
                    <a:pt x="10918978" y="1997475"/>
                  </a:moveTo>
                  <a:cubicBezTo>
                    <a:pt x="10975767" y="1642998"/>
                    <a:pt x="11009165" y="1439964"/>
                    <a:pt x="10809388" y="1609024"/>
                  </a:cubicBezTo>
                  <a:cubicBezTo>
                    <a:pt x="10599591" y="1821187"/>
                    <a:pt x="10561772" y="1996760"/>
                    <a:pt x="10036979" y="2101999"/>
                  </a:cubicBezTo>
                  <a:lnTo>
                    <a:pt x="10154363" y="1450452"/>
                  </a:lnTo>
                  <a:cubicBezTo>
                    <a:pt x="10160509" y="1414551"/>
                    <a:pt x="10136386" y="1380470"/>
                    <a:pt x="10100485" y="1374324"/>
                  </a:cubicBezTo>
                  <a:cubicBezTo>
                    <a:pt x="10074714" y="1369906"/>
                    <a:pt x="10048758" y="1381143"/>
                    <a:pt x="10034342" y="1402971"/>
                  </a:cubicBezTo>
                  <a:cubicBezTo>
                    <a:pt x="9919029" y="1548013"/>
                    <a:pt x="9754124" y="1645256"/>
                    <a:pt x="9571401" y="1675987"/>
                  </a:cubicBezTo>
                  <a:lnTo>
                    <a:pt x="9063617" y="1139187"/>
                  </a:lnTo>
                  <a:cubicBezTo>
                    <a:pt x="9141420" y="1118823"/>
                    <a:pt x="9212708" y="1078860"/>
                    <a:pt x="9270687" y="1023122"/>
                  </a:cubicBezTo>
                  <a:cubicBezTo>
                    <a:pt x="9462590" y="839186"/>
                    <a:pt x="9469080" y="534515"/>
                    <a:pt x="9285195" y="342559"/>
                  </a:cubicBezTo>
                  <a:lnTo>
                    <a:pt x="8772136" y="833198"/>
                  </a:lnTo>
                  <a:lnTo>
                    <a:pt x="8525497" y="569414"/>
                  </a:lnTo>
                  <a:cubicBezTo>
                    <a:pt x="8159682" y="182891"/>
                    <a:pt x="7643127" y="-24311"/>
                    <a:pt x="7111616" y="2278"/>
                  </a:cubicBezTo>
                  <a:lnTo>
                    <a:pt x="5660804" y="242322"/>
                  </a:lnTo>
                  <a:cubicBezTo>
                    <a:pt x="5076100" y="339579"/>
                    <a:pt x="4481729" y="365271"/>
                    <a:pt x="3890813" y="318819"/>
                  </a:cubicBezTo>
                  <a:lnTo>
                    <a:pt x="2665537" y="225176"/>
                  </a:lnTo>
                  <a:cubicBezTo>
                    <a:pt x="2511382" y="224819"/>
                    <a:pt x="2357305" y="232298"/>
                    <a:pt x="2203915" y="247597"/>
                  </a:cubicBezTo>
                  <a:cubicBezTo>
                    <a:pt x="917968" y="310905"/>
                    <a:pt x="0" y="1240744"/>
                    <a:pt x="0" y="2365783"/>
                  </a:cubicBezTo>
                  <a:lnTo>
                    <a:pt x="0" y="2841913"/>
                  </a:lnTo>
                  <a:lnTo>
                    <a:pt x="433925" y="2646713"/>
                  </a:lnTo>
                  <a:lnTo>
                    <a:pt x="433925" y="4983839"/>
                  </a:lnTo>
                  <a:cubicBezTo>
                    <a:pt x="433925" y="5202370"/>
                    <a:pt x="611075" y="5379515"/>
                    <a:pt x="829601" y="5379515"/>
                  </a:cubicBezTo>
                  <a:cubicBezTo>
                    <a:pt x="1048132" y="5379515"/>
                    <a:pt x="1225277" y="5202370"/>
                    <a:pt x="1225277" y="4983839"/>
                  </a:cubicBezTo>
                  <a:lnTo>
                    <a:pt x="1225277" y="4069827"/>
                  </a:lnTo>
                  <a:cubicBezTo>
                    <a:pt x="1419989" y="4052021"/>
                    <a:pt x="1604347" y="3974126"/>
                    <a:pt x="1752844" y="3846929"/>
                  </a:cubicBezTo>
                  <a:lnTo>
                    <a:pt x="1752844" y="4983839"/>
                  </a:lnTo>
                  <a:cubicBezTo>
                    <a:pt x="1752844" y="5202370"/>
                    <a:pt x="1929989" y="5379515"/>
                    <a:pt x="2148520" y="5379515"/>
                  </a:cubicBezTo>
                  <a:cubicBezTo>
                    <a:pt x="2367052" y="5379515"/>
                    <a:pt x="2544196" y="5202370"/>
                    <a:pt x="2544196" y="4983839"/>
                  </a:cubicBezTo>
                  <a:lnTo>
                    <a:pt x="2544196" y="4018389"/>
                  </a:lnTo>
                  <a:cubicBezTo>
                    <a:pt x="2330162" y="3909407"/>
                    <a:pt x="2126626" y="3780931"/>
                    <a:pt x="1936174" y="3634583"/>
                  </a:cubicBezTo>
                  <a:cubicBezTo>
                    <a:pt x="1984289" y="3558798"/>
                    <a:pt x="2021574" y="3476683"/>
                    <a:pt x="2046964" y="3390583"/>
                  </a:cubicBezTo>
                  <a:cubicBezTo>
                    <a:pt x="3013007" y="4131816"/>
                    <a:pt x="4264121" y="4392527"/>
                    <a:pt x="5445820" y="4098843"/>
                  </a:cubicBezTo>
                  <a:lnTo>
                    <a:pt x="5445820" y="4983839"/>
                  </a:lnTo>
                  <a:cubicBezTo>
                    <a:pt x="5445820" y="5202370"/>
                    <a:pt x="5622964" y="5379515"/>
                    <a:pt x="5841496" y="5379515"/>
                  </a:cubicBezTo>
                  <a:cubicBezTo>
                    <a:pt x="6060028" y="5379515"/>
                    <a:pt x="6237172" y="5202370"/>
                    <a:pt x="6237172" y="4983839"/>
                  </a:cubicBezTo>
                  <a:lnTo>
                    <a:pt x="6237172" y="3796811"/>
                  </a:lnTo>
                  <a:lnTo>
                    <a:pt x="6764740" y="3577870"/>
                  </a:lnTo>
                  <a:lnTo>
                    <a:pt x="6764740" y="4983839"/>
                  </a:lnTo>
                  <a:cubicBezTo>
                    <a:pt x="6764740" y="5202370"/>
                    <a:pt x="6941884" y="5379515"/>
                    <a:pt x="7160416" y="5379515"/>
                  </a:cubicBezTo>
                  <a:cubicBezTo>
                    <a:pt x="7378947" y="5379515"/>
                    <a:pt x="7556092" y="5202370"/>
                    <a:pt x="7556092" y="4983839"/>
                  </a:cubicBezTo>
                  <a:lnTo>
                    <a:pt x="7556092" y="3244183"/>
                  </a:lnTo>
                  <a:lnTo>
                    <a:pt x="7805367" y="3141308"/>
                  </a:lnTo>
                  <a:lnTo>
                    <a:pt x="8479335" y="2863015"/>
                  </a:lnTo>
                  <a:lnTo>
                    <a:pt x="8557151" y="2930280"/>
                  </a:lnTo>
                  <a:cubicBezTo>
                    <a:pt x="8875447" y="3209060"/>
                    <a:pt x="9284127" y="3362780"/>
                    <a:pt x="9707249" y="3362886"/>
                  </a:cubicBezTo>
                  <a:lnTo>
                    <a:pt x="9891898" y="3362886"/>
                  </a:lnTo>
                  <a:cubicBezTo>
                    <a:pt x="10082667" y="3363308"/>
                    <a:pt x="10261341" y="3269533"/>
                    <a:pt x="10369348" y="3112291"/>
                  </a:cubicBezTo>
                  <a:cubicBezTo>
                    <a:pt x="10385689" y="3086401"/>
                    <a:pt x="10398561" y="3058453"/>
                    <a:pt x="10407596" y="3029199"/>
                  </a:cubicBezTo>
                  <a:cubicBezTo>
                    <a:pt x="10435175" y="2960510"/>
                    <a:pt x="10452070" y="2888009"/>
                    <a:pt x="10457715" y="2814215"/>
                  </a:cubicBezTo>
                  <a:cubicBezTo>
                    <a:pt x="10458005" y="2767156"/>
                    <a:pt x="10452690" y="2720216"/>
                    <a:pt x="10441888" y="2674410"/>
                  </a:cubicBezTo>
                  <a:cubicBezTo>
                    <a:pt x="10748260" y="2458199"/>
                    <a:pt x="10862189" y="2351952"/>
                    <a:pt x="10918978" y="1997475"/>
                  </a:cubicBezTo>
                  <a:close/>
                </a:path>
              </a:pathLst>
            </a:custGeom>
            <a:solidFill>
              <a:srgbClr val="858D8F"/>
            </a:solidFill>
            <a:ln w="131862" cap="flat">
              <a:noFill/>
              <a:prstDash val="solid"/>
              <a:miter/>
            </a:ln>
          </p:spPr>
          <p:txBody>
            <a:bodyPr rtlCol="0" anchor="ctr"/>
            <a:lstStyle/>
            <a:p>
              <a:endParaRPr lang="en-US"/>
            </a:p>
          </p:txBody>
        </p:sp>
        <p:sp>
          <p:nvSpPr>
            <p:cNvPr id="14" name="Graphic 46" descr="Rhino">
              <a:extLst>
                <a:ext uri="{FF2B5EF4-FFF2-40B4-BE49-F238E27FC236}">
                  <a16:creationId xmlns:a16="http://schemas.microsoft.com/office/drawing/2014/main" id="{78C0F54E-9B17-4CAF-BCE6-EBA4B35B43DC}"/>
                </a:ext>
              </a:extLst>
            </p:cNvPr>
            <p:cNvSpPr/>
            <p:nvPr/>
          </p:nvSpPr>
          <p:spPr>
            <a:xfrm flipH="1">
              <a:off x="34625914" y="30049118"/>
              <a:ext cx="4501614" cy="2549527"/>
            </a:xfrm>
            <a:custGeom>
              <a:avLst/>
              <a:gdLst>
                <a:gd name="connsiteX0" fmla="*/ 10656451 w 10605253"/>
                <a:gd name="connsiteY0" fmla="*/ 584785 h 4875978"/>
                <a:gd name="connsiteX1" fmla="*/ 10610130 w 10605253"/>
                <a:gd name="connsiteY1" fmla="*/ 509207 h 4875978"/>
                <a:gd name="connsiteX2" fmla="*/ 10534552 w 10605253"/>
                <a:gd name="connsiteY2" fmla="*/ 555529 h 4875978"/>
                <a:gd name="connsiteX3" fmla="*/ 9276549 w 10605253"/>
                <a:gd name="connsiteY3" fmla="*/ 1942745 h 4875978"/>
                <a:gd name="connsiteX4" fmla="*/ 9385040 w 10605253"/>
                <a:gd name="connsiteY4" fmla="*/ 1340562 h 4875978"/>
                <a:gd name="connsiteX5" fmla="*/ 9335244 w 10605253"/>
                <a:gd name="connsiteY5" fmla="*/ 1270201 h 4875978"/>
                <a:gd name="connsiteX6" fmla="*/ 9274112 w 10605253"/>
                <a:gd name="connsiteY6" fmla="*/ 1296678 h 4875978"/>
                <a:gd name="connsiteX7" fmla="*/ 8846244 w 10605253"/>
                <a:gd name="connsiteY7" fmla="*/ 1549010 h 4875978"/>
                <a:gd name="connsiteX8" fmla="*/ 8376932 w 10605253"/>
                <a:gd name="connsiteY8" fmla="*/ 1052879 h 4875978"/>
                <a:gd name="connsiteX9" fmla="*/ 8568314 w 10605253"/>
                <a:gd name="connsiteY9" fmla="*/ 945607 h 4875978"/>
                <a:gd name="connsiteX10" fmla="*/ 8581723 w 10605253"/>
                <a:gd name="connsiteY10" fmla="*/ 316606 h 4875978"/>
                <a:gd name="connsiteX11" fmla="*/ 8107534 w 10605253"/>
                <a:gd name="connsiteY11" fmla="*/ 770072 h 4875978"/>
                <a:gd name="connsiteX12" fmla="*/ 7879582 w 10605253"/>
                <a:gd name="connsiteY12" fmla="*/ 526273 h 4875978"/>
                <a:gd name="connsiteX13" fmla="*/ 6572820 w 10605253"/>
                <a:gd name="connsiteY13" fmla="*/ 2106 h 4875978"/>
                <a:gd name="connsiteX14" fmla="*/ 5231926 w 10605253"/>
                <a:gd name="connsiteY14" fmla="*/ 223963 h 4875978"/>
                <a:gd name="connsiteX15" fmla="*/ 3596034 w 10605253"/>
                <a:gd name="connsiteY15" fmla="*/ 294664 h 4875978"/>
                <a:gd name="connsiteX16" fmla="*/ 2463588 w 10605253"/>
                <a:gd name="connsiteY16" fmla="*/ 208116 h 4875978"/>
                <a:gd name="connsiteX17" fmla="*/ 2036940 w 10605253"/>
                <a:gd name="connsiteY17" fmla="*/ 228839 h 4875978"/>
                <a:gd name="connsiteX18" fmla="*/ 0 w 10605253"/>
                <a:gd name="connsiteY18" fmla="*/ 2186544 h 4875978"/>
                <a:gd name="connsiteX19" fmla="*/ 0 w 10605253"/>
                <a:gd name="connsiteY19" fmla="*/ 2626601 h 4875978"/>
                <a:gd name="connsiteX20" fmla="*/ 401049 w 10605253"/>
                <a:gd name="connsiteY20" fmla="*/ 2446190 h 4875978"/>
                <a:gd name="connsiteX21" fmla="*/ 401049 w 10605253"/>
                <a:gd name="connsiteY21" fmla="*/ 4606249 h 4875978"/>
                <a:gd name="connsiteX22" fmla="*/ 766748 w 10605253"/>
                <a:gd name="connsiteY22" fmla="*/ 4971947 h 4875978"/>
                <a:gd name="connsiteX23" fmla="*/ 1132446 w 10605253"/>
                <a:gd name="connsiteY23" fmla="*/ 4606249 h 4875978"/>
                <a:gd name="connsiteX24" fmla="*/ 1132446 w 10605253"/>
                <a:gd name="connsiteY24" fmla="*/ 3761486 h 4875978"/>
                <a:gd name="connsiteX25" fmla="*/ 1620044 w 10605253"/>
                <a:gd name="connsiteY25" fmla="*/ 3555475 h 4875978"/>
                <a:gd name="connsiteX26" fmla="*/ 1620044 w 10605253"/>
                <a:gd name="connsiteY26" fmla="*/ 4606249 h 4875978"/>
                <a:gd name="connsiteX27" fmla="*/ 1985742 w 10605253"/>
                <a:gd name="connsiteY27" fmla="*/ 4971947 h 4875978"/>
                <a:gd name="connsiteX28" fmla="*/ 2351441 w 10605253"/>
                <a:gd name="connsiteY28" fmla="*/ 4606249 h 4875978"/>
                <a:gd name="connsiteX29" fmla="*/ 2351441 w 10605253"/>
                <a:gd name="connsiteY29" fmla="*/ 3713944 h 4875978"/>
                <a:gd name="connsiteX30" fmla="*/ 1789484 w 10605253"/>
                <a:gd name="connsiteY30" fmla="*/ 3359217 h 4875978"/>
                <a:gd name="connsiteX31" fmla="*/ 1891880 w 10605253"/>
                <a:gd name="connsiteY31" fmla="*/ 3133703 h 4875978"/>
                <a:gd name="connsiteX32" fmla="*/ 5033229 w 10605253"/>
                <a:gd name="connsiteY32" fmla="*/ 3788303 h 4875978"/>
                <a:gd name="connsiteX33" fmla="*/ 5033229 w 10605253"/>
                <a:gd name="connsiteY33" fmla="*/ 4606249 h 4875978"/>
                <a:gd name="connsiteX34" fmla="*/ 5398928 w 10605253"/>
                <a:gd name="connsiteY34" fmla="*/ 4971947 h 4875978"/>
                <a:gd name="connsiteX35" fmla="*/ 5764626 w 10605253"/>
                <a:gd name="connsiteY35" fmla="*/ 4606249 h 4875978"/>
                <a:gd name="connsiteX36" fmla="*/ 5764626 w 10605253"/>
                <a:gd name="connsiteY36" fmla="*/ 3509154 h 4875978"/>
                <a:gd name="connsiteX37" fmla="*/ 6252224 w 10605253"/>
                <a:gd name="connsiteY37" fmla="*/ 3306800 h 4875978"/>
                <a:gd name="connsiteX38" fmla="*/ 6252224 w 10605253"/>
                <a:gd name="connsiteY38" fmla="*/ 4606249 h 4875978"/>
                <a:gd name="connsiteX39" fmla="*/ 6617922 w 10605253"/>
                <a:gd name="connsiteY39" fmla="*/ 4971947 h 4875978"/>
                <a:gd name="connsiteX40" fmla="*/ 6983621 w 10605253"/>
                <a:gd name="connsiteY40" fmla="*/ 4606249 h 4875978"/>
                <a:gd name="connsiteX41" fmla="*/ 6983621 w 10605253"/>
                <a:gd name="connsiteY41" fmla="*/ 2998395 h 4875978"/>
                <a:gd name="connsiteX42" fmla="*/ 7214011 w 10605253"/>
                <a:gd name="connsiteY42" fmla="*/ 2903313 h 4875978"/>
                <a:gd name="connsiteX43" fmla="*/ 7836917 w 10605253"/>
                <a:gd name="connsiteY43" fmla="*/ 2646105 h 4875978"/>
                <a:gd name="connsiteX44" fmla="*/ 7908837 w 10605253"/>
                <a:gd name="connsiteY44" fmla="*/ 2708274 h 4875978"/>
                <a:gd name="connsiteX45" fmla="*/ 8971801 w 10605253"/>
                <a:gd name="connsiteY45" fmla="*/ 3108104 h 4875978"/>
                <a:gd name="connsiteX46" fmla="*/ 9142460 w 10605253"/>
                <a:gd name="connsiteY46" fmla="*/ 3108104 h 4875978"/>
                <a:gd name="connsiteX47" fmla="*/ 9583736 w 10605253"/>
                <a:gd name="connsiteY47" fmla="*/ 2876495 h 4875978"/>
                <a:gd name="connsiteX48" fmla="*/ 9619087 w 10605253"/>
                <a:gd name="connsiteY48" fmla="*/ 2799698 h 4875978"/>
                <a:gd name="connsiteX49" fmla="*/ 9665409 w 10605253"/>
                <a:gd name="connsiteY49" fmla="*/ 2601003 h 4875978"/>
                <a:gd name="connsiteX50" fmla="*/ 9650781 w 10605253"/>
                <a:gd name="connsiteY50" fmla="*/ 2471789 h 4875978"/>
                <a:gd name="connsiteX51" fmla="*/ 10656451 w 10605253"/>
                <a:gd name="connsiteY51" fmla="*/ 584785 h 4875978"/>
                <a:gd name="connsiteX0" fmla="*/ 9650781 w 10610130"/>
                <a:gd name="connsiteY0" fmla="*/ 2471789 h 4971947"/>
                <a:gd name="connsiteX1" fmla="*/ 10610130 w 10610130"/>
                <a:gd name="connsiteY1" fmla="*/ 509207 h 4971947"/>
                <a:gd name="connsiteX2" fmla="*/ 10534552 w 10610130"/>
                <a:gd name="connsiteY2" fmla="*/ 555529 h 4971947"/>
                <a:gd name="connsiteX3" fmla="*/ 9276549 w 10610130"/>
                <a:gd name="connsiteY3" fmla="*/ 1942745 h 4971947"/>
                <a:gd name="connsiteX4" fmla="*/ 9385040 w 10610130"/>
                <a:gd name="connsiteY4" fmla="*/ 1340562 h 4971947"/>
                <a:gd name="connsiteX5" fmla="*/ 9335244 w 10610130"/>
                <a:gd name="connsiteY5" fmla="*/ 1270201 h 4971947"/>
                <a:gd name="connsiteX6" fmla="*/ 9274112 w 10610130"/>
                <a:gd name="connsiteY6" fmla="*/ 1296678 h 4971947"/>
                <a:gd name="connsiteX7" fmla="*/ 8846244 w 10610130"/>
                <a:gd name="connsiteY7" fmla="*/ 1549010 h 4971947"/>
                <a:gd name="connsiteX8" fmla="*/ 8376932 w 10610130"/>
                <a:gd name="connsiteY8" fmla="*/ 1052879 h 4971947"/>
                <a:gd name="connsiteX9" fmla="*/ 8568314 w 10610130"/>
                <a:gd name="connsiteY9" fmla="*/ 945607 h 4971947"/>
                <a:gd name="connsiteX10" fmla="*/ 8581723 w 10610130"/>
                <a:gd name="connsiteY10" fmla="*/ 316606 h 4971947"/>
                <a:gd name="connsiteX11" fmla="*/ 8107534 w 10610130"/>
                <a:gd name="connsiteY11" fmla="*/ 770072 h 4971947"/>
                <a:gd name="connsiteX12" fmla="*/ 7879582 w 10610130"/>
                <a:gd name="connsiteY12" fmla="*/ 526273 h 4971947"/>
                <a:gd name="connsiteX13" fmla="*/ 6572820 w 10610130"/>
                <a:gd name="connsiteY13" fmla="*/ 2106 h 4971947"/>
                <a:gd name="connsiteX14" fmla="*/ 5231926 w 10610130"/>
                <a:gd name="connsiteY14" fmla="*/ 223963 h 4971947"/>
                <a:gd name="connsiteX15" fmla="*/ 3596034 w 10610130"/>
                <a:gd name="connsiteY15" fmla="*/ 294664 h 4971947"/>
                <a:gd name="connsiteX16" fmla="*/ 2463588 w 10610130"/>
                <a:gd name="connsiteY16" fmla="*/ 208116 h 4971947"/>
                <a:gd name="connsiteX17" fmla="*/ 2036940 w 10610130"/>
                <a:gd name="connsiteY17" fmla="*/ 228839 h 4971947"/>
                <a:gd name="connsiteX18" fmla="*/ 0 w 10610130"/>
                <a:gd name="connsiteY18" fmla="*/ 2186544 h 4971947"/>
                <a:gd name="connsiteX19" fmla="*/ 0 w 10610130"/>
                <a:gd name="connsiteY19" fmla="*/ 2626601 h 4971947"/>
                <a:gd name="connsiteX20" fmla="*/ 401049 w 10610130"/>
                <a:gd name="connsiteY20" fmla="*/ 2446190 h 4971947"/>
                <a:gd name="connsiteX21" fmla="*/ 401049 w 10610130"/>
                <a:gd name="connsiteY21" fmla="*/ 4606249 h 4971947"/>
                <a:gd name="connsiteX22" fmla="*/ 766748 w 10610130"/>
                <a:gd name="connsiteY22" fmla="*/ 4971947 h 4971947"/>
                <a:gd name="connsiteX23" fmla="*/ 1132446 w 10610130"/>
                <a:gd name="connsiteY23" fmla="*/ 4606249 h 4971947"/>
                <a:gd name="connsiteX24" fmla="*/ 1132446 w 10610130"/>
                <a:gd name="connsiteY24" fmla="*/ 3761486 h 4971947"/>
                <a:gd name="connsiteX25" fmla="*/ 1620044 w 10610130"/>
                <a:gd name="connsiteY25" fmla="*/ 3555475 h 4971947"/>
                <a:gd name="connsiteX26" fmla="*/ 1620044 w 10610130"/>
                <a:gd name="connsiteY26" fmla="*/ 4606249 h 4971947"/>
                <a:gd name="connsiteX27" fmla="*/ 1985742 w 10610130"/>
                <a:gd name="connsiteY27" fmla="*/ 4971947 h 4971947"/>
                <a:gd name="connsiteX28" fmla="*/ 2351441 w 10610130"/>
                <a:gd name="connsiteY28" fmla="*/ 4606249 h 4971947"/>
                <a:gd name="connsiteX29" fmla="*/ 2351441 w 10610130"/>
                <a:gd name="connsiteY29" fmla="*/ 3713944 h 4971947"/>
                <a:gd name="connsiteX30" fmla="*/ 1789484 w 10610130"/>
                <a:gd name="connsiteY30" fmla="*/ 3359217 h 4971947"/>
                <a:gd name="connsiteX31" fmla="*/ 1891880 w 10610130"/>
                <a:gd name="connsiteY31" fmla="*/ 3133703 h 4971947"/>
                <a:gd name="connsiteX32" fmla="*/ 5033229 w 10610130"/>
                <a:gd name="connsiteY32" fmla="*/ 3788303 h 4971947"/>
                <a:gd name="connsiteX33" fmla="*/ 5033229 w 10610130"/>
                <a:gd name="connsiteY33" fmla="*/ 4606249 h 4971947"/>
                <a:gd name="connsiteX34" fmla="*/ 5398928 w 10610130"/>
                <a:gd name="connsiteY34" fmla="*/ 4971947 h 4971947"/>
                <a:gd name="connsiteX35" fmla="*/ 5764626 w 10610130"/>
                <a:gd name="connsiteY35" fmla="*/ 4606249 h 4971947"/>
                <a:gd name="connsiteX36" fmla="*/ 5764626 w 10610130"/>
                <a:gd name="connsiteY36" fmla="*/ 3509154 h 4971947"/>
                <a:gd name="connsiteX37" fmla="*/ 6252224 w 10610130"/>
                <a:gd name="connsiteY37" fmla="*/ 3306800 h 4971947"/>
                <a:gd name="connsiteX38" fmla="*/ 6252224 w 10610130"/>
                <a:gd name="connsiteY38" fmla="*/ 4606249 h 4971947"/>
                <a:gd name="connsiteX39" fmla="*/ 6617922 w 10610130"/>
                <a:gd name="connsiteY39" fmla="*/ 4971947 h 4971947"/>
                <a:gd name="connsiteX40" fmla="*/ 6983621 w 10610130"/>
                <a:gd name="connsiteY40" fmla="*/ 4606249 h 4971947"/>
                <a:gd name="connsiteX41" fmla="*/ 6983621 w 10610130"/>
                <a:gd name="connsiteY41" fmla="*/ 2998395 h 4971947"/>
                <a:gd name="connsiteX42" fmla="*/ 7214011 w 10610130"/>
                <a:gd name="connsiteY42" fmla="*/ 2903313 h 4971947"/>
                <a:gd name="connsiteX43" fmla="*/ 7836917 w 10610130"/>
                <a:gd name="connsiteY43" fmla="*/ 2646105 h 4971947"/>
                <a:gd name="connsiteX44" fmla="*/ 7908837 w 10610130"/>
                <a:gd name="connsiteY44" fmla="*/ 2708274 h 4971947"/>
                <a:gd name="connsiteX45" fmla="*/ 8971801 w 10610130"/>
                <a:gd name="connsiteY45" fmla="*/ 3108104 h 4971947"/>
                <a:gd name="connsiteX46" fmla="*/ 9142460 w 10610130"/>
                <a:gd name="connsiteY46" fmla="*/ 3108104 h 4971947"/>
                <a:gd name="connsiteX47" fmla="*/ 9583736 w 10610130"/>
                <a:gd name="connsiteY47" fmla="*/ 2876495 h 4971947"/>
                <a:gd name="connsiteX48" fmla="*/ 9619087 w 10610130"/>
                <a:gd name="connsiteY48" fmla="*/ 2799698 h 4971947"/>
                <a:gd name="connsiteX49" fmla="*/ 9665409 w 10610130"/>
                <a:gd name="connsiteY49" fmla="*/ 2601003 h 4971947"/>
                <a:gd name="connsiteX50" fmla="*/ 9650781 w 10610130"/>
                <a:gd name="connsiteY50" fmla="*/ 2471789 h 4971947"/>
                <a:gd name="connsiteX0" fmla="*/ 9650781 w 10610130"/>
                <a:gd name="connsiteY0" fmla="*/ 2471789 h 4971947"/>
                <a:gd name="connsiteX1" fmla="*/ 10610130 w 10610130"/>
                <a:gd name="connsiteY1" fmla="*/ 509207 h 4971947"/>
                <a:gd name="connsiteX2" fmla="*/ 9276549 w 10610130"/>
                <a:gd name="connsiteY2" fmla="*/ 1942745 h 4971947"/>
                <a:gd name="connsiteX3" fmla="*/ 9385040 w 10610130"/>
                <a:gd name="connsiteY3" fmla="*/ 1340562 h 4971947"/>
                <a:gd name="connsiteX4" fmla="*/ 9335244 w 10610130"/>
                <a:gd name="connsiteY4" fmla="*/ 1270201 h 4971947"/>
                <a:gd name="connsiteX5" fmla="*/ 9274112 w 10610130"/>
                <a:gd name="connsiteY5" fmla="*/ 1296678 h 4971947"/>
                <a:gd name="connsiteX6" fmla="*/ 8846244 w 10610130"/>
                <a:gd name="connsiteY6" fmla="*/ 1549010 h 4971947"/>
                <a:gd name="connsiteX7" fmla="*/ 8376932 w 10610130"/>
                <a:gd name="connsiteY7" fmla="*/ 1052879 h 4971947"/>
                <a:gd name="connsiteX8" fmla="*/ 8568314 w 10610130"/>
                <a:gd name="connsiteY8" fmla="*/ 945607 h 4971947"/>
                <a:gd name="connsiteX9" fmla="*/ 8581723 w 10610130"/>
                <a:gd name="connsiteY9" fmla="*/ 316606 h 4971947"/>
                <a:gd name="connsiteX10" fmla="*/ 8107534 w 10610130"/>
                <a:gd name="connsiteY10" fmla="*/ 770072 h 4971947"/>
                <a:gd name="connsiteX11" fmla="*/ 7879582 w 10610130"/>
                <a:gd name="connsiteY11" fmla="*/ 526273 h 4971947"/>
                <a:gd name="connsiteX12" fmla="*/ 6572820 w 10610130"/>
                <a:gd name="connsiteY12" fmla="*/ 2106 h 4971947"/>
                <a:gd name="connsiteX13" fmla="*/ 5231926 w 10610130"/>
                <a:gd name="connsiteY13" fmla="*/ 223963 h 4971947"/>
                <a:gd name="connsiteX14" fmla="*/ 3596034 w 10610130"/>
                <a:gd name="connsiteY14" fmla="*/ 294664 h 4971947"/>
                <a:gd name="connsiteX15" fmla="*/ 2463588 w 10610130"/>
                <a:gd name="connsiteY15" fmla="*/ 208116 h 4971947"/>
                <a:gd name="connsiteX16" fmla="*/ 2036940 w 10610130"/>
                <a:gd name="connsiteY16" fmla="*/ 228839 h 4971947"/>
                <a:gd name="connsiteX17" fmla="*/ 0 w 10610130"/>
                <a:gd name="connsiteY17" fmla="*/ 2186544 h 4971947"/>
                <a:gd name="connsiteX18" fmla="*/ 0 w 10610130"/>
                <a:gd name="connsiteY18" fmla="*/ 2626601 h 4971947"/>
                <a:gd name="connsiteX19" fmla="*/ 401049 w 10610130"/>
                <a:gd name="connsiteY19" fmla="*/ 2446190 h 4971947"/>
                <a:gd name="connsiteX20" fmla="*/ 401049 w 10610130"/>
                <a:gd name="connsiteY20" fmla="*/ 4606249 h 4971947"/>
                <a:gd name="connsiteX21" fmla="*/ 766748 w 10610130"/>
                <a:gd name="connsiteY21" fmla="*/ 4971947 h 4971947"/>
                <a:gd name="connsiteX22" fmla="*/ 1132446 w 10610130"/>
                <a:gd name="connsiteY22" fmla="*/ 4606249 h 4971947"/>
                <a:gd name="connsiteX23" fmla="*/ 1132446 w 10610130"/>
                <a:gd name="connsiteY23" fmla="*/ 3761486 h 4971947"/>
                <a:gd name="connsiteX24" fmla="*/ 1620044 w 10610130"/>
                <a:gd name="connsiteY24" fmla="*/ 3555475 h 4971947"/>
                <a:gd name="connsiteX25" fmla="*/ 1620044 w 10610130"/>
                <a:gd name="connsiteY25" fmla="*/ 4606249 h 4971947"/>
                <a:gd name="connsiteX26" fmla="*/ 1985742 w 10610130"/>
                <a:gd name="connsiteY26" fmla="*/ 4971947 h 4971947"/>
                <a:gd name="connsiteX27" fmla="*/ 2351441 w 10610130"/>
                <a:gd name="connsiteY27" fmla="*/ 4606249 h 4971947"/>
                <a:gd name="connsiteX28" fmla="*/ 2351441 w 10610130"/>
                <a:gd name="connsiteY28" fmla="*/ 3713944 h 4971947"/>
                <a:gd name="connsiteX29" fmla="*/ 1789484 w 10610130"/>
                <a:gd name="connsiteY29" fmla="*/ 3359217 h 4971947"/>
                <a:gd name="connsiteX30" fmla="*/ 1891880 w 10610130"/>
                <a:gd name="connsiteY30" fmla="*/ 3133703 h 4971947"/>
                <a:gd name="connsiteX31" fmla="*/ 5033229 w 10610130"/>
                <a:gd name="connsiteY31" fmla="*/ 3788303 h 4971947"/>
                <a:gd name="connsiteX32" fmla="*/ 5033229 w 10610130"/>
                <a:gd name="connsiteY32" fmla="*/ 4606249 h 4971947"/>
                <a:gd name="connsiteX33" fmla="*/ 5398928 w 10610130"/>
                <a:gd name="connsiteY33" fmla="*/ 4971947 h 4971947"/>
                <a:gd name="connsiteX34" fmla="*/ 5764626 w 10610130"/>
                <a:gd name="connsiteY34" fmla="*/ 4606249 h 4971947"/>
                <a:gd name="connsiteX35" fmla="*/ 5764626 w 10610130"/>
                <a:gd name="connsiteY35" fmla="*/ 3509154 h 4971947"/>
                <a:gd name="connsiteX36" fmla="*/ 6252224 w 10610130"/>
                <a:gd name="connsiteY36" fmla="*/ 3306800 h 4971947"/>
                <a:gd name="connsiteX37" fmla="*/ 6252224 w 10610130"/>
                <a:gd name="connsiteY37" fmla="*/ 4606249 h 4971947"/>
                <a:gd name="connsiteX38" fmla="*/ 6617922 w 10610130"/>
                <a:gd name="connsiteY38" fmla="*/ 4971947 h 4971947"/>
                <a:gd name="connsiteX39" fmla="*/ 6983621 w 10610130"/>
                <a:gd name="connsiteY39" fmla="*/ 4606249 h 4971947"/>
                <a:gd name="connsiteX40" fmla="*/ 6983621 w 10610130"/>
                <a:gd name="connsiteY40" fmla="*/ 2998395 h 4971947"/>
                <a:gd name="connsiteX41" fmla="*/ 7214011 w 10610130"/>
                <a:gd name="connsiteY41" fmla="*/ 2903313 h 4971947"/>
                <a:gd name="connsiteX42" fmla="*/ 7836917 w 10610130"/>
                <a:gd name="connsiteY42" fmla="*/ 2646105 h 4971947"/>
                <a:gd name="connsiteX43" fmla="*/ 7908837 w 10610130"/>
                <a:gd name="connsiteY43" fmla="*/ 2708274 h 4971947"/>
                <a:gd name="connsiteX44" fmla="*/ 8971801 w 10610130"/>
                <a:gd name="connsiteY44" fmla="*/ 3108104 h 4971947"/>
                <a:gd name="connsiteX45" fmla="*/ 9142460 w 10610130"/>
                <a:gd name="connsiteY45" fmla="*/ 3108104 h 4971947"/>
                <a:gd name="connsiteX46" fmla="*/ 9583736 w 10610130"/>
                <a:gd name="connsiteY46" fmla="*/ 2876495 h 4971947"/>
                <a:gd name="connsiteX47" fmla="*/ 9619087 w 10610130"/>
                <a:gd name="connsiteY47" fmla="*/ 2799698 h 4971947"/>
                <a:gd name="connsiteX48" fmla="*/ 9665409 w 10610130"/>
                <a:gd name="connsiteY48" fmla="*/ 2601003 h 4971947"/>
                <a:gd name="connsiteX49" fmla="*/ 9650781 w 10610130"/>
                <a:gd name="connsiteY49"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385040 w 9867944"/>
                <a:gd name="connsiteY3" fmla="*/ 1340562 h 4971947"/>
                <a:gd name="connsiteX4" fmla="*/ 9335244 w 9867944"/>
                <a:gd name="connsiteY4" fmla="*/ 1270201 h 4971947"/>
                <a:gd name="connsiteX5" fmla="*/ 9274112 w 9867944"/>
                <a:gd name="connsiteY5" fmla="*/ 1296678 h 4971947"/>
                <a:gd name="connsiteX6" fmla="*/ 8846244 w 9867944"/>
                <a:gd name="connsiteY6" fmla="*/ 1549010 h 4971947"/>
                <a:gd name="connsiteX7" fmla="*/ 8376932 w 9867944"/>
                <a:gd name="connsiteY7" fmla="*/ 1052879 h 4971947"/>
                <a:gd name="connsiteX8" fmla="*/ 8568314 w 9867944"/>
                <a:gd name="connsiteY8" fmla="*/ 945607 h 4971947"/>
                <a:gd name="connsiteX9" fmla="*/ 8581723 w 9867944"/>
                <a:gd name="connsiteY9" fmla="*/ 316606 h 4971947"/>
                <a:gd name="connsiteX10" fmla="*/ 8107534 w 9867944"/>
                <a:gd name="connsiteY10" fmla="*/ 770072 h 4971947"/>
                <a:gd name="connsiteX11" fmla="*/ 7879582 w 9867944"/>
                <a:gd name="connsiteY11" fmla="*/ 526273 h 4971947"/>
                <a:gd name="connsiteX12" fmla="*/ 6572820 w 9867944"/>
                <a:gd name="connsiteY12" fmla="*/ 2106 h 4971947"/>
                <a:gd name="connsiteX13" fmla="*/ 5231926 w 9867944"/>
                <a:gd name="connsiteY13" fmla="*/ 223963 h 4971947"/>
                <a:gd name="connsiteX14" fmla="*/ 3596034 w 9867944"/>
                <a:gd name="connsiteY14" fmla="*/ 294664 h 4971947"/>
                <a:gd name="connsiteX15" fmla="*/ 2463588 w 9867944"/>
                <a:gd name="connsiteY15" fmla="*/ 208116 h 4971947"/>
                <a:gd name="connsiteX16" fmla="*/ 2036940 w 9867944"/>
                <a:gd name="connsiteY16" fmla="*/ 228839 h 4971947"/>
                <a:gd name="connsiteX17" fmla="*/ 0 w 9867944"/>
                <a:gd name="connsiteY17" fmla="*/ 2186544 h 4971947"/>
                <a:gd name="connsiteX18" fmla="*/ 0 w 9867944"/>
                <a:gd name="connsiteY18" fmla="*/ 2626601 h 4971947"/>
                <a:gd name="connsiteX19" fmla="*/ 401049 w 9867944"/>
                <a:gd name="connsiteY19" fmla="*/ 2446190 h 4971947"/>
                <a:gd name="connsiteX20" fmla="*/ 401049 w 9867944"/>
                <a:gd name="connsiteY20" fmla="*/ 4606249 h 4971947"/>
                <a:gd name="connsiteX21" fmla="*/ 766748 w 9867944"/>
                <a:gd name="connsiteY21" fmla="*/ 4971947 h 4971947"/>
                <a:gd name="connsiteX22" fmla="*/ 1132446 w 9867944"/>
                <a:gd name="connsiteY22" fmla="*/ 4606249 h 4971947"/>
                <a:gd name="connsiteX23" fmla="*/ 1132446 w 9867944"/>
                <a:gd name="connsiteY23" fmla="*/ 3761486 h 4971947"/>
                <a:gd name="connsiteX24" fmla="*/ 1620044 w 9867944"/>
                <a:gd name="connsiteY24" fmla="*/ 3555475 h 4971947"/>
                <a:gd name="connsiteX25" fmla="*/ 1620044 w 9867944"/>
                <a:gd name="connsiteY25" fmla="*/ 4606249 h 4971947"/>
                <a:gd name="connsiteX26" fmla="*/ 1985742 w 9867944"/>
                <a:gd name="connsiteY26" fmla="*/ 4971947 h 4971947"/>
                <a:gd name="connsiteX27" fmla="*/ 2351441 w 9867944"/>
                <a:gd name="connsiteY27" fmla="*/ 4606249 h 4971947"/>
                <a:gd name="connsiteX28" fmla="*/ 2351441 w 9867944"/>
                <a:gd name="connsiteY28" fmla="*/ 3713944 h 4971947"/>
                <a:gd name="connsiteX29" fmla="*/ 1789484 w 9867944"/>
                <a:gd name="connsiteY29" fmla="*/ 3359217 h 4971947"/>
                <a:gd name="connsiteX30" fmla="*/ 1891880 w 9867944"/>
                <a:gd name="connsiteY30" fmla="*/ 3133703 h 4971947"/>
                <a:gd name="connsiteX31" fmla="*/ 5033229 w 9867944"/>
                <a:gd name="connsiteY31" fmla="*/ 3788303 h 4971947"/>
                <a:gd name="connsiteX32" fmla="*/ 5033229 w 9867944"/>
                <a:gd name="connsiteY32" fmla="*/ 4606249 h 4971947"/>
                <a:gd name="connsiteX33" fmla="*/ 5398928 w 9867944"/>
                <a:gd name="connsiteY33" fmla="*/ 4971947 h 4971947"/>
                <a:gd name="connsiteX34" fmla="*/ 5764626 w 9867944"/>
                <a:gd name="connsiteY34" fmla="*/ 4606249 h 4971947"/>
                <a:gd name="connsiteX35" fmla="*/ 5764626 w 9867944"/>
                <a:gd name="connsiteY35" fmla="*/ 3509154 h 4971947"/>
                <a:gd name="connsiteX36" fmla="*/ 6252224 w 9867944"/>
                <a:gd name="connsiteY36" fmla="*/ 3306800 h 4971947"/>
                <a:gd name="connsiteX37" fmla="*/ 6252224 w 9867944"/>
                <a:gd name="connsiteY37" fmla="*/ 4606249 h 4971947"/>
                <a:gd name="connsiteX38" fmla="*/ 6617922 w 9867944"/>
                <a:gd name="connsiteY38" fmla="*/ 4971947 h 4971947"/>
                <a:gd name="connsiteX39" fmla="*/ 6983621 w 9867944"/>
                <a:gd name="connsiteY39" fmla="*/ 4606249 h 4971947"/>
                <a:gd name="connsiteX40" fmla="*/ 6983621 w 9867944"/>
                <a:gd name="connsiteY40" fmla="*/ 2998395 h 4971947"/>
                <a:gd name="connsiteX41" fmla="*/ 7214011 w 9867944"/>
                <a:gd name="connsiteY41" fmla="*/ 2903313 h 4971947"/>
                <a:gd name="connsiteX42" fmla="*/ 7836917 w 9867944"/>
                <a:gd name="connsiteY42" fmla="*/ 2646105 h 4971947"/>
                <a:gd name="connsiteX43" fmla="*/ 7908837 w 9867944"/>
                <a:gd name="connsiteY43" fmla="*/ 2708274 h 4971947"/>
                <a:gd name="connsiteX44" fmla="*/ 8971801 w 9867944"/>
                <a:gd name="connsiteY44" fmla="*/ 3108104 h 4971947"/>
                <a:gd name="connsiteX45" fmla="*/ 9142460 w 9867944"/>
                <a:gd name="connsiteY45" fmla="*/ 3108104 h 4971947"/>
                <a:gd name="connsiteX46" fmla="*/ 9583736 w 9867944"/>
                <a:gd name="connsiteY46" fmla="*/ 2876495 h 4971947"/>
                <a:gd name="connsiteX47" fmla="*/ 9619087 w 9867944"/>
                <a:gd name="connsiteY47" fmla="*/ 2799698 h 4971947"/>
                <a:gd name="connsiteX48" fmla="*/ 9665409 w 9867944"/>
                <a:gd name="connsiteY48" fmla="*/ 2601003 h 4971947"/>
                <a:gd name="connsiteX49" fmla="*/ 9650781 w 9867944"/>
                <a:gd name="connsiteY49"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385040 w 9867944"/>
                <a:gd name="connsiteY3" fmla="*/ 1340562 h 4971947"/>
                <a:gd name="connsiteX4" fmla="*/ 9335244 w 9867944"/>
                <a:gd name="connsiteY4" fmla="*/ 1270201 h 4971947"/>
                <a:gd name="connsiteX5" fmla="*/ 8846244 w 9867944"/>
                <a:gd name="connsiteY5" fmla="*/ 1549010 h 4971947"/>
                <a:gd name="connsiteX6" fmla="*/ 8376932 w 9867944"/>
                <a:gd name="connsiteY6" fmla="*/ 1052879 h 4971947"/>
                <a:gd name="connsiteX7" fmla="*/ 8568314 w 9867944"/>
                <a:gd name="connsiteY7" fmla="*/ 945607 h 4971947"/>
                <a:gd name="connsiteX8" fmla="*/ 8581723 w 9867944"/>
                <a:gd name="connsiteY8" fmla="*/ 316606 h 4971947"/>
                <a:gd name="connsiteX9" fmla="*/ 8107534 w 9867944"/>
                <a:gd name="connsiteY9" fmla="*/ 770072 h 4971947"/>
                <a:gd name="connsiteX10" fmla="*/ 7879582 w 9867944"/>
                <a:gd name="connsiteY10" fmla="*/ 526273 h 4971947"/>
                <a:gd name="connsiteX11" fmla="*/ 6572820 w 9867944"/>
                <a:gd name="connsiteY11" fmla="*/ 2106 h 4971947"/>
                <a:gd name="connsiteX12" fmla="*/ 5231926 w 9867944"/>
                <a:gd name="connsiteY12" fmla="*/ 223963 h 4971947"/>
                <a:gd name="connsiteX13" fmla="*/ 3596034 w 9867944"/>
                <a:gd name="connsiteY13" fmla="*/ 294664 h 4971947"/>
                <a:gd name="connsiteX14" fmla="*/ 2463588 w 9867944"/>
                <a:gd name="connsiteY14" fmla="*/ 208116 h 4971947"/>
                <a:gd name="connsiteX15" fmla="*/ 2036940 w 9867944"/>
                <a:gd name="connsiteY15" fmla="*/ 228839 h 4971947"/>
                <a:gd name="connsiteX16" fmla="*/ 0 w 9867944"/>
                <a:gd name="connsiteY16" fmla="*/ 2186544 h 4971947"/>
                <a:gd name="connsiteX17" fmla="*/ 0 w 9867944"/>
                <a:gd name="connsiteY17" fmla="*/ 2626601 h 4971947"/>
                <a:gd name="connsiteX18" fmla="*/ 401049 w 9867944"/>
                <a:gd name="connsiteY18" fmla="*/ 2446190 h 4971947"/>
                <a:gd name="connsiteX19" fmla="*/ 401049 w 9867944"/>
                <a:gd name="connsiteY19" fmla="*/ 4606249 h 4971947"/>
                <a:gd name="connsiteX20" fmla="*/ 766748 w 9867944"/>
                <a:gd name="connsiteY20" fmla="*/ 4971947 h 4971947"/>
                <a:gd name="connsiteX21" fmla="*/ 1132446 w 9867944"/>
                <a:gd name="connsiteY21" fmla="*/ 4606249 h 4971947"/>
                <a:gd name="connsiteX22" fmla="*/ 1132446 w 9867944"/>
                <a:gd name="connsiteY22" fmla="*/ 3761486 h 4971947"/>
                <a:gd name="connsiteX23" fmla="*/ 1620044 w 9867944"/>
                <a:gd name="connsiteY23" fmla="*/ 3555475 h 4971947"/>
                <a:gd name="connsiteX24" fmla="*/ 1620044 w 9867944"/>
                <a:gd name="connsiteY24" fmla="*/ 4606249 h 4971947"/>
                <a:gd name="connsiteX25" fmla="*/ 1985742 w 9867944"/>
                <a:gd name="connsiteY25" fmla="*/ 4971947 h 4971947"/>
                <a:gd name="connsiteX26" fmla="*/ 2351441 w 9867944"/>
                <a:gd name="connsiteY26" fmla="*/ 4606249 h 4971947"/>
                <a:gd name="connsiteX27" fmla="*/ 2351441 w 9867944"/>
                <a:gd name="connsiteY27" fmla="*/ 3713944 h 4971947"/>
                <a:gd name="connsiteX28" fmla="*/ 1789484 w 9867944"/>
                <a:gd name="connsiteY28" fmla="*/ 3359217 h 4971947"/>
                <a:gd name="connsiteX29" fmla="*/ 1891880 w 9867944"/>
                <a:gd name="connsiteY29" fmla="*/ 3133703 h 4971947"/>
                <a:gd name="connsiteX30" fmla="*/ 5033229 w 9867944"/>
                <a:gd name="connsiteY30" fmla="*/ 3788303 h 4971947"/>
                <a:gd name="connsiteX31" fmla="*/ 5033229 w 9867944"/>
                <a:gd name="connsiteY31" fmla="*/ 4606249 h 4971947"/>
                <a:gd name="connsiteX32" fmla="*/ 5398928 w 9867944"/>
                <a:gd name="connsiteY32" fmla="*/ 4971947 h 4971947"/>
                <a:gd name="connsiteX33" fmla="*/ 5764626 w 9867944"/>
                <a:gd name="connsiteY33" fmla="*/ 4606249 h 4971947"/>
                <a:gd name="connsiteX34" fmla="*/ 5764626 w 9867944"/>
                <a:gd name="connsiteY34" fmla="*/ 3509154 h 4971947"/>
                <a:gd name="connsiteX35" fmla="*/ 6252224 w 9867944"/>
                <a:gd name="connsiteY35" fmla="*/ 3306800 h 4971947"/>
                <a:gd name="connsiteX36" fmla="*/ 6252224 w 9867944"/>
                <a:gd name="connsiteY36" fmla="*/ 4606249 h 4971947"/>
                <a:gd name="connsiteX37" fmla="*/ 6617922 w 9867944"/>
                <a:gd name="connsiteY37" fmla="*/ 4971947 h 4971947"/>
                <a:gd name="connsiteX38" fmla="*/ 6983621 w 9867944"/>
                <a:gd name="connsiteY38" fmla="*/ 4606249 h 4971947"/>
                <a:gd name="connsiteX39" fmla="*/ 6983621 w 9867944"/>
                <a:gd name="connsiteY39" fmla="*/ 2998395 h 4971947"/>
                <a:gd name="connsiteX40" fmla="*/ 7214011 w 9867944"/>
                <a:gd name="connsiteY40" fmla="*/ 2903313 h 4971947"/>
                <a:gd name="connsiteX41" fmla="*/ 7836917 w 9867944"/>
                <a:gd name="connsiteY41" fmla="*/ 2646105 h 4971947"/>
                <a:gd name="connsiteX42" fmla="*/ 7908837 w 9867944"/>
                <a:gd name="connsiteY42" fmla="*/ 2708274 h 4971947"/>
                <a:gd name="connsiteX43" fmla="*/ 8971801 w 9867944"/>
                <a:gd name="connsiteY43" fmla="*/ 3108104 h 4971947"/>
                <a:gd name="connsiteX44" fmla="*/ 9142460 w 9867944"/>
                <a:gd name="connsiteY44" fmla="*/ 3108104 h 4971947"/>
                <a:gd name="connsiteX45" fmla="*/ 9583736 w 9867944"/>
                <a:gd name="connsiteY45" fmla="*/ 2876495 h 4971947"/>
                <a:gd name="connsiteX46" fmla="*/ 9619087 w 9867944"/>
                <a:gd name="connsiteY46" fmla="*/ 2799698 h 4971947"/>
                <a:gd name="connsiteX47" fmla="*/ 9665409 w 9867944"/>
                <a:gd name="connsiteY47" fmla="*/ 2601003 h 4971947"/>
                <a:gd name="connsiteX48" fmla="*/ 9650781 w 9867944"/>
                <a:gd name="connsiteY48"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385040 w 9867944"/>
                <a:gd name="connsiteY3" fmla="*/ 1340562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51441 w 9867944"/>
                <a:gd name="connsiteY26" fmla="*/ 3713944 h 4971947"/>
                <a:gd name="connsiteX27" fmla="*/ 1789484 w 9867944"/>
                <a:gd name="connsiteY27" fmla="*/ 3359217 h 4971947"/>
                <a:gd name="connsiteX28" fmla="*/ 1891880 w 9867944"/>
                <a:gd name="connsiteY28" fmla="*/ 3133703 h 4971947"/>
                <a:gd name="connsiteX29" fmla="*/ 5033229 w 9867944"/>
                <a:gd name="connsiteY29" fmla="*/ 3788303 h 4971947"/>
                <a:gd name="connsiteX30" fmla="*/ 5033229 w 9867944"/>
                <a:gd name="connsiteY30" fmla="*/ 4606249 h 4971947"/>
                <a:gd name="connsiteX31" fmla="*/ 5398928 w 9867944"/>
                <a:gd name="connsiteY31" fmla="*/ 4971947 h 4971947"/>
                <a:gd name="connsiteX32" fmla="*/ 5764626 w 9867944"/>
                <a:gd name="connsiteY32" fmla="*/ 4606249 h 4971947"/>
                <a:gd name="connsiteX33" fmla="*/ 5764626 w 9867944"/>
                <a:gd name="connsiteY33" fmla="*/ 3509154 h 4971947"/>
                <a:gd name="connsiteX34" fmla="*/ 6252224 w 9867944"/>
                <a:gd name="connsiteY34" fmla="*/ 3306800 h 4971947"/>
                <a:gd name="connsiteX35" fmla="*/ 6252224 w 9867944"/>
                <a:gd name="connsiteY35" fmla="*/ 4606249 h 4971947"/>
                <a:gd name="connsiteX36" fmla="*/ 6617922 w 9867944"/>
                <a:gd name="connsiteY36" fmla="*/ 4971947 h 4971947"/>
                <a:gd name="connsiteX37" fmla="*/ 6983621 w 9867944"/>
                <a:gd name="connsiteY37" fmla="*/ 4606249 h 4971947"/>
                <a:gd name="connsiteX38" fmla="*/ 6983621 w 9867944"/>
                <a:gd name="connsiteY38" fmla="*/ 2998395 h 4971947"/>
                <a:gd name="connsiteX39" fmla="*/ 7214011 w 9867944"/>
                <a:gd name="connsiteY39" fmla="*/ 2903313 h 4971947"/>
                <a:gd name="connsiteX40" fmla="*/ 7836917 w 9867944"/>
                <a:gd name="connsiteY40" fmla="*/ 2646105 h 4971947"/>
                <a:gd name="connsiteX41" fmla="*/ 7908837 w 9867944"/>
                <a:gd name="connsiteY41" fmla="*/ 2708274 h 4971947"/>
                <a:gd name="connsiteX42" fmla="*/ 8971801 w 9867944"/>
                <a:gd name="connsiteY42" fmla="*/ 3108104 h 4971947"/>
                <a:gd name="connsiteX43" fmla="*/ 9142460 w 9867944"/>
                <a:gd name="connsiteY43" fmla="*/ 3108104 h 4971947"/>
                <a:gd name="connsiteX44" fmla="*/ 9583736 w 9867944"/>
                <a:gd name="connsiteY44" fmla="*/ 2876495 h 4971947"/>
                <a:gd name="connsiteX45" fmla="*/ 9619087 w 9867944"/>
                <a:gd name="connsiteY45" fmla="*/ 2799698 h 4971947"/>
                <a:gd name="connsiteX46" fmla="*/ 9665409 w 9867944"/>
                <a:gd name="connsiteY46" fmla="*/ 2601003 h 4971947"/>
                <a:gd name="connsiteX47" fmla="*/ 9650781 w 9867944"/>
                <a:gd name="connsiteY47"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51441 w 9867944"/>
                <a:gd name="connsiteY26" fmla="*/ 3713944 h 4971947"/>
                <a:gd name="connsiteX27" fmla="*/ 1789484 w 9867944"/>
                <a:gd name="connsiteY27" fmla="*/ 3359217 h 4971947"/>
                <a:gd name="connsiteX28" fmla="*/ 1891880 w 9867944"/>
                <a:gd name="connsiteY28" fmla="*/ 3133703 h 4971947"/>
                <a:gd name="connsiteX29" fmla="*/ 5033229 w 9867944"/>
                <a:gd name="connsiteY29" fmla="*/ 3788303 h 4971947"/>
                <a:gd name="connsiteX30" fmla="*/ 5033229 w 9867944"/>
                <a:gd name="connsiteY30" fmla="*/ 4606249 h 4971947"/>
                <a:gd name="connsiteX31" fmla="*/ 5398928 w 9867944"/>
                <a:gd name="connsiteY31" fmla="*/ 4971947 h 4971947"/>
                <a:gd name="connsiteX32" fmla="*/ 5764626 w 9867944"/>
                <a:gd name="connsiteY32" fmla="*/ 4606249 h 4971947"/>
                <a:gd name="connsiteX33" fmla="*/ 5764626 w 9867944"/>
                <a:gd name="connsiteY33" fmla="*/ 3509154 h 4971947"/>
                <a:gd name="connsiteX34" fmla="*/ 6252224 w 9867944"/>
                <a:gd name="connsiteY34" fmla="*/ 3306800 h 4971947"/>
                <a:gd name="connsiteX35" fmla="*/ 6252224 w 9867944"/>
                <a:gd name="connsiteY35" fmla="*/ 4606249 h 4971947"/>
                <a:gd name="connsiteX36" fmla="*/ 6617922 w 9867944"/>
                <a:gd name="connsiteY36" fmla="*/ 4971947 h 4971947"/>
                <a:gd name="connsiteX37" fmla="*/ 6983621 w 9867944"/>
                <a:gd name="connsiteY37" fmla="*/ 4606249 h 4971947"/>
                <a:gd name="connsiteX38" fmla="*/ 6983621 w 9867944"/>
                <a:gd name="connsiteY38" fmla="*/ 2998395 h 4971947"/>
                <a:gd name="connsiteX39" fmla="*/ 7214011 w 9867944"/>
                <a:gd name="connsiteY39" fmla="*/ 2903313 h 4971947"/>
                <a:gd name="connsiteX40" fmla="*/ 7836917 w 9867944"/>
                <a:gd name="connsiteY40" fmla="*/ 2646105 h 4971947"/>
                <a:gd name="connsiteX41" fmla="*/ 7908837 w 9867944"/>
                <a:gd name="connsiteY41" fmla="*/ 2708274 h 4971947"/>
                <a:gd name="connsiteX42" fmla="*/ 8971801 w 9867944"/>
                <a:gd name="connsiteY42" fmla="*/ 3108104 h 4971947"/>
                <a:gd name="connsiteX43" fmla="*/ 9142460 w 9867944"/>
                <a:gd name="connsiteY43" fmla="*/ 3108104 h 4971947"/>
                <a:gd name="connsiteX44" fmla="*/ 9583736 w 9867944"/>
                <a:gd name="connsiteY44" fmla="*/ 2876495 h 4971947"/>
                <a:gd name="connsiteX45" fmla="*/ 9619087 w 9867944"/>
                <a:gd name="connsiteY45" fmla="*/ 2799698 h 4971947"/>
                <a:gd name="connsiteX46" fmla="*/ 9665409 w 9867944"/>
                <a:gd name="connsiteY46" fmla="*/ 2601003 h 4971947"/>
                <a:gd name="connsiteX47" fmla="*/ 9650781 w 9867944"/>
                <a:gd name="connsiteY47"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51441 w 9867944"/>
                <a:gd name="connsiteY26" fmla="*/ 3713944 h 4971947"/>
                <a:gd name="connsiteX27" fmla="*/ 1789484 w 9867944"/>
                <a:gd name="connsiteY27" fmla="*/ 3359217 h 4971947"/>
                <a:gd name="connsiteX28" fmla="*/ 1891880 w 9867944"/>
                <a:gd name="connsiteY28" fmla="*/ 3133703 h 4971947"/>
                <a:gd name="connsiteX29" fmla="*/ 5033229 w 9867944"/>
                <a:gd name="connsiteY29" fmla="*/ 3337880 h 4971947"/>
                <a:gd name="connsiteX30" fmla="*/ 5033229 w 9867944"/>
                <a:gd name="connsiteY30" fmla="*/ 4606249 h 4971947"/>
                <a:gd name="connsiteX31" fmla="*/ 5398928 w 9867944"/>
                <a:gd name="connsiteY31" fmla="*/ 4971947 h 4971947"/>
                <a:gd name="connsiteX32" fmla="*/ 5764626 w 9867944"/>
                <a:gd name="connsiteY32" fmla="*/ 4606249 h 4971947"/>
                <a:gd name="connsiteX33" fmla="*/ 5764626 w 9867944"/>
                <a:gd name="connsiteY33" fmla="*/ 3509154 h 4971947"/>
                <a:gd name="connsiteX34" fmla="*/ 6252224 w 9867944"/>
                <a:gd name="connsiteY34" fmla="*/ 3306800 h 4971947"/>
                <a:gd name="connsiteX35" fmla="*/ 6252224 w 9867944"/>
                <a:gd name="connsiteY35" fmla="*/ 4606249 h 4971947"/>
                <a:gd name="connsiteX36" fmla="*/ 6617922 w 9867944"/>
                <a:gd name="connsiteY36" fmla="*/ 4971947 h 4971947"/>
                <a:gd name="connsiteX37" fmla="*/ 6983621 w 9867944"/>
                <a:gd name="connsiteY37" fmla="*/ 4606249 h 4971947"/>
                <a:gd name="connsiteX38" fmla="*/ 6983621 w 9867944"/>
                <a:gd name="connsiteY38" fmla="*/ 2998395 h 4971947"/>
                <a:gd name="connsiteX39" fmla="*/ 7214011 w 9867944"/>
                <a:gd name="connsiteY39" fmla="*/ 2903313 h 4971947"/>
                <a:gd name="connsiteX40" fmla="*/ 7836917 w 9867944"/>
                <a:gd name="connsiteY40" fmla="*/ 2646105 h 4971947"/>
                <a:gd name="connsiteX41" fmla="*/ 7908837 w 9867944"/>
                <a:gd name="connsiteY41" fmla="*/ 2708274 h 4971947"/>
                <a:gd name="connsiteX42" fmla="*/ 8971801 w 9867944"/>
                <a:gd name="connsiteY42" fmla="*/ 3108104 h 4971947"/>
                <a:gd name="connsiteX43" fmla="*/ 9142460 w 9867944"/>
                <a:gd name="connsiteY43" fmla="*/ 3108104 h 4971947"/>
                <a:gd name="connsiteX44" fmla="*/ 9583736 w 9867944"/>
                <a:gd name="connsiteY44" fmla="*/ 2876495 h 4971947"/>
                <a:gd name="connsiteX45" fmla="*/ 9619087 w 9867944"/>
                <a:gd name="connsiteY45" fmla="*/ 2799698 h 4971947"/>
                <a:gd name="connsiteX46" fmla="*/ 9665409 w 9867944"/>
                <a:gd name="connsiteY46" fmla="*/ 2601003 h 4971947"/>
                <a:gd name="connsiteX47" fmla="*/ 9650781 w 9867944"/>
                <a:gd name="connsiteY47"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51441 w 9867944"/>
                <a:gd name="connsiteY26" fmla="*/ 3713944 h 4971947"/>
                <a:gd name="connsiteX27" fmla="*/ 1789484 w 9867944"/>
                <a:gd name="connsiteY27" fmla="*/ 3359217 h 4971947"/>
                <a:gd name="connsiteX28" fmla="*/ 1891880 w 9867944"/>
                <a:gd name="connsiteY28" fmla="*/ 3133703 h 4971947"/>
                <a:gd name="connsiteX29" fmla="*/ 5033229 w 9867944"/>
                <a:gd name="connsiteY29" fmla="*/ 3337880 h 4971947"/>
                <a:gd name="connsiteX30" fmla="*/ 5033229 w 9867944"/>
                <a:gd name="connsiteY30" fmla="*/ 4606249 h 4971947"/>
                <a:gd name="connsiteX31" fmla="*/ 5398928 w 9867944"/>
                <a:gd name="connsiteY31" fmla="*/ 4971947 h 4971947"/>
                <a:gd name="connsiteX32" fmla="*/ 5764626 w 9867944"/>
                <a:gd name="connsiteY32" fmla="*/ 4606249 h 4971947"/>
                <a:gd name="connsiteX33" fmla="*/ 5683953 w 9867944"/>
                <a:gd name="connsiteY33" fmla="*/ 3305737 h 4971947"/>
                <a:gd name="connsiteX34" fmla="*/ 6252224 w 9867944"/>
                <a:gd name="connsiteY34" fmla="*/ 3306800 h 4971947"/>
                <a:gd name="connsiteX35" fmla="*/ 6252224 w 9867944"/>
                <a:gd name="connsiteY35" fmla="*/ 4606249 h 4971947"/>
                <a:gd name="connsiteX36" fmla="*/ 6617922 w 9867944"/>
                <a:gd name="connsiteY36" fmla="*/ 4971947 h 4971947"/>
                <a:gd name="connsiteX37" fmla="*/ 6983621 w 9867944"/>
                <a:gd name="connsiteY37" fmla="*/ 4606249 h 4971947"/>
                <a:gd name="connsiteX38" fmla="*/ 6983621 w 9867944"/>
                <a:gd name="connsiteY38" fmla="*/ 2998395 h 4971947"/>
                <a:gd name="connsiteX39" fmla="*/ 7214011 w 9867944"/>
                <a:gd name="connsiteY39" fmla="*/ 2903313 h 4971947"/>
                <a:gd name="connsiteX40" fmla="*/ 7836917 w 9867944"/>
                <a:gd name="connsiteY40" fmla="*/ 2646105 h 4971947"/>
                <a:gd name="connsiteX41" fmla="*/ 7908837 w 9867944"/>
                <a:gd name="connsiteY41" fmla="*/ 2708274 h 4971947"/>
                <a:gd name="connsiteX42" fmla="*/ 8971801 w 9867944"/>
                <a:gd name="connsiteY42" fmla="*/ 3108104 h 4971947"/>
                <a:gd name="connsiteX43" fmla="*/ 9142460 w 9867944"/>
                <a:gd name="connsiteY43" fmla="*/ 3108104 h 4971947"/>
                <a:gd name="connsiteX44" fmla="*/ 9583736 w 9867944"/>
                <a:gd name="connsiteY44" fmla="*/ 2876495 h 4971947"/>
                <a:gd name="connsiteX45" fmla="*/ 9619087 w 9867944"/>
                <a:gd name="connsiteY45" fmla="*/ 2799698 h 4971947"/>
                <a:gd name="connsiteX46" fmla="*/ 9665409 w 9867944"/>
                <a:gd name="connsiteY46" fmla="*/ 2601003 h 4971947"/>
                <a:gd name="connsiteX47" fmla="*/ 9650781 w 9867944"/>
                <a:gd name="connsiteY47"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1789484 w 9867944"/>
                <a:gd name="connsiteY27" fmla="*/ 3359217 h 4971947"/>
                <a:gd name="connsiteX28" fmla="*/ 1891880 w 9867944"/>
                <a:gd name="connsiteY28" fmla="*/ 3133703 h 4971947"/>
                <a:gd name="connsiteX29" fmla="*/ 5033229 w 9867944"/>
                <a:gd name="connsiteY29" fmla="*/ 3337880 h 4971947"/>
                <a:gd name="connsiteX30" fmla="*/ 5033229 w 9867944"/>
                <a:gd name="connsiteY30" fmla="*/ 4606249 h 4971947"/>
                <a:gd name="connsiteX31" fmla="*/ 5398928 w 9867944"/>
                <a:gd name="connsiteY31" fmla="*/ 4971947 h 4971947"/>
                <a:gd name="connsiteX32" fmla="*/ 5764626 w 9867944"/>
                <a:gd name="connsiteY32" fmla="*/ 4606249 h 4971947"/>
                <a:gd name="connsiteX33" fmla="*/ 5683953 w 9867944"/>
                <a:gd name="connsiteY33" fmla="*/ 3305737 h 4971947"/>
                <a:gd name="connsiteX34" fmla="*/ 6252224 w 9867944"/>
                <a:gd name="connsiteY34" fmla="*/ 3306800 h 4971947"/>
                <a:gd name="connsiteX35" fmla="*/ 6252224 w 9867944"/>
                <a:gd name="connsiteY35" fmla="*/ 4606249 h 4971947"/>
                <a:gd name="connsiteX36" fmla="*/ 6617922 w 9867944"/>
                <a:gd name="connsiteY36" fmla="*/ 4971947 h 4971947"/>
                <a:gd name="connsiteX37" fmla="*/ 6983621 w 9867944"/>
                <a:gd name="connsiteY37" fmla="*/ 4606249 h 4971947"/>
                <a:gd name="connsiteX38" fmla="*/ 6983621 w 9867944"/>
                <a:gd name="connsiteY38" fmla="*/ 2998395 h 4971947"/>
                <a:gd name="connsiteX39" fmla="*/ 7214011 w 9867944"/>
                <a:gd name="connsiteY39" fmla="*/ 2903313 h 4971947"/>
                <a:gd name="connsiteX40" fmla="*/ 7836917 w 9867944"/>
                <a:gd name="connsiteY40" fmla="*/ 2646105 h 4971947"/>
                <a:gd name="connsiteX41" fmla="*/ 7908837 w 9867944"/>
                <a:gd name="connsiteY41" fmla="*/ 2708274 h 4971947"/>
                <a:gd name="connsiteX42" fmla="*/ 8971801 w 9867944"/>
                <a:gd name="connsiteY42" fmla="*/ 3108104 h 4971947"/>
                <a:gd name="connsiteX43" fmla="*/ 9142460 w 9867944"/>
                <a:gd name="connsiteY43" fmla="*/ 3108104 h 4971947"/>
                <a:gd name="connsiteX44" fmla="*/ 9583736 w 9867944"/>
                <a:gd name="connsiteY44" fmla="*/ 2876495 h 4971947"/>
                <a:gd name="connsiteX45" fmla="*/ 9619087 w 9867944"/>
                <a:gd name="connsiteY45" fmla="*/ 2799698 h 4971947"/>
                <a:gd name="connsiteX46" fmla="*/ 9665409 w 9867944"/>
                <a:gd name="connsiteY46" fmla="*/ 2601003 h 4971947"/>
                <a:gd name="connsiteX47" fmla="*/ 9650781 w 9867944"/>
                <a:gd name="connsiteY47"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1789484 w 9867944"/>
                <a:gd name="connsiteY27" fmla="*/ 3359217 h 4971947"/>
                <a:gd name="connsiteX28" fmla="*/ 5033229 w 9867944"/>
                <a:gd name="connsiteY28" fmla="*/ 3337880 h 4971947"/>
                <a:gd name="connsiteX29" fmla="*/ 5033229 w 9867944"/>
                <a:gd name="connsiteY29" fmla="*/ 4606249 h 4971947"/>
                <a:gd name="connsiteX30" fmla="*/ 5398928 w 9867944"/>
                <a:gd name="connsiteY30" fmla="*/ 4971947 h 4971947"/>
                <a:gd name="connsiteX31" fmla="*/ 5764626 w 9867944"/>
                <a:gd name="connsiteY31" fmla="*/ 4606249 h 4971947"/>
                <a:gd name="connsiteX32" fmla="*/ 5683953 w 9867944"/>
                <a:gd name="connsiteY32" fmla="*/ 3305737 h 4971947"/>
                <a:gd name="connsiteX33" fmla="*/ 6252224 w 9867944"/>
                <a:gd name="connsiteY33" fmla="*/ 3306800 h 4971947"/>
                <a:gd name="connsiteX34" fmla="*/ 6252224 w 9867944"/>
                <a:gd name="connsiteY34" fmla="*/ 4606249 h 4971947"/>
                <a:gd name="connsiteX35" fmla="*/ 6617922 w 9867944"/>
                <a:gd name="connsiteY35" fmla="*/ 4971947 h 4971947"/>
                <a:gd name="connsiteX36" fmla="*/ 6983621 w 9867944"/>
                <a:gd name="connsiteY36" fmla="*/ 4606249 h 4971947"/>
                <a:gd name="connsiteX37" fmla="*/ 6983621 w 9867944"/>
                <a:gd name="connsiteY37" fmla="*/ 2998395 h 4971947"/>
                <a:gd name="connsiteX38" fmla="*/ 7214011 w 9867944"/>
                <a:gd name="connsiteY38" fmla="*/ 2903313 h 4971947"/>
                <a:gd name="connsiteX39" fmla="*/ 7836917 w 9867944"/>
                <a:gd name="connsiteY39" fmla="*/ 2646105 h 4971947"/>
                <a:gd name="connsiteX40" fmla="*/ 7908837 w 9867944"/>
                <a:gd name="connsiteY40" fmla="*/ 2708274 h 4971947"/>
                <a:gd name="connsiteX41" fmla="*/ 8971801 w 9867944"/>
                <a:gd name="connsiteY41" fmla="*/ 3108104 h 4971947"/>
                <a:gd name="connsiteX42" fmla="*/ 9142460 w 9867944"/>
                <a:gd name="connsiteY42" fmla="*/ 3108104 h 4971947"/>
                <a:gd name="connsiteX43" fmla="*/ 9583736 w 9867944"/>
                <a:gd name="connsiteY43" fmla="*/ 2876495 h 4971947"/>
                <a:gd name="connsiteX44" fmla="*/ 9619087 w 9867944"/>
                <a:gd name="connsiteY44" fmla="*/ 2799698 h 4971947"/>
                <a:gd name="connsiteX45" fmla="*/ 9665409 w 9867944"/>
                <a:gd name="connsiteY45" fmla="*/ 2601003 h 4971947"/>
                <a:gd name="connsiteX46" fmla="*/ 9650781 w 9867944"/>
                <a:gd name="connsiteY46"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83621 w 9867944"/>
                <a:gd name="connsiteY36" fmla="*/ 2998395 h 4971947"/>
                <a:gd name="connsiteX37" fmla="*/ 7214011 w 9867944"/>
                <a:gd name="connsiteY37" fmla="*/ 2903313 h 4971947"/>
                <a:gd name="connsiteX38" fmla="*/ 7836917 w 9867944"/>
                <a:gd name="connsiteY38" fmla="*/ 2646105 h 4971947"/>
                <a:gd name="connsiteX39" fmla="*/ 7908837 w 9867944"/>
                <a:gd name="connsiteY39" fmla="*/ 2708274 h 4971947"/>
                <a:gd name="connsiteX40" fmla="*/ 8971801 w 9867944"/>
                <a:gd name="connsiteY40" fmla="*/ 3108104 h 4971947"/>
                <a:gd name="connsiteX41" fmla="*/ 9142460 w 9867944"/>
                <a:gd name="connsiteY41" fmla="*/ 3108104 h 4971947"/>
                <a:gd name="connsiteX42" fmla="*/ 9583736 w 9867944"/>
                <a:gd name="connsiteY42" fmla="*/ 2876495 h 4971947"/>
                <a:gd name="connsiteX43" fmla="*/ 9619087 w 9867944"/>
                <a:gd name="connsiteY43" fmla="*/ 2799698 h 4971947"/>
                <a:gd name="connsiteX44" fmla="*/ 9665409 w 9867944"/>
                <a:gd name="connsiteY44" fmla="*/ 2601003 h 4971947"/>
                <a:gd name="connsiteX45" fmla="*/ 9650781 w 9867944"/>
                <a:gd name="connsiteY45"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83621 w 9867944"/>
                <a:gd name="connsiteY36" fmla="*/ 2998395 h 4971947"/>
                <a:gd name="connsiteX37" fmla="*/ 7214011 w 9867944"/>
                <a:gd name="connsiteY37" fmla="*/ 2903313 h 4971947"/>
                <a:gd name="connsiteX38" fmla="*/ 7836917 w 9867944"/>
                <a:gd name="connsiteY38" fmla="*/ 2646105 h 4971947"/>
                <a:gd name="connsiteX39" fmla="*/ 7908837 w 9867944"/>
                <a:gd name="connsiteY39" fmla="*/ 2708274 h 4971947"/>
                <a:gd name="connsiteX40" fmla="*/ 8971801 w 9867944"/>
                <a:gd name="connsiteY40" fmla="*/ 3108104 h 4971947"/>
                <a:gd name="connsiteX41" fmla="*/ 9142460 w 9867944"/>
                <a:gd name="connsiteY41" fmla="*/ 3108104 h 4971947"/>
                <a:gd name="connsiteX42" fmla="*/ 9583736 w 9867944"/>
                <a:gd name="connsiteY42" fmla="*/ 2876495 h 4971947"/>
                <a:gd name="connsiteX43" fmla="*/ 9619087 w 9867944"/>
                <a:gd name="connsiteY43" fmla="*/ 2799698 h 4971947"/>
                <a:gd name="connsiteX44" fmla="*/ 9665409 w 9867944"/>
                <a:gd name="connsiteY44" fmla="*/ 2601003 h 4971947"/>
                <a:gd name="connsiteX45" fmla="*/ 9650781 w 9867944"/>
                <a:gd name="connsiteY45"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83621 w 9867944"/>
                <a:gd name="connsiteY36" fmla="*/ 2998395 h 4971947"/>
                <a:gd name="connsiteX37" fmla="*/ 7214011 w 9867944"/>
                <a:gd name="connsiteY37" fmla="*/ 2903313 h 4971947"/>
                <a:gd name="connsiteX38" fmla="*/ 7836917 w 9867944"/>
                <a:gd name="connsiteY38" fmla="*/ 2646105 h 4971947"/>
                <a:gd name="connsiteX39" fmla="*/ 7908837 w 9867944"/>
                <a:gd name="connsiteY39" fmla="*/ 2708274 h 4971947"/>
                <a:gd name="connsiteX40" fmla="*/ 8971801 w 9867944"/>
                <a:gd name="connsiteY40" fmla="*/ 3108104 h 4971947"/>
                <a:gd name="connsiteX41" fmla="*/ 9142460 w 9867944"/>
                <a:gd name="connsiteY41" fmla="*/ 3108104 h 4971947"/>
                <a:gd name="connsiteX42" fmla="*/ 9583736 w 9867944"/>
                <a:gd name="connsiteY42" fmla="*/ 2876495 h 4971947"/>
                <a:gd name="connsiteX43" fmla="*/ 9619087 w 9867944"/>
                <a:gd name="connsiteY43" fmla="*/ 2799698 h 4971947"/>
                <a:gd name="connsiteX44" fmla="*/ 9665409 w 9867944"/>
                <a:gd name="connsiteY44" fmla="*/ 2601003 h 4971947"/>
                <a:gd name="connsiteX45" fmla="*/ 9650781 w 9867944"/>
                <a:gd name="connsiteY45"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83621 w 9867944"/>
                <a:gd name="connsiteY36" fmla="*/ 2998395 h 4971947"/>
                <a:gd name="connsiteX37" fmla="*/ 7214011 w 9867944"/>
                <a:gd name="connsiteY37" fmla="*/ 2903313 h 4971947"/>
                <a:gd name="connsiteX38" fmla="*/ 7562631 w 9867944"/>
                <a:gd name="connsiteY38" fmla="*/ 2442688 h 4971947"/>
                <a:gd name="connsiteX39" fmla="*/ 7908837 w 9867944"/>
                <a:gd name="connsiteY39" fmla="*/ 2708274 h 4971947"/>
                <a:gd name="connsiteX40" fmla="*/ 8971801 w 9867944"/>
                <a:gd name="connsiteY40" fmla="*/ 3108104 h 4971947"/>
                <a:gd name="connsiteX41" fmla="*/ 9142460 w 9867944"/>
                <a:gd name="connsiteY41" fmla="*/ 3108104 h 4971947"/>
                <a:gd name="connsiteX42" fmla="*/ 9583736 w 9867944"/>
                <a:gd name="connsiteY42" fmla="*/ 2876495 h 4971947"/>
                <a:gd name="connsiteX43" fmla="*/ 9619087 w 9867944"/>
                <a:gd name="connsiteY43" fmla="*/ 2799698 h 4971947"/>
                <a:gd name="connsiteX44" fmla="*/ 9665409 w 9867944"/>
                <a:gd name="connsiteY44" fmla="*/ 2601003 h 4971947"/>
                <a:gd name="connsiteX45" fmla="*/ 9650781 w 9867944"/>
                <a:gd name="connsiteY45"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83621 w 9867944"/>
                <a:gd name="connsiteY36" fmla="*/ 2998395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464382 w 9867944"/>
                <a:gd name="connsiteY26" fmla="*/ 3539587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29 w 9867944"/>
                <a:gd name="connsiteY27" fmla="*/ 3337880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4904154 w 9867944"/>
                <a:gd name="connsiteY27" fmla="*/ 3163523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83953 w 9867944"/>
                <a:gd name="connsiteY31" fmla="*/ 3305737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651684 w 9867944"/>
                <a:gd name="connsiteY31" fmla="*/ 3058731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52224 w 9867944"/>
                <a:gd name="connsiteY32" fmla="*/ 3306800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349031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171552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7908837 w 9867944"/>
                <a:gd name="connsiteY38" fmla="*/ 2708274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20044 w 9867944"/>
                <a:gd name="connsiteY22" fmla="*/ 3555475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32446 w 9867944"/>
                <a:gd name="connsiteY21" fmla="*/ 3761486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19172 w 9867944"/>
                <a:gd name="connsiteY26" fmla="*/ 3263521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77563 w 9867944"/>
                <a:gd name="connsiteY26" fmla="*/ 3079477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562631 w 9867944"/>
                <a:gd name="connsiteY37" fmla="*/ 2442688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77563 w 9867944"/>
                <a:gd name="connsiteY26" fmla="*/ 3079477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387457 w 9867944"/>
                <a:gd name="connsiteY37" fmla="*/ 2179767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77563 w 9867944"/>
                <a:gd name="connsiteY26" fmla="*/ 3079477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387457 w 9867944"/>
                <a:gd name="connsiteY37" fmla="*/ 2179767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231926 w 9867944"/>
                <a:gd name="connsiteY11" fmla="*/ 223963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77563 w 9867944"/>
                <a:gd name="connsiteY26" fmla="*/ 3079477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387457 w 9867944"/>
                <a:gd name="connsiteY37" fmla="*/ 2179767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471789 h 4971947"/>
                <a:gd name="connsiteX1" fmla="*/ 9867944 w 9867944"/>
                <a:gd name="connsiteY1" fmla="*/ 1773299 h 4971947"/>
                <a:gd name="connsiteX2" fmla="*/ 9276549 w 9867944"/>
                <a:gd name="connsiteY2" fmla="*/ 1942745 h 4971947"/>
                <a:gd name="connsiteX3" fmla="*/ 9143022 w 9867944"/>
                <a:gd name="connsiteY3" fmla="*/ 1413211 h 4971947"/>
                <a:gd name="connsiteX4" fmla="*/ 8846244 w 9867944"/>
                <a:gd name="connsiteY4" fmla="*/ 1549010 h 4971947"/>
                <a:gd name="connsiteX5" fmla="*/ 8376932 w 9867944"/>
                <a:gd name="connsiteY5" fmla="*/ 1052879 h 4971947"/>
                <a:gd name="connsiteX6" fmla="*/ 8568314 w 9867944"/>
                <a:gd name="connsiteY6" fmla="*/ 945607 h 4971947"/>
                <a:gd name="connsiteX7" fmla="*/ 8581723 w 9867944"/>
                <a:gd name="connsiteY7" fmla="*/ 316606 h 4971947"/>
                <a:gd name="connsiteX8" fmla="*/ 8107534 w 9867944"/>
                <a:gd name="connsiteY8" fmla="*/ 770072 h 4971947"/>
                <a:gd name="connsiteX9" fmla="*/ 7879582 w 9867944"/>
                <a:gd name="connsiteY9" fmla="*/ 526273 h 4971947"/>
                <a:gd name="connsiteX10" fmla="*/ 6572820 w 9867944"/>
                <a:gd name="connsiteY10" fmla="*/ 2106 h 4971947"/>
                <a:gd name="connsiteX11" fmla="*/ 5358441 w 9867944"/>
                <a:gd name="connsiteY11" fmla="*/ 425535 h 4971947"/>
                <a:gd name="connsiteX12" fmla="*/ 3596034 w 9867944"/>
                <a:gd name="connsiteY12" fmla="*/ 294664 h 4971947"/>
                <a:gd name="connsiteX13" fmla="*/ 2463588 w 9867944"/>
                <a:gd name="connsiteY13" fmla="*/ 208116 h 4971947"/>
                <a:gd name="connsiteX14" fmla="*/ 2036940 w 9867944"/>
                <a:gd name="connsiteY14" fmla="*/ 228839 h 4971947"/>
                <a:gd name="connsiteX15" fmla="*/ 0 w 9867944"/>
                <a:gd name="connsiteY15" fmla="*/ 2186544 h 4971947"/>
                <a:gd name="connsiteX16" fmla="*/ 0 w 9867944"/>
                <a:gd name="connsiteY16" fmla="*/ 2626601 h 4971947"/>
                <a:gd name="connsiteX17" fmla="*/ 401049 w 9867944"/>
                <a:gd name="connsiteY17" fmla="*/ 2446190 h 4971947"/>
                <a:gd name="connsiteX18" fmla="*/ 401049 w 9867944"/>
                <a:gd name="connsiteY18" fmla="*/ 4606249 h 4971947"/>
                <a:gd name="connsiteX19" fmla="*/ 766748 w 9867944"/>
                <a:gd name="connsiteY19" fmla="*/ 4971947 h 4971947"/>
                <a:gd name="connsiteX20" fmla="*/ 1132446 w 9867944"/>
                <a:gd name="connsiteY20" fmla="*/ 4606249 h 4971947"/>
                <a:gd name="connsiteX21" fmla="*/ 1112982 w 9867944"/>
                <a:gd name="connsiteY21" fmla="*/ 2762390 h 4971947"/>
                <a:gd name="connsiteX22" fmla="*/ 1658972 w 9867944"/>
                <a:gd name="connsiteY22" fmla="*/ 3196151 h 4971947"/>
                <a:gd name="connsiteX23" fmla="*/ 1620044 w 9867944"/>
                <a:gd name="connsiteY23" fmla="*/ 4606249 h 4971947"/>
                <a:gd name="connsiteX24" fmla="*/ 1985742 w 9867944"/>
                <a:gd name="connsiteY24" fmla="*/ 4971947 h 4971947"/>
                <a:gd name="connsiteX25" fmla="*/ 2351441 w 9867944"/>
                <a:gd name="connsiteY25" fmla="*/ 4606249 h 4971947"/>
                <a:gd name="connsiteX26" fmla="*/ 2377563 w 9867944"/>
                <a:gd name="connsiteY26" fmla="*/ 3079477 h 4971947"/>
                <a:gd name="connsiteX27" fmla="*/ 5033230 w 9867944"/>
                <a:gd name="connsiteY27" fmla="*/ 3061815 h 4971947"/>
                <a:gd name="connsiteX28" fmla="*/ 5033229 w 9867944"/>
                <a:gd name="connsiteY28" fmla="*/ 4606249 h 4971947"/>
                <a:gd name="connsiteX29" fmla="*/ 5398928 w 9867944"/>
                <a:gd name="connsiteY29" fmla="*/ 4971947 h 4971947"/>
                <a:gd name="connsiteX30" fmla="*/ 5764626 w 9867944"/>
                <a:gd name="connsiteY30" fmla="*/ 4606249 h 4971947"/>
                <a:gd name="connsiteX31" fmla="*/ 5748491 w 9867944"/>
                <a:gd name="connsiteY31" fmla="*/ 3029671 h 4971947"/>
                <a:gd name="connsiteX32" fmla="*/ 6229944 w 9867944"/>
                <a:gd name="connsiteY32" fmla="*/ 3030734 h 4971947"/>
                <a:gd name="connsiteX33" fmla="*/ 6252224 w 9867944"/>
                <a:gd name="connsiteY33" fmla="*/ 4606249 h 4971947"/>
                <a:gd name="connsiteX34" fmla="*/ 6617922 w 9867944"/>
                <a:gd name="connsiteY34" fmla="*/ 4971947 h 4971947"/>
                <a:gd name="connsiteX35" fmla="*/ 6983621 w 9867944"/>
                <a:gd name="connsiteY35" fmla="*/ 4606249 h 4971947"/>
                <a:gd name="connsiteX36" fmla="*/ 6935218 w 9867944"/>
                <a:gd name="connsiteY36" fmla="*/ 2707799 h 4971947"/>
                <a:gd name="connsiteX37" fmla="*/ 7387457 w 9867944"/>
                <a:gd name="connsiteY37" fmla="*/ 2179767 h 4971947"/>
                <a:gd name="connsiteX38" fmla="*/ 8025620 w 9867944"/>
                <a:gd name="connsiteY38" fmla="*/ 2646926 h 4971947"/>
                <a:gd name="connsiteX39" fmla="*/ 8971801 w 9867944"/>
                <a:gd name="connsiteY39" fmla="*/ 3108104 h 4971947"/>
                <a:gd name="connsiteX40" fmla="*/ 9142460 w 9867944"/>
                <a:gd name="connsiteY40" fmla="*/ 3108104 h 4971947"/>
                <a:gd name="connsiteX41" fmla="*/ 9583736 w 9867944"/>
                <a:gd name="connsiteY41" fmla="*/ 2876495 h 4971947"/>
                <a:gd name="connsiteX42" fmla="*/ 9619087 w 9867944"/>
                <a:gd name="connsiteY42" fmla="*/ 2799698 h 4971947"/>
                <a:gd name="connsiteX43" fmla="*/ 9665409 w 9867944"/>
                <a:gd name="connsiteY43" fmla="*/ 2601003 h 4971947"/>
                <a:gd name="connsiteX44" fmla="*/ 9650781 w 9867944"/>
                <a:gd name="connsiteY44" fmla="*/ 2471789 h 4971947"/>
                <a:gd name="connsiteX0" fmla="*/ 9650781 w 9867944"/>
                <a:gd name="connsiteY0" fmla="*/ 2263685 h 4763843"/>
                <a:gd name="connsiteX1" fmla="*/ 9867944 w 9867944"/>
                <a:gd name="connsiteY1" fmla="*/ 1565195 h 4763843"/>
                <a:gd name="connsiteX2" fmla="*/ 9276549 w 9867944"/>
                <a:gd name="connsiteY2" fmla="*/ 1734641 h 4763843"/>
                <a:gd name="connsiteX3" fmla="*/ 9143022 w 9867944"/>
                <a:gd name="connsiteY3" fmla="*/ 1205107 h 4763843"/>
                <a:gd name="connsiteX4" fmla="*/ 8846244 w 9867944"/>
                <a:gd name="connsiteY4" fmla="*/ 1340906 h 4763843"/>
                <a:gd name="connsiteX5" fmla="*/ 8376932 w 9867944"/>
                <a:gd name="connsiteY5" fmla="*/ 844775 h 4763843"/>
                <a:gd name="connsiteX6" fmla="*/ 8568314 w 9867944"/>
                <a:gd name="connsiteY6" fmla="*/ 737503 h 4763843"/>
                <a:gd name="connsiteX7" fmla="*/ 8581723 w 9867944"/>
                <a:gd name="connsiteY7" fmla="*/ 108502 h 4763843"/>
                <a:gd name="connsiteX8" fmla="*/ 8107534 w 9867944"/>
                <a:gd name="connsiteY8" fmla="*/ 561968 h 4763843"/>
                <a:gd name="connsiteX9" fmla="*/ 7879582 w 9867944"/>
                <a:gd name="connsiteY9" fmla="*/ 318169 h 4763843"/>
                <a:gd name="connsiteX10" fmla="*/ 6757727 w 9867944"/>
                <a:gd name="connsiteY10" fmla="*/ 56922 h 4763843"/>
                <a:gd name="connsiteX11" fmla="*/ 5358441 w 9867944"/>
                <a:gd name="connsiteY11" fmla="*/ 217431 h 4763843"/>
                <a:gd name="connsiteX12" fmla="*/ 3596034 w 9867944"/>
                <a:gd name="connsiteY12" fmla="*/ 86560 h 4763843"/>
                <a:gd name="connsiteX13" fmla="*/ 2463588 w 9867944"/>
                <a:gd name="connsiteY13" fmla="*/ 12 h 4763843"/>
                <a:gd name="connsiteX14" fmla="*/ 2036940 w 9867944"/>
                <a:gd name="connsiteY14" fmla="*/ 20735 h 4763843"/>
                <a:gd name="connsiteX15" fmla="*/ 0 w 9867944"/>
                <a:gd name="connsiteY15" fmla="*/ 1978440 h 4763843"/>
                <a:gd name="connsiteX16" fmla="*/ 0 w 9867944"/>
                <a:gd name="connsiteY16" fmla="*/ 2418497 h 4763843"/>
                <a:gd name="connsiteX17" fmla="*/ 401049 w 9867944"/>
                <a:gd name="connsiteY17" fmla="*/ 2238086 h 4763843"/>
                <a:gd name="connsiteX18" fmla="*/ 401049 w 9867944"/>
                <a:gd name="connsiteY18" fmla="*/ 4398145 h 4763843"/>
                <a:gd name="connsiteX19" fmla="*/ 766748 w 9867944"/>
                <a:gd name="connsiteY19" fmla="*/ 4763843 h 4763843"/>
                <a:gd name="connsiteX20" fmla="*/ 1132446 w 9867944"/>
                <a:gd name="connsiteY20" fmla="*/ 4398145 h 4763843"/>
                <a:gd name="connsiteX21" fmla="*/ 1112982 w 9867944"/>
                <a:gd name="connsiteY21" fmla="*/ 2554286 h 4763843"/>
                <a:gd name="connsiteX22" fmla="*/ 1658972 w 9867944"/>
                <a:gd name="connsiteY22" fmla="*/ 2988047 h 4763843"/>
                <a:gd name="connsiteX23" fmla="*/ 1620044 w 9867944"/>
                <a:gd name="connsiteY23" fmla="*/ 4398145 h 4763843"/>
                <a:gd name="connsiteX24" fmla="*/ 1985742 w 9867944"/>
                <a:gd name="connsiteY24" fmla="*/ 4763843 h 4763843"/>
                <a:gd name="connsiteX25" fmla="*/ 2351441 w 9867944"/>
                <a:gd name="connsiteY25" fmla="*/ 4398145 h 4763843"/>
                <a:gd name="connsiteX26" fmla="*/ 2377563 w 9867944"/>
                <a:gd name="connsiteY26" fmla="*/ 2871373 h 4763843"/>
                <a:gd name="connsiteX27" fmla="*/ 5033230 w 9867944"/>
                <a:gd name="connsiteY27" fmla="*/ 2853711 h 4763843"/>
                <a:gd name="connsiteX28" fmla="*/ 5033229 w 9867944"/>
                <a:gd name="connsiteY28" fmla="*/ 4398145 h 4763843"/>
                <a:gd name="connsiteX29" fmla="*/ 5398928 w 9867944"/>
                <a:gd name="connsiteY29" fmla="*/ 4763843 h 4763843"/>
                <a:gd name="connsiteX30" fmla="*/ 5764626 w 9867944"/>
                <a:gd name="connsiteY30" fmla="*/ 4398145 h 4763843"/>
                <a:gd name="connsiteX31" fmla="*/ 5748491 w 9867944"/>
                <a:gd name="connsiteY31" fmla="*/ 2821567 h 4763843"/>
                <a:gd name="connsiteX32" fmla="*/ 6229944 w 9867944"/>
                <a:gd name="connsiteY32" fmla="*/ 2822630 h 4763843"/>
                <a:gd name="connsiteX33" fmla="*/ 6252224 w 9867944"/>
                <a:gd name="connsiteY33" fmla="*/ 4398145 h 4763843"/>
                <a:gd name="connsiteX34" fmla="*/ 6617922 w 9867944"/>
                <a:gd name="connsiteY34" fmla="*/ 4763843 h 4763843"/>
                <a:gd name="connsiteX35" fmla="*/ 6983621 w 9867944"/>
                <a:gd name="connsiteY35" fmla="*/ 4398145 h 4763843"/>
                <a:gd name="connsiteX36" fmla="*/ 6935218 w 9867944"/>
                <a:gd name="connsiteY36" fmla="*/ 2499695 h 4763843"/>
                <a:gd name="connsiteX37" fmla="*/ 7387457 w 9867944"/>
                <a:gd name="connsiteY37" fmla="*/ 1971663 h 4763843"/>
                <a:gd name="connsiteX38" fmla="*/ 8025620 w 9867944"/>
                <a:gd name="connsiteY38" fmla="*/ 2438822 h 4763843"/>
                <a:gd name="connsiteX39" fmla="*/ 8971801 w 9867944"/>
                <a:gd name="connsiteY39" fmla="*/ 2900000 h 4763843"/>
                <a:gd name="connsiteX40" fmla="*/ 9142460 w 9867944"/>
                <a:gd name="connsiteY40" fmla="*/ 2900000 h 4763843"/>
                <a:gd name="connsiteX41" fmla="*/ 9583736 w 9867944"/>
                <a:gd name="connsiteY41" fmla="*/ 2668391 h 4763843"/>
                <a:gd name="connsiteX42" fmla="*/ 9619087 w 9867944"/>
                <a:gd name="connsiteY42" fmla="*/ 2591594 h 4763843"/>
                <a:gd name="connsiteX43" fmla="*/ 9665409 w 9867944"/>
                <a:gd name="connsiteY43" fmla="*/ 2392899 h 4763843"/>
                <a:gd name="connsiteX44" fmla="*/ 9650781 w 9867944"/>
                <a:gd name="connsiteY44" fmla="*/ 2263685 h 4763843"/>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2463588 w 9867944"/>
                <a:gd name="connsiteY13" fmla="*/ 71025 h 4834856"/>
                <a:gd name="connsiteX14" fmla="*/ 2036940 w 9867944"/>
                <a:gd name="connsiteY14" fmla="*/ 91748 h 4834856"/>
                <a:gd name="connsiteX15" fmla="*/ 0 w 9867944"/>
                <a:gd name="connsiteY15" fmla="*/ 2049453 h 4834856"/>
                <a:gd name="connsiteX16" fmla="*/ 0 w 9867944"/>
                <a:gd name="connsiteY16" fmla="*/ 2489510 h 4834856"/>
                <a:gd name="connsiteX17" fmla="*/ 401049 w 9867944"/>
                <a:gd name="connsiteY17" fmla="*/ 2309099 h 4834856"/>
                <a:gd name="connsiteX18" fmla="*/ 401049 w 9867944"/>
                <a:gd name="connsiteY18" fmla="*/ 4469158 h 4834856"/>
                <a:gd name="connsiteX19" fmla="*/ 766748 w 9867944"/>
                <a:gd name="connsiteY19" fmla="*/ 4834856 h 4834856"/>
                <a:gd name="connsiteX20" fmla="*/ 1132446 w 9867944"/>
                <a:gd name="connsiteY20" fmla="*/ 4469158 h 4834856"/>
                <a:gd name="connsiteX21" fmla="*/ 1112982 w 9867944"/>
                <a:gd name="connsiteY21" fmla="*/ 2625299 h 4834856"/>
                <a:gd name="connsiteX22" fmla="*/ 1658972 w 9867944"/>
                <a:gd name="connsiteY22" fmla="*/ 3059060 h 4834856"/>
                <a:gd name="connsiteX23" fmla="*/ 1620044 w 9867944"/>
                <a:gd name="connsiteY23" fmla="*/ 4469158 h 4834856"/>
                <a:gd name="connsiteX24" fmla="*/ 1985742 w 9867944"/>
                <a:gd name="connsiteY24" fmla="*/ 4834856 h 4834856"/>
                <a:gd name="connsiteX25" fmla="*/ 2351441 w 9867944"/>
                <a:gd name="connsiteY25" fmla="*/ 4469158 h 4834856"/>
                <a:gd name="connsiteX26" fmla="*/ 2377563 w 9867944"/>
                <a:gd name="connsiteY26" fmla="*/ 2942386 h 4834856"/>
                <a:gd name="connsiteX27" fmla="*/ 5033230 w 9867944"/>
                <a:gd name="connsiteY27" fmla="*/ 2924724 h 4834856"/>
                <a:gd name="connsiteX28" fmla="*/ 5033229 w 9867944"/>
                <a:gd name="connsiteY28" fmla="*/ 4469158 h 4834856"/>
                <a:gd name="connsiteX29" fmla="*/ 5398928 w 9867944"/>
                <a:gd name="connsiteY29" fmla="*/ 4834856 h 4834856"/>
                <a:gd name="connsiteX30" fmla="*/ 5764626 w 9867944"/>
                <a:gd name="connsiteY30" fmla="*/ 4469158 h 4834856"/>
                <a:gd name="connsiteX31" fmla="*/ 5748491 w 9867944"/>
                <a:gd name="connsiteY31" fmla="*/ 2892580 h 4834856"/>
                <a:gd name="connsiteX32" fmla="*/ 6229944 w 9867944"/>
                <a:gd name="connsiteY32" fmla="*/ 2893643 h 4834856"/>
                <a:gd name="connsiteX33" fmla="*/ 6252224 w 9867944"/>
                <a:gd name="connsiteY33" fmla="*/ 4469158 h 4834856"/>
                <a:gd name="connsiteX34" fmla="*/ 6617922 w 9867944"/>
                <a:gd name="connsiteY34" fmla="*/ 4834856 h 4834856"/>
                <a:gd name="connsiteX35" fmla="*/ 6983621 w 9867944"/>
                <a:gd name="connsiteY35" fmla="*/ 4469158 h 4834856"/>
                <a:gd name="connsiteX36" fmla="*/ 6935218 w 9867944"/>
                <a:gd name="connsiteY36" fmla="*/ 2570708 h 4834856"/>
                <a:gd name="connsiteX37" fmla="*/ 7387457 w 9867944"/>
                <a:gd name="connsiteY37" fmla="*/ 2042676 h 4834856"/>
                <a:gd name="connsiteX38" fmla="*/ 8025620 w 9867944"/>
                <a:gd name="connsiteY38" fmla="*/ 2509835 h 4834856"/>
                <a:gd name="connsiteX39" fmla="*/ 8971801 w 9867944"/>
                <a:gd name="connsiteY39" fmla="*/ 2971013 h 4834856"/>
                <a:gd name="connsiteX40" fmla="*/ 9142460 w 9867944"/>
                <a:gd name="connsiteY40" fmla="*/ 2971013 h 4834856"/>
                <a:gd name="connsiteX41" fmla="*/ 9583736 w 9867944"/>
                <a:gd name="connsiteY41" fmla="*/ 2739404 h 4834856"/>
                <a:gd name="connsiteX42" fmla="*/ 9619087 w 9867944"/>
                <a:gd name="connsiteY42" fmla="*/ 2662607 h 4834856"/>
                <a:gd name="connsiteX43" fmla="*/ 9665409 w 9867944"/>
                <a:gd name="connsiteY43" fmla="*/ 2463912 h 4834856"/>
                <a:gd name="connsiteX44" fmla="*/ 9650781 w 9867944"/>
                <a:gd name="connsiteY44"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2463588 w 9867944"/>
                <a:gd name="connsiteY13" fmla="*/ 71025 h 4834856"/>
                <a:gd name="connsiteX14" fmla="*/ 2036940 w 9867944"/>
                <a:gd name="connsiteY14" fmla="*/ 91748 h 4834856"/>
                <a:gd name="connsiteX15" fmla="*/ 0 w 9867944"/>
                <a:gd name="connsiteY15" fmla="*/ 2049453 h 4834856"/>
                <a:gd name="connsiteX16" fmla="*/ 0 w 9867944"/>
                <a:gd name="connsiteY16" fmla="*/ 2489510 h 4834856"/>
                <a:gd name="connsiteX17" fmla="*/ 401049 w 9867944"/>
                <a:gd name="connsiteY17" fmla="*/ 2309099 h 4834856"/>
                <a:gd name="connsiteX18" fmla="*/ 401049 w 9867944"/>
                <a:gd name="connsiteY18" fmla="*/ 4469158 h 4834856"/>
                <a:gd name="connsiteX19" fmla="*/ 766748 w 9867944"/>
                <a:gd name="connsiteY19" fmla="*/ 4834856 h 4834856"/>
                <a:gd name="connsiteX20" fmla="*/ 1132446 w 9867944"/>
                <a:gd name="connsiteY20" fmla="*/ 4469158 h 4834856"/>
                <a:gd name="connsiteX21" fmla="*/ 1112982 w 9867944"/>
                <a:gd name="connsiteY21" fmla="*/ 2625299 h 4834856"/>
                <a:gd name="connsiteX22" fmla="*/ 1658972 w 9867944"/>
                <a:gd name="connsiteY22" fmla="*/ 3059060 h 4834856"/>
                <a:gd name="connsiteX23" fmla="*/ 1620044 w 9867944"/>
                <a:gd name="connsiteY23" fmla="*/ 4469158 h 4834856"/>
                <a:gd name="connsiteX24" fmla="*/ 1985742 w 9867944"/>
                <a:gd name="connsiteY24" fmla="*/ 4834856 h 4834856"/>
                <a:gd name="connsiteX25" fmla="*/ 2351441 w 9867944"/>
                <a:gd name="connsiteY25" fmla="*/ 4469158 h 4834856"/>
                <a:gd name="connsiteX26" fmla="*/ 2435348 w 9867944"/>
                <a:gd name="connsiteY26" fmla="*/ 2749578 h 4834856"/>
                <a:gd name="connsiteX27" fmla="*/ 5033230 w 9867944"/>
                <a:gd name="connsiteY27" fmla="*/ 2924724 h 4834856"/>
                <a:gd name="connsiteX28" fmla="*/ 5033229 w 9867944"/>
                <a:gd name="connsiteY28" fmla="*/ 4469158 h 4834856"/>
                <a:gd name="connsiteX29" fmla="*/ 5398928 w 9867944"/>
                <a:gd name="connsiteY29" fmla="*/ 4834856 h 4834856"/>
                <a:gd name="connsiteX30" fmla="*/ 5764626 w 9867944"/>
                <a:gd name="connsiteY30" fmla="*/ 4469158 h 4834856"/>
                <a:gd name="connsiteX31" fmla="*/ 5748491 w 9867944"/>
                <a:gd name="connsiteY31" fmla="*/ 2892580 h 4834856"/>
                <a:gd name="connsiteX32" fmla="*/ 6229944 w 9867944"/>
                <a:gd name="connsiteY32" fmla="*/ 2893643 h 4834856"/>
                <a:gd name="connsiteX33" fmla="*/ 6252224 w 9867944"/>
                <a:gd name="connsiteY33" fmla="*/ 4469158 h 4834856"/>
                <a:gd name="connsiteX34" fmla="*/ 6617922 w 9867944"/>
                <a:gd name="connsiteY34" fmla="*/ 4834856 h 4834856"/>
                <a:gd name="connsiteX35" fmla="*/ 6983621 w 9867944"/>
                <a:gd name="connsiteY35" fmla="*/ 4469158 h 4834856"/>
                <a:gd name="connsiteX36" fmla="*/ 6935218 w 9867944"/>
                <a:gd name="connsiteY36" fmla="*/ 2570708 h 4834856"/>
                <a:gd name="connsiteX37" fmla="*/ 7387457 w 9867944"/>
                <a:gd name="connsiteY37" fmla="*/ 2042676 h 4834856"/>
                <a:gd name="connsiteX38" fmla="*/ 8025620 w 9867944"/>
                <a:gd name="connsiteY38" fmla="*/ 2509835 h 4834856"/>
                <a:gd name="connsiteX39" fmla="*/ 8971801 w 9867944"/>
                <a:gd name="connsiteY39" fmla="*/ 2971013 h 4834856"/>
                <a:gd name="connsiteX40" fmla="*/ 9142460 w 9867944"/>
                <a:gd name="connsiteY40" fmla="*/ 2971013 h 4834856"/>
                <a:gd name="connsiteX41" fmla="*/ 9583736 w 9867944"/>
                <a:gd name="connsiteY41" fmla="*/ 2739404 h 4834856"/>
                <a:gd name="connsiteX42" fmla="*/ 9619087 w 9867944"/>
                <a:gd name="connsiteY42" fmla="*/ 2662607 h 4834856"/>
                <a:gd name="connsiteX43" fmla="*/ 9665409 w 9867944"/>
                <a:gd name="connsiteY43" fmla="*/ 2463912 h 4834856"/>
                <a:gd name="connsiteX44" fmla="*/ 9650781 w 9867944"/>
                <a:gd name="connsiteY44"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2463588 w 9867944"/>
                <a:gd name="connsiteY13" fmla="*/ 71025 h 4834856"/>
                <a:gd name="connsiteX14" fmla="*/ 2036940 w 9867944"/>
                <a:gd name="connsiteY14" fmla="*/ 91748 h 4834856"/>
                <a:gd name="connsiteX15" fmla="*/ 0 w 9867944"/>
                <a:gd name="connsiteY15" fmla="*/ 2049453 h 4834856"/>
                <a:gd name="connsiteX16" fmla="*/ 0 w 9867944"/>
                <a:gd name="connsiteY16" fmla="*/ 2489510 h 4834856"/>
                <a:gd name="connsiteX17" fmla="*/ 401049 w 9867944"/>
                <a:gd name="connsiteY17" fmla="*/ 2309099 h 4834856"/>
                <a:gd name="connsiteX18" fmla="*/ 401049 w 9867944"/>
                <a:gd name="connsiteY18" fmla="*/ 4469158 h 4834856"/>
                <a:gd name="connsiteX19" fmla="*/ 766748 w 9867944"/>
                <a:gd name="connsiteY19" fmla="*/ 4834856 h 4834856"/>
                <a:gd name="connsiteX20" fmla="*/ 1132446 w 9867944"/>
                <a:gd name="connsiteY20" fmla="*/ 4469158 h 4834856"/>
                <a:gd name="connsiteX21" fmla="*/ 1112982 w 9867944"/>
                <a:gd name="connsiteY21" fmla="*/ 2625299 h 4834856"/>
                <a:gd name="connsiteX22" fmla="*/ 1658972 w 9867944"/>
                <a:gd name="connsiteY22" fmla="*/ 3059060 h 4834856"/>
                <a:gd name="connsiteX23" fmla="*/ 1620044 w 9867944"/>
                <a:gd name="connsiteY23" fmla="*/ 4469158 h 4834856"/>
                <a:gd name="connsiteX24" fmla="*/ 1985742 w 9867944"/>
                <a:gd name="connsiteY24" fmla="*/ 4834856 h 4834856"/>
                <a:gd name="connsiteX25" fmla="*/ 2351441 w 9867944"/>
                <a:gd name="connsiteY25" fmla="*/ 4469158 h 4834856"/>
                <a:gd name="connsiteX26" fmla="*/ 2319777 w 9867944"/>
                <a:gd name="connsiteY26" fmla="*/ 2837218 h 4834856"/>
                <a:gd name="connsiteX27" fmla="*/ 5033230 w 9867944"/>
                <a:gd name="connsiteY27" fmla="*/ 2924724 h 4834856"/>
                <a:gd name="connsiteX28" fmla="*/ 5033229 w 9867944"/>
                <a:gd name="connsiteY28" fmla="*/ 4469158 h 4834856"/>
                <a:gd name="connsiteX29" fmla="*/ 5398928 w 9867944"/>
                <a:gd name="connsiteY29" fmla="*/ 4834856 h 4834856"/>
                <a:gd name="connsiteX30" fmla="*/ 5764626 w 9867944"/>
                <a:gd name="connsiteY30" fmla="*/ 4469158 h 4834856"/>
                <a:gd name="connsiteX31" fmla="*/ 5748491 w 9867944"/>
                <a:gd name="connsiteY31" fmla="*/ 2892580 h 4834856"/>
                <a:gd name="connsiteX32" fmla="*/ 6229944 w 9867944"/>
                <a:gd name="connsiteY32" fmla="*/ 2893643 h 4834856"/>
                <a:gd name="connsiteX33" fmla="*/ 6252224 w 9867944"/>
                <a:gd name="connsiteY33" fmla="*/ 4469158 h 4834856"/>
                <a:gd name="connsiteX34" fmla="*/ 6617922 w 9867944"/>
                <a:gd name="connsiteY34" fmla="*/ 4834856 h 4834856"/>
                <a:gd name="connsiteX35" fmla="*/ 6983621 w 9867944"/>
                <a:gd name="connsiteY35" fmla="*/ 4469158 h 4834856"/>
                <a:gd name="connsiteX36" fmla="*/ 6935218 w 9867944"/>
                <a:gd name="connsiteY36" fmla="*/ 2570708 h 4834856"/>
                <a:gd name="connsiteX37" fmla="*/ 7387457 w 9867944"/>
                <a:gd name="connsiteY37" fmla="*/ 2042676 h 4834856"/>
                <a:gd name="connsiteX38" fmla="*/ 8025620 w 9867944"/>
                <a:gd name="connsiteY38" fmla="*/ 2509835 h 4834856"/>
                <a:gd name="connsiteX39" fmla="*/ 8971801 w 9867944"/>
                <a:gd name="connsiteY39" fmla="*/ 2971013 h 4834856"/>
                <a:gd name="connsiteX40" fmla="*/ 9142460 w 9867944"/>
                <a:gd name="connsiteY40" fmla="*/ 2971013 h 4834856"/>
                <a:gd name="connsiteX41" fmla="*/ 9583736 w 9867944"/>
                <a:gd name="connsiteY41" fmla="*/ 2739404 h 4834856"/>
                <a:gd name="connsiteX42" fmla="*/ 9619087 w 9867944"/>
                <a:gd name="connsiteY42" fmla="*/ 2662607 h 4834856"/>
                <a:gd name="connsiteX43" fmla="*/ 9665409 w 9867944"/>
                <a:gd name="connsiteY43" fmla="*/ 2463912 h 4834856"/>
                <a:gd name="connsiteX44" fmla="*/ 9650781 w 9867944"/>
                <a:gd name="connsiteY44"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2463588 w 9867944"/>
                <a:gd name="connsiteY13" fmla="*/ 71025 h 4834856"/>
                <a:gd name="connsiteX14" fmla="*/ 2036940 w 9867944"/>
                <a:gd name="connsiteY14" fmla="*/ 91748 h 4834856"/>
                <a:gd name="connsiteX15" fmla="*/ 0 w 9867944"/>
                <a:gd name="connsiteY15" fmla="*/ 2049453 h 4834856"/>
                <a:gd name="connsiteX16" fmla="*/ 0 w 9867944"/>
                <a:gd name="connsiteY16" fmla="*/ 2489510 h 4834856"/>
                <a:gd name="connsiteX17" fmla="*/ 401049 w 9867944"/>
                <a:gd name="connsiteY17" fmla="*/ 2309099 h 4834856"/>
                <a:gd name="connsiteX18" fmla="*/ 401049 w 9867944"/>
                <a:gd name="connsiteY18" fmla="*/ 4469158 h 4834856"/>
                <a:gd name="connsiteX19" fmla="*/ 766748 w 9867944"/>
                <a:gd name="connsiteY19" fmla="*/ 4834856 h 4834856"/>
                <a:gd name="connsiteX20" fmla="*/ 1132446 w 9867944"/>
                <a:gd name="connsiteY20" fmla="*/ 4469158 h 4834856"/>
                <a:gd name="connsiteX21" fmla="*/ 1112982 w 9867944"/>
                <a:gd name="connsiteY21" fmla="*/ 2625299 h 4834856"/>
                <a:gd name="connsiteX22" fmla="*/ 1658972 w 9867944"/>
                <a:gd name="connsiteY22" fmla="*/ 3059060 h 4834856"/>
                <a:gd name="connsiteX23" fmla="*/ 1620044 w 9867944"/>
                <a:gd name="connsiteY23" fmla="*/ 4469158 h 4834856"/>
                <a:gd name="connsiteX24" fmla="*/ 1985742 w 9867944"/>
                <a:gd name="connsiteY24" fmla="*/ 4834856 h 4834856"/>
                <a:gd name="connsiteX25" fmla="*/ 2351441 w 9867944"/>
                <a:gd name="connsiteY25" fmla="*/ 4469158 h 4834856"/>
                <a:gd name="connsiteX26" fmla="*/ 2331335 w 9867944"/>
                <a:gd name="connsiteY26" fmla="*/ 2986207 h 4834856"/>
                <a:gd name="connsiteX27" fmla="*/ 5033230 w 9867944"/>
                <a:gd name="connsiteY27" fmla="*/ 2924724 h 4834856"/>
                <a:gd name="connsiteX28" fmla="*/ 5033229 w 9867944"/>
                <a:gd name="connsiteY28" fmla="*/ 4469158 h 4834856"/>
                <a:gd name="connsiteX29" fmla="*/ 5398928 w 9867944"/>
                <a:gd name="connsiteY29" fmla="*/ 4834856 h 4834856"/>
                <a:gd name="connsiteX30" fmla="*/ 5764626 w 9867944"/>
                <a:gd name="connsiteY30" fmla="*/ 4469158 h 4834856"/>
                <a:gd name="connsiteX31" fmla="*/ 5748491 w 9867944"/>
                <a:gd name="connsiteY31" fmla="*/ 2892580 h 4834856"/>
                <a:gd name="connsiteX32" fmla="*/ 6229944 w 9867944"/>
                <a:gd name="connsiteY32" fmla="*/ 2893643 h 4834856"/>
                <a:gd name="connsiteX33" fmla="*/ 6252224 w 9867944"/>
                <a:gd name="connsiteY33" fmla="*/ 4469158 h 4834856"/>
                <a:gd name="connsiteX34" fmla="*/ 6617922 w 9867944"/>
                <a:gd name="connsiteY34" fmla="*/ 4834856 h 4834856"/>
                <a:gd name="connsiteX35" fmla="*/ 6983621 w 9867944"/>
                <a:gd name="connsiteY35" fmla="*/ 4469158 h 4834856"/>
                <a:gd name="connsiteX36" fmla="*/ 6935218 w 9867944"/>
                <a:gd name="connsiteY36" fmla="*/ 2570708 h 4834856"/>
                <a:gd name="connsiteX37" fmla="*/ 7387457 w 9867944"/>
                <a:gd name="connsiteY37" fmla="*/ 2042676 h 4834856"/>
                <a:gd name="connsiteX38" fmla="*/ 8025620 w 9867944"/>
                <a:gd name="connsiteY38" fmla="*/ 2509835 h 4834856"/>
                <a:gd name="connsiteX39" fmla="*/ 8971801 w 9867944"/>
                <a:gd name="connsiteY39" fmla="*/ 2971013 h 4834856"/>
                <a:gd name="connsiteX40" fmla="*/ 9142460 w 9867944"/>
                <a:gd name="connsiteY40" fmla="*/ 2971013 h 4834856"/>
                <a:gd name="connsiteX41" fmla="*/ 9583736 w 9867944"/>
                <a:gd name="connsiteY41" fmla="*/ 2739404 h 4834856"/>
                <a:gd name="connsiteX42" fmla="*/ 9619087 w 9867944"/>
                <a:gd name="connsiteY42" fmla="*/ 2662607 h 4834856"/>
                <a:gd name="connsiteX43" fmla="*/ 9665409 w 9867944"/>
                <a:gd name="connsiteY43" fmla="*/ 2463912 h 4834856"/>
                <a:gd name="connsiteX44" fmla="*/ 9650781 w 9867944"/>
                <a:gd name="connsiteY44"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2463588 w 9867944"/>
                <a:gd name="connsiteY13" fmla="*/ 71025 h 4834856"/>
                <a:gd name="connsiteX14" fmla="*/ 1667113 w 9867944"/>
                <a:gd name="connsiteY14" fmla="*/ 249500 h 4834856"/>
                <a:gd name="connsiteX15" fmla="*/ 0 w 9867944"/>
                <a:gd name="connsiteY15" fmla="*/ 2049453 h 4834856"/>
                <a:gd name="connsiteX16" fmla="*/ 0 w 9867944"/>
                <a:gd name="connsiteY16" fmla="*/ 2489510 h 4834856"/>
                <a:gd name="connsiteX17" fmla="*/ 401049 w 9867944"/>
                <a:gd name="connsiteY17" fmla="*/ 2309099 h 4834856"/>
                <a:gd name="connsiteX18" fmla="*/ 401049 w 9867944"/>
                <a:gd name="connsiteY18" fmla="*/ 4469158 h 4834856"/>
                <a:gd name="connsiteX19" fmla="*/ 766748 w 9867944"/>
                <a:gd name="connsiteY19" fmla="*/ 4834856 h 4834856"/>
                <a:gd name="connsiteX20" fmla="*/ 1132446 w 9867944"/>
                <a:gd name="connsiteY20" fmla="*/ 4469158 h 4834856"/>
                <a:gd name="connsiteX21" fmla="*/ 1112982 w 9867944"/>
                <a:gd name="connsiteY21" fmla="*/ 2625299 h 4834856"/>
                <a:gd name="connsiteX22" fmla="*/ 1658972 w 9867944"/>
                <a:gd name="connsiteY22" fmla="*/ 3059060 h 4834856"/>
                <a:gd name="connsiteX23" fmla="*/ 1620044 w 9867944"/>
                <a:gd name="connsiteY23" fmla="*/ 4469158 h 4834856"/>
                <a:gd name="connsiteX24" fmla="*/ 1985742 w 9867944"/>
                <a:gd name="connsiteY24" fmla="*/ 4834856 h 4834856"/>
                <a:gd name="connsiteX25" fmla="*/ 2351441 w 9867944"/>
                <a:gd name="connsiteY25" fmla="*/ 4469158 h 4834856"/>
                <a:gd name="connsiteX26" fmla="*/ 2331335 w 9867944"/>
                <a:gd name="connsiteY26" fmla="*/ 2986207 h 4834856"/>
                <a:gd name="connsiteX27" fmla="*/ 5033230 w 9867944"/>
                <a:gd name="connsiteY27" fmla="*/ 2924724 h 4834856"/>
                <a:gd name="connsiteX28" fmla="*/ 5033229 w 9867944"/>
                <a:gd name="connsiteY28" fmla="*/ 4469158 h 4834856"/>
                <a:gd name="connsiteX29" fmla="*/ 5398928 w 9867944"/>
                <a:gd name="connsiteY29" fmla="*/ 4834856 h 4834856"/>
                <a:gd name="connsiteX30" fmla="*/ 5764626 w 9867944"/>
                <a:gd name="connsiteY30" fmla="*/ 4469158 h 4834856"/>
                <a:gd name="connsiteX31" fmla="*/ 5748491 w 9867944"/>
                <a:gd name="connsiteY31" fmla="*/ 2892580 h 4834856"/>
                <a:gd name="connsiteX32" fmla="*/ 6229944 w 9867944"/>
                <a:gd name="connsiteY32" fmla="*/ 2893643 h 4834856"/>
                <a:gd name="connsiteX33" fmla="*/ 6252224 w 9867944"/>
                <a:gd name="connsiteY33" fmla="*/ 4469158 h 4834856"/>
                <a:gd name="connsiteX34" fmla="*/ 6617922 w 9867944"/>
                <a:gd name="connsiteY34" fmla="*/ 4834856 h 4834856"/>
                <a:gd name="connsiteX35" fmla="*/ 6983621 w 9867944"/>
                <a:gd name="connsiteY35" fmla="*/ 4469158 h 4834856"/>
                <a:gd name="connsiteX36" fmla="*/ 6935218 w 9867944"/>
                <a:gd name="connsiteY36" fmla="*/ 2570708 h 4834856"/>
                <a:gd name="connsiteX37" fmla="*/ 7387457 w 9867944"/>
                <a:gd name="connsiteY37" fmla="*/ 2042676 h 4834856"/>
                <a:gd name="connsiteX38" fmla="*/ 8025620 w 9867944"/>
                <a:gd name="connsiteY38" fmla="*/ 2509835 h 4834856"/>
                <a:gd name="connsiteX39" fmla="*/ 8971801 w 9867944"/>
                <a:gd name="connsiteY39" fmla="*/ 2971013 h 4834856"/>
                <a:gd name="connsiteX40" fmla="*/ 9142460 w 9867944"/>
                <a:gd name="connsiteY40" fmla="*/ 2971013 h 4834856"/>
                <a:gd name="connsiteX41" fmla="*/ 9583736 w 9867944"/>
                <a:gd name="connsiteY41" fmla="*/ 2739404 h 4834856"/>
                <a:gd name="connsiteX42" fmla="*/ 9619087 w 9867944"/>
                <a:gd name="connsiteY42" fmla="*/ 2662607 h 4834856"/>
                <a:gd name="connsiteX43" fmla="*/ 9665409 w 9867944"/>
                <a:gd name="connsiteY43" fmla="*/ 2463912 h 4834856"/>
                <a:gd name="connsiteX44" fmla="*/ 9650781 w 9867944"/>
                <a:gd name="connsiteY44"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3596034 w 9867944"/>
                <a:gd name="connsiteY12" fmla="*/ 157573 h 4834856"/>
                <a:gd name="connsiteX13" fmla="*/ 1667113 w 9867944"/>
                <a:gd name="connsiteY13" fmla="*/ 249500 h 4834856"/>
                <a:gd name="connsiteX14" fmla="*/ 0 w 9867944"/>
                <a:gd name="connsiteY14" fmla="*/ 2049453 h 4834856"/>
                <a:gd name="connsiteX15" fmla="*/ 0 w 9867944"/>
                <a:gd name="connsiteY15" fmla="*/ 2489510 h 4834856"/>
                <a:gd name="connsiteX16" fmla="*/ 401049 w 9867944"/>
                <a:gd name="connsiteY16" fmla="*/ 2309099 h 4834856"/>
                <a:gd name="connsiteX17" fmla="*/ 401049 w 9867944"/>
                <a:gd name="connsiteY17" fmla="*/ 4469158 h 4834856"/>
                <a:gd name="connsiteX18" fmla="*/ 766748 w 9867944"/>
                <a:gd name="connsiteY18" fmla="*/ 4834856 h 4834856"/>
                <a:gd name="connsiteX19" fmla="*/ 1132446 w 9867944"/>
                <a:gd name="connsiteY19" fmla="*/ 4469158 h 4834856"/>
                <a:gd name="connsiteX20" fmla="*/ 1112982 w 9867944"/>
                <a:gd name="connsiteY20" fmla="*/ 2625299 h 4834856"/>
                <a:gd name="connsiteX21" fmla="*/ 1658972 w 9867944"/>
                <a:gd name="connsiteY21" fmla="*/ 3059060 h 4834856"/>
                <a:gd name="connsiteX22" fmla="*/ 1620044 w 9867944"/>
                <a:gd name="connsiteY22" fmla="*/ 4469158 h 4834856"/>
                <a:gd name="connsiteX23" fmla="*/ 1985742 w 9867944"/>
                <a:gd name="connsiteY23" fmla="*/ 4834856 h 4834856"/>
                <a:gd name="connsiteX24" fmla="*/ 2351441 w 9867944"/>
                <a:gd name="connsiteY24" fmla="*/ 4469158 h 4834856"/>
                <a:gd name="connsiteX25" fmla="*/ 2331335 w 9867944"/>
                <a:gd name="connsiteY25" fmla="*/ 2986207 h 4834856"/>
                <a:gd name="connsiteX26" fmla="*/ 5033230 w 9867944"/>
                <a:gd name="connsiteY26" fmla="*/ 2924724 h 4834856"/>
                <a:gd name="connsiteX27" fmla="*/ 5033229 w 9867944"/>
                <a:gd name="connsiteY27" fmla="*/ 4469158 h 4834856"/>
                <a:gd name="connsiteX28" fmla="*/ 5398928 w 9867944"/>
                <a:gd name="connsiteY28" fmla="*/ 4834856 h 4834856"/>
                <a:gd name="connsiteX29" fmla="*/ 5764626 w 9867944"/>
                <a:gd name="connsiteY29" fmla="*/ 4469158 h 4834856"/>
                <a:gd name="connsiteX30" fmla="*/ 5748491 w 9867944"/>
                <a:gd name="connsiteY30" fmla="*/ 2892580 h 4834856"/>
                <a:gd name="connsiteX31" fmla="*/ 6229944 w 9867944"/>
                <a:gd name="connsiteY31" fmla="*/ 2893643 h 4834856"/>
                <a:gd name="connsiteX32" fmla="*/ 6252224 w 9867944"/>
                <a:gd name="connsiteY32" fmla="*/ 4469158 h 4834856"/>
                <a:gd name="connsiteX33" fmla="*/ 6617922 w 9867944"/>
                <a:gd name="connsiteY33" fmla="*/ 4834856 h 4834856"/>
                <a:gd name="connsiteX34" fmla="*/ 6983621 w 9867944"/>
                <a:gd name="connsiteY34" fmla="*/ 4469158 h 4834856"/>
                <a:gd name="connsiteX35" fmla="*/ 6935218 w 9867944"/>
                <a:gd name="connsiteY35" fmla="*/ 2570708 h 4834856"/>
                <a:gd name="connsiteX36" fmla="*/ 7387457 w 9867944"/>
                <a:gd name="connsiteY36" fmla="*/ 2042676 h 4834856"/>
                <a:gd name="connsiteX37" fmla="*/ 8025620 w 9867944"/>
                <a:gd name="connsiteY37" fmla="*/ 2509835 h 4834856"/>
                <a:gd name="connsiteX38" fmla="*/ 8971801 w 9867944"/>
                <a:gd name="connsiteY38" fmla="*/ 2971013 h 4834856"/>
                <a:gd name="connsiteX39" fmla="*/ 9142460 w 9867944"/>
                <a:gd name="connsiteY39" fmla="*/ 2971013 h 4834856"/>
                <a:gd name="connsiteX40" fmla="*/ 9583736 w 9867944"/>
                <a:gd name="connsiteY40" fmla="*/ 2739404 h 4834856"/>
                <a:gd name="connsiteX41" fmla="*/ 9619087 w 9867944"/>
                <a:gd name="connsiteY41" fmla="*/ 2662607 h 4834856"/>
                <a:gd name="connsiteX42" fmla="*/ 9665409 w 9867944"/>
                <a:gd name="connsiteY42" fmla="*/ 2463912 h 4834856"/>
                <a:gd name="connsiteX43" fmla="*/ 9650781 w 9867944"/>
                <a:gd name="connsiteY43"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1667113 w 9867944"/>
                <a:gd name="connsiteY12" fmla="*/ 249500 h 4834856"/>
                <a:gd name="connsiteX13" fmla="*/ 0 w 9867944"/>
                <a:gd name="connsiteY13" fmla="*/ 2049453 h 4834856"/>
                <a:gd name="connsiteX14" fmla="*/ 0 w 9867944"/>
                <a:gd name="connsiteY14" fmla="*/ 2489510 h 4834856"/>
                <a:gd name="connsiteX15" fmla="*/ 401049 w 9867944"/>
                <a:gd name="connsiteY15" fmla="*/ 2309099 h 4834856"/>
                <a:gd name="connsiteX16" fmla="*/ 401049 w 9867944"/>
                <a:gd name="connsiteY16" fmla="*/ 4469158 h 4834856"/>
                <a:gd name="connsiteX17" fmla="*/ 766748 w 9867944"/>
                <a:gd name="connsiteY17" fmla="*/ 4834856 h 4834856"/>
                <a:gd name="connsiteX18" fmla="*/ 1132446 w 9867944"/>
                <a:gd name="connsiteY18" fmla="*/ 4469158 h 4834856"/>
                <a:gd name="connsiteX19" fmla="*/ 1112982 w 9867944"/>
                <a:gd name="connsiteY19" fmla="*/ 2625299 h 4834856"/>
                <a:gd name="connsiteX20" fmla="*/ 1658972 w 9867944"/>
                <a:gd name="connsiteY20" fmla="*/ 3059060 h 4834856"/>
                <a:gd name="connsiteX21" fmla="*/ 1620044 w 9867944"/>
                <a:gd name="connsiteY21" fmla="*/ 4469158 h 4834856"/>
                <a:gd name="connsiteX22" fmla="*/ 1985742 w 9867944"/>
                <a:gd name="connsiteY22" fmla="*/ 4834856 h 4834856"/>
                <a:gd name="connsiteX23" fmla="*/ 2351441 w 9867944"/>
                <a:gd name="connsiteY23" fmla="*/ 4469158 h 4834856"/>
                <a:gd name="connsiteX24" fmla="*/ 2331335 w 9867944"/>
                <a:gd name="connsiteY24" fmla="*/ 2986207 h 4834856"/>
                <a:gd name="connsiteX25" fmla="*/ 5033230 w 9867944"/>
                <a:gd name="connsiteY25" fmla="*/ 2924724 h 4834856"/>
                <a:gd name="connsiteX26" fmla="*/ 5033229 w 9867944"/>
                <a:gd name="connsiteY26" fmla="*/ 4469158 h 4834856"/>
                <a:gd name="connsiteX27" fmla="*/ 5398928 w 9867944"/>
                <a:gd name="connsiteY27" fmla="*/ 4834856 h 4834856"/>
                <a:gd name="connsiteX28" fmla="*/ 5764626 w 9867944"/>
                <a:gd name="connsiteY28" fmla="*/ 4469158 h 4834856"/>
                <a:gd name="connsiteX29" fmla="*/ 5748491 w 9867944"/>
                <a:gd name="connsiteY29" fmla="*/ 2892580 h 4834856"/>
                <a:gd name="connsiteX30" fmla="*/ 6229944 w 9867944"/>
                <a:gd name="connsiteY30" fmla="*/ 2893643 h 4834856"/>
                <a:gd name="connsiteX31" fmla="*/ 6252224 w 9867944"/>
                <a:gd name="connsiteY31" fmla="*/ 4469158 h 4834856"/>
                <a:gd name="connsiteX32" fmla="*/ 6617922 w 9867944"/>
                <a:gd name="connsiteY32" fmla="*/ 4834856 h 4834856"/>
                <a:gd name="connsiteX33" fmla="*/ 6983621 w 9867944"/>
                <a:gd name="connsiteY33" fmla="*/ 4469158 h 4834856"/>
                <a:gd name="connsiteX34" fmla="*/ 6935218 w 9867944"/>
                <a:gd name="connsiteY34" fmla="*/ 2570708 h 4834856"/>
                <a:gd name="connsiteX35" fmla="*/ 7387457 w 9867944"/>
                <a:gd name="connsiteY35" fmla="*/ 2042676 h 4834856"/>
                <a:gd name="connsiteX36" fmla="*/ 8025620 w 9867944"/>
                <a:gd name="connsiteY36" fmla="*/ 2509835 h 4834856"/>
                <a:gd name="connsiteX37" fmla="*/ 8971801 w 9867944"/>
                <a:gd name="connsiteY37" fmla="*/ 2971013 h 4834856"/>
                <a:gd name="connsiteX38" fmla="*/ 9142460 w 9867944"/>
                <a:gd name="connsiteY38" fmla="*/ 2971013 h 4834856"/>
                <a:gd name="connsiteX39" fmla="*/ 9583736 w 9867944"/>
                <a:gd name="connsiteY39" fmla="*/ 2739404 h 4834856"/>
                <a:gd name="connsiteX40" fmla="*/ 9619087 w 9867944"/>
                <a:gd name="connsiteY40" fmla="*/ 2662607 h 4834856"/>
                <a:gd name="connsiteX41" fmla="*/ 9665409 w 9867944"/>
                <a:gd name="connsiteY41" fmla="*/ 2463912 h 4834856"/>
                <a:gd name="connsiteX42" fmla="*/ 9650781 w 9867944"/>
                <a:gd name="connsiteY42" fmla="*/ 2334698 h 4834856"/>
                <a:gd name="connsiteX0" fmla="*/ 9650781 w 9867944"/>
                <a:gd name="connsiteY0" fmla="*/ 2334698 h 4834856"/>
                <a:gd name="connsiteX1" fmla="*/ 9867944 w 9867944"/>
                <a:gd name="connsiteY1" fmla="*/ 1636208 h 4834856"/>
                <a:gd name="connsiteX2" fmla="*/ 9276549 w 9867944"/>
                <a:gd name="connsiteY2" fmla="*/ 1805654 h 4834856"/>
                <a:gd name="connsiteX3" fmla="*/ 9143022 w 9867944"/>
                <a:gd name="connsiteY3" fmla="*/ 1276120 h 4834856"/>
                <a:gd name="connsiteX4" fmla="*/ 8846244 w 9867944"/>
                <a:gd name="connsiteY4" fmla="*/ 1411919 h 4834856"/>
                <a:gd name="connsiteX5" fmla="*/ 8376932 w 9867944"/>
                <a:gd name="connsiteY5" fmla="*/ 915788 h 4834856"/>
                <a:gd name="connsiteX6" fmla="*/ 8568314 w 9867944"/>
                <a:gd name="connsiteY6" fmla="*/ 808516 h 4834856"/>
                <a:gd name="connsiteX7" fmla="*/ 8581723 w 9867944"/>
                <a:gd name="connsiteY7" fmla="*/ 179515 h 4834856"/>
                <a:gd name="connsiteX8" fmla="*/ 8107534 w 9867944"/>
                <a:gd name="connsiteY8" fmla="*/ 632981 h 4834856"/>
                <a:gd name="connsiteX9" fmla="*/ 7879582 w 9867944"/>
                <a:gd name="connsiteY9" fmla="*/ 389182 h 4834856"/>
                <a:gd name="connsiteX10" fmla="*/ 6475502 w 9867944"/>
                <a:gd name="connsiteY10" fmla="*/ 5239 h 4834856"/>
                <a:gd name="connsiteX11" fmla="*/ 5358441 w 9867944"/>
                <a:gd name="connsiteY11" fmla="*/ 288444 h 4834856"/>
                <a:gd name="connsiteX12" fmla="*/ 1355072 w 9867944"/>
                <a:gd name="connsiteY12" fmla="*/ 240736 h 4834856"/>
                <a:gd name="connsiteX13" fmla="*/ 0 w 9867944"/>
                <a:gd name="connsiteY13" fmla="*/ 2049453 h 4834856"/>
                <a:gd name="connsiteX14" fmla="*/ 0 w 9867944"/>
                <a:gd name="connsiteY14" fmla="*/ 2489510 h 4834856"/>
                <a:gd name="connsiteX15" fmla="*/ 401049 w 9867944"/>
                <a:gd name="connsiteY15" fmla="*/ 2309099 h 4834856"/>
                <a:gd name="connsiteX16" fmla="*/ 401049 w 9867944"/>
                <a:gd name="connsiteY16" fmla="*/ 4469158 h 4834856"/>
                <a:gd name="connsiteX17" fmla="*/ 766748 w 9867944"/>
                <a:gd name="connsiteY17" fmla="*/ 4834856 h 4834856"/>
                <a:gd name="connsiteX18" fmla="*/ 1132446 w 9867944"/>
                <a:gd name="connsiteY18" fmla="*/ 4469158 h 4834856"/>
                <a:gd name="connsiteX19" fmla="*/ 1112982 w 9867944"/>
                <a:gd name="connsiteY19" fmla="*/ 2625299 h 4834856"/>
                <a:gd name="connsiteX20" fmla="*/ 1658972 w 9867944"/>
                <a:gd name="connsiteY20" fmla="*/ 3059060 h 4834856"/>
                <a:gd name="connsiteX21" fmla="*/ 1620044 w 9867944"/>
                <a:gd name="connsiteY21" fmla="*/ 4469158 h 4834856"/>
                <a:gd name="connsiteX22" fmla="*/ 1985742 w 9867944"/>
                <a:gd name="connsiteY22" fmla="*/ 4834856 h 4834856"/>
                <a:gd name="connsiteX23" fmla="*/ 2351441 w 9867944"/>
                <a:gd name="connsiteY23" fmla="*/ 4469158 h 4834856"/>
                <a:gd name="connsiteX24" fmla="*/ 2331335 w 9867944"/>
                <a:gd name="connsiteY24" fmla="*/ 2986207 h 4834856"/>
                <a:gd name="connsiteX25" fmla="*/ 5033230 w 9867944"/>
                <a:gd name="connsiteY25" fmla="*/ 2924724 h 4834856"/>
                <a:gd name="connsiteX26" fmla="*/ 5033229 w 9867944"/>
                <a:gd name="connsiteY26" fmla="*/ 4469158 h 4834856"/>
                <a:gd name="connsiteX27" fmla="*/ 5398928 w 9867944"/>
                <a:gd name="connsiteY27" fmla="*/ 4834856 h 4834856"/>
                <a:gd name="connsiteX28" fmla="*/ 5764626 w 9867944"/>
                <a:gd name="connsiteY28" fmla="*/ 4469158 h 4834856"/>
                <a:gd name="connsiteX29" fmla="*/ 5748491 w 9867944"/>
                <a:gd name="connsiteY29" fmla="*/ 2892580 h 4834856"/>
                <a:gd name="connsiteX30" fmla="*/ 6229944 w 9867944"/>
                <a:gd name="connsiteY30" fmla="*/ 2893643 h 4834856"/>
                <a:gd name="connsiteX31" fmla="*/ 6252224 w 9867944"/>
                <a:gd name="connsiteY31" fmla="*/ 4469158 h 4834856"/>
                <a:gd name="connsiteX32" fmla="*/ 6617922 w 9867944"/>
                <a:gd name="connsiteY32" fmla="*/ 4834856 h 4834856"/>
                <a:gd name="connsiteX33" fmla="*/ 6983621 w 9867944"/>
                <a:gd name="connsiteY33" fmla="*/ 4469158 h 4834856"/>
                <a:gd name="connsiteX34" fmla="*/ 6935218 w 9867944"/>
                <a:gd name="connsiteY34" fmla="*/ 2570708 h 4834856"/>
                <a:gd name="connsiteX35" fmla="*/ 7387457 w 9867944"/>
                <a:gd name="connsiteY35" fmla="*/ 2042676 h 4834856"/>
                <a:gd name="connsiteX36" fmla="*/ 8025620 w 9867944"/>
                <a:gd name="connsiteY36" fmla="*/ 2509835 h 4834856"/>
                <a:gd name="connsiteX37" fmla="*/ 8971801 w 9867944"/>
                <a:gd name="connsiteY37" fmla="*/ 2971013 h 4834856"/>
                <a:gd name="connsiteX38" fmla="*/ 9142460 w 9867944"/>
                <a:gd name="connsiteY38" fmla="*/ 2971013 h 4834856"/>
                <a:gd name="connsiteX39" fmla="*/ 9583736 w 9867944"/>
                <a:gd name="connsiteY39" fmla="*/ 2739404 h 4834856"/>
                <a:gd name="connsiteX40" fmla="*/ 9619087 w 9867944"/>
                <a:gd name="connsiteY40" fmla="*/ 2662607 h 4834856"/>
                <a:gd name="connsiteX41" fmla="*/ 9665409 w 9867944"/>
                <a:gd name="connsiteY41" fmla="*/ 2463912 h 4834856"/>
                <a:gd name="connsiteX42" fmla="*/ 9650781 w 9867944"/>
                <a:gd name="connsiteY42" fmla="*/ 2334698 h 4834856"/>
                <a:gd name="connsiteX0" fmla="*/ 9594431 w 9877865"/>
                <a:gd name="connsiteY0" fmla="*/ 2242917 h 4834856"/>
                <a:gd name="connsiteX1" fmla="*/ 9867944 w 9877865"/>
                <a:gd name="connsiteY1" fmla="*/ 1636208 h 4834856"/>
                <a:gd name="connsiteX2" fmla="*/ 9276549 w 9877865"/>
                <a:gd name="connsiteY2" fmla="*/ 1805654 h 4834856"/>
                <a:gd name="connsiteX3" fmla="*/ 9143022 w 9877865"/>
                <a:gd name="connsiteY3" fmla="*/ 1276120 h 4834856"/>
                <a:gd name="connsiteX4" fmla="*/ 8846244 w 9877865"/>
                <a:gd name="connsiteY4" fmla="*/ 1411919 h 4834856"/>
                <a:gd name="connsiteX5" fmla="*/ 8376932 w 9877865"/>
                <a:gd name="connsiteY5" fmla="*/ 915788 h 4834856"/>
                <a:gd name="connsiteX6" fmla="*/ 8568314 w 9877865"/>
                <a:gd name="connsiteY6" fmla="*/ 808516 h 4834856"/>
                <a:gd name="connsiteX7" fmla="*/ 8581723 w 9877865"/>
                <a:gd name="connsiteY7" fmla="*/ 179515 h 4834856"/>
                <a:gd name="connsiteX8" fmla="*/ 8107534 w 9877865"/>
                <a:gd name="connsiteY8" fmla="*/ 632981 h 4834856"/>
                <a:gd name="connsiteX9" fmla="*/ 7879582 w 9877865"/>
                <a:gd name="connsiteY9" fmla="*/ 389182 h 4834856"/>
                <a:gd name="connsiteX10" fmla="*/ 6475502 w 9877865"/>
                <a:gd name="connsiteY10" fmla="*/ 5239 h 4834856"/>
                <a:gd name="connsiteX11" fmla="*/ 5358441 w 9877865"/>
                <a:gd name="connsiteY11" fmla="*/ 288444 h 4834856"/>
                <a:gd name="connsiteX12" fmla="*/ 1355072 w 9877865"/>
                <a:gd name="connsiteY12" fmla="*/ 240736 h 4834856"/>
                <a:gd name="connsiteX13" fmla="*/ 0 w 9877865"/>
                <a:gd name="connsiteY13" fmla="*/ 2049453 h 4834856"/>
                <a:gd name="connsiteX14" fmla="*/ 0 w 9877865"/>
                <a:gd name="connsiteY14" fmla="*/ 2489510 h 4834856"/>
                <a:gd name="connsiteX15" fmla="*/ 401049 w 9877865"/>
                <a:gd name="connsiteY15" fmla="*/ 2309099 h 4834856"/>
                <a:gd name="connsiteX16" fmla="*/ 401049 w 9877865"/>
                <a:gd name="connsiteY16" fmla="*/ 4469158 h 4834856"/>
                <a:gd name="connsiteX17" fmla="*/ 766748 w 9877865"/>
                <a:gd name="connsiteY17" fmla="*/ 4834856 h 4834856"/>
                <a:gd name="connsiteX18" fmla="*/ 1132446 w 9877865"/>
                <a:gd name="connsiteY18" fmla="*/ 4469158 h 4834856"/>
                <a:gd name="connsiteX19" fmla="*/ 1112982 w 9877865"/>
                <a:gd name="connsiteY19" fmla="*/ 2625299 h 4834856"/>
                <a:gd name="connsiteX20" fmla="*/ 1658972 w 9877865"/>
                <a:gd name="connsiteY20" fmla="*/ 3059060 h 4834856"/>
                <a:gd name="connsiteX21" fmla="*/ 1620044 w 9877865"/>
                <a:gd name="connsiteY21" fmla="*/ 4469158 h 4834856"/>
                <a:gd name="connsiteX22" fmla="*/ 1985742 w 9877865"/>
                <a:gd name="connsiteY22" fmla="*/ 4834856 h 4834856"/>
                <a:gd name="connsiteX23" fmla="*/ 2351441 w 9877865"/>
                <a:gd name="connsiteY23" fmla="*/ 4469158 h 4834856"/>
                <a:gd name="connsiteX24" fmla="*/ 2331335 w 9877865"/>
                <a:gd name="connsiteY24" fmla="*/ 2986207 h 4834856"/>
                <a:gd name="connsiteX25" fmla="*/ 5033230 w 9877865"/>
                <a:gd name="connsiteY25" fmla="*/ 2924724 h 4834856"/>
                <a:gd name="connsiteX26" fmla="*/ 5033229 w 9877865"/>
                <a:gd name="connsiteY26" fmla="*/ 4469158 h 4834856"/>
                <a:gd name="connsiteX27" fmla="*/ 5398928 w 9877865"/>
                <a:gd name="connsiteY27" fmla="*/ 4834856 h 4834856"/>
                <a:gd name="connsiteX28" fmla="*/ 5764626 w 9877865"/>
                <a:gd name="connsiteY28" fmla="*/ 4469158 h 4834856"/>
                <a:gd name="connsiteX29" fmla="*/ 5748491 w 9877865"/>
                <a:gd name="connsiteY29" fmla="*/ 2892580 h 4834856"/>
                <a:gd name="connsiteX30" fmla="*/ 6229944 w 9877865"/>
                <a:gd name="connsiteY30" fmla="*/ 2893643 h 4834856"/>
                <a:gd name="connsiteX31" fmla="*/ 6252224 w 9877865"/>
                <a:gd name="connsiteY31" fmla="*/ 4469158 h 4834856"/>
                <a:gd name="connsiteX32" fmla="*/ 6617922 w 9877865"/>
                <a:gd name="connsiteY32" fmla="*/ 4834856 h 4834856"/>
                <a:gd name="connsiteX33" fmla="*/ 6983621 w 9877865"/>
                <a:gd name="connsiteY33" fmla="*/ 4469158 h 4834856"/>
                <a:gd name="connsiteX34" fmla="*/ 6935218 w 9877865"/>
                <a:gd name="connsiteY34" fmla="*/ 2570708 h 4834856"/>
                <a:gd name="connsiteX35" fmla="*/ 7387457 w 9877865"/>
                <a:gd name="connsiteY35" fmla="*/ 2042676 h 4834856"/>
                <a:gd name="connsiteX36" fmla="*/ 8025620 w 9877865"/>
                <a:gd name="connsiteY36" fmla="*/ 2509835 h 4834856"/>
                <a:gd name="connsiteX37" fmla="*/ 8971801 w 9877865"/>
                <a:gd name="connsiteY37" fmla="*/ 2971013 h 4834856"/>
                <a:gd name="connsiteX38" fmla="*/ 9142460 w 9877865"/>
                <a:gd name="connsiteY38" fmla="*/ 2971013 h 4834856"/>
                <a:gd name="connsiteX39" fmla="*/ 9583736 w 9877865"/>
                <a:gd name="connsiteY39" fmla="*/ 2739404 h 4834856"/>
                <a:gd name="connsiteX40" fmla="*/ 9619087 w 9877865"/>
                <a:gd name="connsiteY40" fmla="*/ 2662607 h 4834856"/>
                <a:gd name="connsiteX41" fmla="*/ 9665409 w 9877865"/>
                <a:gd name="connsiteY41" fmla="*/ 2463912 h 4834856"/>
                <a:gd name="connsiteX42" fmla="*/ 9594431 w 9877865"/>
                <a:gd name="connsiteY42" fmla="*/ 2242917 h 4834856"/>
                <a:gd name="connsiteX0" fmla="*/ 9594431 w 9878504"/>
                <a:gd name="connsiteY0" fmla="*/ 2242917 h 4834856"/>
                <a:gd name="connsiteX1" fmla="*/ 9867944 w 9878504"/>
                <a:gd name="connsiteY1" fmla="*/ 1636208 h 4834856"/>
                <a:gd name="connsiteX2" fmla="*/ 9276549 w 9878504"/>
                <a:gd name="connsiteY2" fmla="*/ 1805654 h 4834856"/>
                <a:gd name="connsiteX3" fmla="*/ 9143022 w 9878504"/>
                <a:gd name="connsiteY3" fmla="*/ 1276120 h 4834856"/>
                <a:gd name="connsiteX4" fmla="*/ 8846244 w 9878504"/>
                <a:gd name="connsiteY4" fmla="*/ 1411919 h 4834856"/>
                <a:gd name="connsiteX5" fmla="*/ 8376932 w 9878504"/>
                <a:gd name="connsiteY5" fmla="*/ 915788 h 4834856"/>
                <a:gd name="connsiteX6" fmla="*/ 8568314 w 9878504"/>
                <a:gd name="connsiteY6" fmla="*/ 808516 h 4834856"/>
                <a:gd name="connsiteX7" fmla="*/ 8581723 w 9878504"/>
                <a:gd name="connsiteY7" fmla="*/ 179515 h 4834856"/>
                <a:gd name="connsiteX8" fmla="*/ 8107534 w 9878504"/>
                <a:gd name="connsiteY8" fmla="*/ 632981 h 4834856"/>
                <a:gd name="connsiteX9" fmla="*/ 7879582 w 9878504"/>
                <a:gd name="connsiteY9" fmla="*/ 389182 h 4834856"/>
                <a:gd name="connsiteX10" fmla="*/ 6475502 w 9878504"/>
                <a:gd name="connsiteY10" fmla="*/ 5239 h 4834856"/>
                <a:gd name="connsiteX11" fmla="*/ 5358441 w 9878504"/>
                <a:gd name="connsiteY11" fmla="*/ 288444 h 4834856"/>
                <a:gd name="connsiteX12" fmla="*/ 1355072 w 9878504"/>
                <a:gd name="connsiteY12" fmla="*/ 240736 h 4834856"/>
                <a:gd name="connsiteX13" fmla="*/ 0 w 9878504"/>
                <a:gd name="connsiteY13" fmla="*/ 2049453 h 4834856"/>
                <a:gd name="connsiteX14" fmla="*/ 0 w 9878504"/>
                <a:gd name="connsiteY14" fmla="*/ 2489510 h 4834856"/>
                <a:gd name="connsiteX15" fmla="*/ 401049 w 9878504"/>
                <a:gd name="connsiteY15" fmla="*/ 2309099 h 4834856"/>
                <a:gd name="connsiteX16" fmla="*/ 401049 w 9878504"/>
                <a:gd name="connsiteY16" fmla="*/ 4469158 h 4834856"/>
                <a:gd name="connsiteX17" fmla="*/ 766748 w 9878504"/>
                <a:gd name="connsiteY17" fmla="*/ 4834856 h 4834856"/>
                <a:gd name="connsiteX18" fmla="*/ 1132446 w 9878504"/>
                <a:gd name="connsiteY18" fmla="*/ 4469158 h 4834856"/>
                <a:gd name="connsiteX19" fmla="*/ 1112982 w 9878504"/>
                <a:gd name="connsiteY19" fmla="*/ 2625299 h 4834856"/>
                <a:gd name="connsiteX20" fmla="*/ 1658972 w 9878504"/>
                <a:gd name="connsiteY20" fmla="*/ 3059060 h 4834856"/>
                <a:gd name="connsiteX21" fmla="*/ 1620044 w 9878504"/>
                <a:gd name="connsiteY21" fmla="*/ 4469158 h 4834856"/>
                <a:gd name="connsiteX22" fmla="*/ 1985742 w 9878504"/>
                <a:gd name="connsiteY22" fmla="*/ 4834856 h 4834856"/>
                <a:gd name="connsiteX23" fmla="*/ 2351441 w 9878504"/>
                <a:gd name="connsiteY23" fmla="*/ 4469158 h 4834856"/>
                <a:gd name="connsiteX24" fmla="*/ 2331335 w 9878504"/>
                <a:gd name="connsiteY24" fmla="*/ 2986207 h 4834856"/>
                <a:gd name="connsiteX25" fmla="*/ 5033230 w 9878504"/>
                <a:gd name="connsiteY25" fmla="*/ 2924724 h 4834856"/>
                <a:gd name="connsiteX26" fmla="*/ 5033229 w 9878504"/>
                <a:gd name="connsiteY26" fmla="*/ 4469158 h 4834856"/>
                <a:gd name="connsiteX27" fmla="*/ 5398928 w 9878504"/>
                <a:gd name="connsiteY27" fmla="*/ 4834856 h 4834856"/>
                <a:gd name="connsiteX28" fmla="*/ 5764626 w 9878504"/>
                <a:gd name="connsiteY28" fmla="*/ 4469158 h 4834856"/>
                <a:gd name="connsiteX29" fmla="*/ 5748491 w 9878504"/>
                <a:gd name="connsiteY29" fmla="*/ 2892580 h 4834856"/>
                <a:gd name="connsiteX30" fmla="*/ 6229944 w 9878504"/>
                <a:gd name="connsiteY30" fmla="*/ 2893643 h 4834856"/>
                <a:gd name="connsiteX31" fmla="*/ 6252224 w 9878504"/>
                <a:gd name="connsiteY31" fmla="*/ 4469158 h 4834856"/>
                <a:gd name="connsiteX32" fmla="*/ 6617922 w 9878504"/>
                <a:gd name="connsiteY32" fmla="*/ 4834856 h 4834856"/>
                <a:gd name="connsiteX33" fmla="*/ 6983621 w 9878504"/>
                <a:gd name="connsiteY33" fmla="*/ 4469158 h 4834856"/>
                <a:gd name="connsiteX34" fmla="*/ 6935218 w 9878504"/>
                <a:gd name="connsiteY34" fmla="*/ 2570708 h 4834856"/>
                <a:gd name="connsiteX35" fmla="*/ 7387457 w 9878504"/>
                <a:gd name="connsiteY35" fmla="*/ 2042676 h 4834856"/>
                <a:gd name="connsiteX36" fmla="*/ 8025620 w 9878504"/>
                <a:gd name="connsiteY36" fmla="*/ 2509835 h 4834856"/>
                <a:gd name="connsiteX37" fmla="*/ 8971801 w 9878504"/>
                <a:gd name="connsiteY37" fmla="*/ 2971013 h 4834856"/>
                <a:gd name="connsiteX38" fmla="*/ 9142460 w 9878504"/>
                <a:gd name="connsiteY38" fmla="*/ 2971013 h 4834856"/>
                <a:gd name="connsiteX39" fmla="*/ 9583736 w 9878504"/>
                <a:gd name="connsiteY39" fmla="*/ 2739404 h 4834856"/>
                <a:gd name="connsiteX40" fmla="*/ 9619087 w 9878504"/>
                <a:gd name="connsiteY40" fmla="*/ 2662607 h 4834856"/>
                <a:gd name="connsiteX41" fmla="*/ 9665409 w 9878504"/>
                <a:gd name="connsiteY41" fmla="*/ 2463912 h 4834856"/>
                <a:gd name="connsiteX42" fmla="*/ 9594431 w 9878504"/>
                <a:gd name="connsiteY42" fmla="*/ 2242917 h 4834856"/>
                <a:gd name="connsiteX0" fmla="*/ 9594431 w 9878502"/>
                <a:gd name="connsiteY0" fmla="*/ 2242917 h 4834856"/>
                <a:gd name="connsiteX1" fmla="*/ 9867944 w 9878502"/>
                <a:gd name="connsiteY1" fmla="*/ 1636208 h 4834856"/>
                <a:gd name="connsiteX2" fmla="*/ 9276549 w 9878502"/>
                <a:gd name="connsiteY2" fmla="*/ 1805654 h 4834856"/>
                <a:gd name="connsiteX3" fmla="*/ 9143022 w 9878502"/>
                <a:gd name="connsiteY3" fmla="*/ 1276120 h 4834856"/>
                <a:gd name="connsiteX4" fmla="*/ 8846244 w 9878502"/>
                <a:gd name="connsiteY4" fmla="*/ 1411919 h 4834856"/>
                <a:gd name="connsiteX5" fmla="*/ 8376932 w 9878502"/>
                <a:gd name="connsiteY5" fmla="*/ 915788 h 4834856"/>
                <a:gd name="connsiteX6" fmla="*/ 8568314 w 9878502"/>
                <a:gd name="connsiteY6" fmla="*/ 808516 h 4834856"/>
                <a:gd name="connsiteX7" fmla="*/ 8581723 w 9878502"/>
                <a:gd name="connsiteY7" fmla="*/ 179515 h 4834856"/>
                <a:gd name="connsiteX8" fmla="*/ 8107534 w 9878502"/>
                <a:gd name="connsiteY8" fmla="*/ 632981 h 4834856"/>
                <a:gd name="connsiteX9" fmla="*/ 7879582 w 9878502"/>
                <a:gd name="connsiteY9" fmla="*/ 389182 h 4834856"/>
                <a:gd name="connsiteX10" fmla="*/ 6475502 w 9878502"/>
                <a:gd name="connsiteY10" fmla="*/ 5239 h 4834856"/>
                <a:gd name="connsiteX11" fmla="*/ 5358441 w 9878502"/>
                <a:gd name="connsiteY11" fmla="*/ 288444 h 4834856"/>
                <a:gd name="connsiteX12" fmla="*/ 1355072 w 9878502"/>
                <a:gd name="connsiteY12" fmla="*/ 240736 h 4834856"/>
                <a:gd name="connsiteX13" fmla="*/ 0 w 9878502"/>
                <a:gd name="connsiteY13" fmla="*/ 2049453 h 4834856"/>
                <a:gd name="connsiteX14" fmla="*/ 0 w 9878502"/>
                <a:gd name="connsiteY14" fmla="*/ 2489510 h 4834856"/>
                <a:gd name="connsiteX15" fmla="*/ 401049 w 9878502"/>
                <a:gd name="connsiteY15" fmla="*/ 2309099 h 4834856"/>
                <a:gd name="connsiteX16" fmla="*/ 401049 w 9878502"/>
                <a:gd name="connsiteY16" fmla="*/ 4469158 h 4834856"/>
                <a:gd name="connsiteX17" fmla="*/ 766748 w 9878502"/>
                <a:gd name="connsiteY17" fmla="*/ 4834856 h 4834856"/>
                <a:gd name="connsiteX18" fmla="*/ 1132446 w 9878502"/>
                <a:gd name="connsiteY18" fmla="*/ 4469158 h 4834856"/>
                <a:gd name="connsiteX19" fmla="*/ 1112982 w 9878502"/>
                <a:gd name="connsiteY19" fmla="*/ 2625299 h 4834856"/>
                <a:gd name="connsiteX20" fmla="*/ 1658972 w 9878502"/>
                <a:gd name="connsiteY20" fmla="*/ 3059060 h 4834856"/>
                <a:gd name="connsiteX21" fmla="*/ 1620044 w 9878502"/>
                <a:gd name="connsiteY21" fmla="*/ 4469158 h 4834856"/>
                <a:gd name="connsiteX22" fmla="*/ 1985742 w 9878502"/>
                <a:gd name="connsiteY22" fmla="*/ 4834856 h 4834856"/>
                <a:gd name="connsiteX23" fmla="*/ 2351441 w 9878502"/>
                <a:gd name="connsiteY23" fmla="*/ 4469158 h 4834856"/>
                <a:gd name="connsiteX24" fmla="*/ 2331335 w 9878502"/>
                <a:gd name="connsiteY24" fmla="*/ 2986207 h 4834856"/>
                <a:gd name="connsiteX25" fmla="*/ 5033230 w 9878502"/>
                <a:gd name="connsiteY25" fmla="*/ 2924724 h 4834856"/>
                <a:gd name="connsiteX26" fmla="*/ 5033229 w 9878502"/>
                <a:gd name="connsiteY26" fmla="*/ 4469158 h 4834856"/>
                <a:gd name="connsiteX27" fmla="*/ 5398928 w 9878502"/>
                <a:gd name="connsiteY27" fmla="*/ 4834856 h 4834856"/>
                <a:gd name="connsiteX28" fmla="*/ 5764626 w 9878502"/>
                <a:gd name="connsiteY28" fmla="*/ 4469158 h 4834856"/>
                <a:gd name="connsiteX29" fmla="*/ 5748491 w 9878502"/>
                <a:gd name="connsiteY29" fmla="*/ 2892580 h 4834856"/>
                <a:gd name="connsiteX30" fmla="*/ 6229944 w 9878502"/>
                <a:gd name="connsiteY30" fmla="*/ 2893643 h 4834856"/>
                <a:gd name="connsiteX31" fmla="*/ 6252224 w 9878502"/>
                <a:gd name="connsiteY31" fmla="*/ 4469158 h 4834856"/>
                <a:gd name="connsiteX32" fmla="*/ 6617922 w 9878502"/>
                <a:gd name="connsiteY32" fmla="*/ 4834856 h 4834856"/>
                <a:gd name="connsiteX33" fmla="*/ 6983621 w 9878502"/>
                <a:gd name="connsiteY33" fmla="*/ 4469158 h 4834856"/>
                <a:gd name="connsiteX34" fmla="*/ 6935218 w 9878502"/>
                <a:gd name="connsiteY34" fmla="*/ 2570708 h 4834856"/>
                <a:gd name="connsiteX35" fmla="*/ 7387457 w 9878502"/>
                <a:gd name="connsiteY35" fmla="*/ 2042676 h 4834856"/>
                <a:gd name="connsiteX36" fmla="*/ 8025620 w 9878502"/>
                <a:gd name="connsiteY36" fmla="*/ 2509835 h 4834856"/>
                <a:gd name="connsiteX37" fmla="*/ 8971801 w 9878502"/>
                <a:gd name="connsiteY37" fmla="*/ 2971013 h 4834856"/>
                <a:gd name="connsiteX38" fmla="*/ 9142460 w 9878502"/>
                <a:gd name="connsiteY38" fmla="*/ 2971013 h 4834856"/>
                <a:gd name="connsiteX39" fmla="*/ 9583736 w 9878502"/>
                <a:gd name="connsiteY39" fmla="*/ 2739404 h 4834856"/>
                <a:gd name="connsiteX40" fmla="*/ 9619087 w 9878502"/>
                <a:gd name="connsiteY40" fmla="*/ 2662607 h 4834856"/>
                <a:gd name="connsiteX41" fmla="*/ 9665409 w 9878502"/>
                <a:gd name="connsiteY41" fmla="*/ 2463912 h 4834856"/>
                <a:gd name="connsiteX42" fmla="*/ 9594431 w 9878502"/>
                <a:gd name="connsiteY42" fmla="*/ 2242917 h 4834856"/>
                <a:gd name="connsiteX0" fmla="*/ 9594431 w 9878502"/>
                <a:gd name="connsiteY0" fmla="*/ 2242917 h 4834856"/>
                <a:gd name="connsiteX1" fmla="*/ 9867944 w 9878502"/>
                <a:gd name="connsiteY1" fmla="*/ 1636208 h 4834856"/>
                <a:gd name="connsiteX2" fmla="*/ 9276549 w 9878502"/>
                <a:gd name="connsiteY2" fmla="*/ 1805654 h 4834856"/>
                <a:gd name="connsiteX3" fmla="*/ 9143022 w 9878502"/>
                <a:gd name="connsiteY3" fmla="*/ 1276120 h 4834856"/>
                <a:gd name="connsiteX4" fmla="*/ 8846244 w 9878502"/>
                <a:gd name="connsiteY4" fmla="*/ 1411919 h 4834856"/>
                <a:gd name="connsiteX5" fmla="*/ 8376932 w 9878502"/>
                <a:gd name="connsiteY5" fmla="*/ 915788 h 4834856"/>
                <a:gd name="connsiteX6" fmla="*/ 8568314 w 9878502"/>
                <a:gd name="connsiteY6" fmla="*/ 808516 h 4834856"/>
                <a:gd name="connsiteX7" fmla="*/ 8581723 w 9878502"/>
                <a:gd name="connsiteY7" fmla="*/ 179515 h 4834856"/>
                <a:gd name="connsiteX8" fmla="*/ 8107534 w 9878502"/>
                <a:gd name="connsiteY8" fmla="*/ 632981 h 4834856"/>
                <a:gd name="connsiteX9" fmla="*/ 7879582 w 9878502"/>
                <a:gd name="connsiteY9" fmla="*/ 389182 h 4834856"/>
                <a:gd name="connsiteX10" fmla="*/ 6475502 w 9878502"/>
                <a:gd name="connsiteY10" fmla="*/ 5239 h 4834856"/>
                <a:gd name="connsiteX11" fmla="*/ 5358441 w 9878502"/>
                <a:gd name="connsiteY11" fmla="*/ 288444 h 4834856"/>
                <a:gd name="connsiteX12" fmla="*/ 1355072 w 9878502"/>
                <a:gd name="connsiteY12" fmla="*/ 240736 h 4834856"/>
                <a:gd name="connsiteX13" fmla="*/ 0 w 9878502"/>
                <a:gd name="connsiteY13" fmla="*/ 2049453 h 4834856"/>
                <a:gd name="connsiteX14" fmla="*/ 0 w 9878502"/>
                <a:gd name="connsiteY14" fmla="*/ 2489510 h 4834856"/>
                <a:gd name="connsiteX15" fmla="*/ 401049 w 9878502"/>
                <a:gd name="connsiteY15" fmla="*/ 2309099 h 4834856"/>
                <a:gd name="connsiteX16" fmla="*/ 401049 w 9878502"/>
                <a:gd name="connsiteY16" fmla="*/ 4469158 h 4834856"/>
                <a:gd name="connsiteX17" fmla="*/ 766748 w 9878502"/>
                <a:gd name="connsiteY17" fmla="*/ 4834856 h 4834856"/>
                <a:gd name="connsiteX18" fmla="*/ 1132446 w 9878502"/>
                <a:gd name="connsiteY18" fmla="*/ 4469158 h 4834856"/>
                <a:gd name="connsiteX19" fmla="*/ 1112982 w 9878502"/>
                <a:gd name="connsiteY19" fmla="*/ 2625299 h 4834856"/>
                <a:gd name="connsiteX20" fmla="*/ 1658972 w 9878502"/>
                <a:gd name="connsiteY20" fmla="*/ 3059060 h 4834856"/>
                <a:gd name="connsiteX21" fmla="*/ 1620044 w 9878502"/>
                <a:gd name="connsiteY21" fmla="*/ 4469158 h 4834856"/>
                <a:gd name="connsiteX22" fmla="*/ 1985742 w 9878502"/>
                <a:gd name="connsiteY22" fmla="*/ 4834856 h 4834856"/>
                <a:gd name="connsiteX23" fmla="*/ 2351441 w 9878502"/>
                <a:gd name="connsiteY23" fmla="*/ 4469158 h 4834856"/>
                <a:gd name="connsiteX24" fmla="*/ 2331335 w 9878502"/>
                <a:gd name="connsiteY24" fmla="*/ 2986207 h 4834856"/>
                <a:gd name="connsiteX25" fmla="*/ 5033230 w 9878502"/>
                <a:gd name="connsiteY25" fmla="*/ 2924724 h 4834856"/>
                <a:gd name="connsiteX26" fmla="*/ 5033229 w 9878502"/>
                <a:gd name="connsiteY26" fmla="*/ 4469158 h 4834856"/>
                <a:gd name="connsiteX27" fmla="*/ 5398928 w 9878502"/>
                <a:gd name="connsiteY27" fmla="*/ 4834856 h 4834856"/>
                <a:gd name="connsiteX28" fmla="*/ 5764626 w 9878502"/>
                <a:gd name="connsiteY28" fmla="*/ 4469158 h 4834856"/>
                <a:gd name="connsiteX29" fmla="*/ 5748491 w 9878502"/>
                <a:gd name="connsiteY29" fmla="*/ 2892580 h 4834856"/>
                <a:gd name="connsiteX30" fmla="*/ 6229944 w 9878502"/>
                <a:gd name="connsiteY30" fmla="*/ 2893643 h 4834856"/>
                <a:gd name="connsiteX31" fmla="*/ 6252224 w 9878502"/>
                <a:gd name="connsiteY31" fmla="*/ 4469158 h 4834856"/>
                <a:gd name="connsiteX32" fmla="*/ 6617922 w 9878502"/>
                <a:gd name="connsiteY32" fmla="*/ 4834856 h 4834856"/>
                <a:gd name="connsiteX33" fmla="*/ 6983621 w 9878502"/>
                <a:gd name="connsiteY33" fmla="*/ 4469158 h 4834856"/>
                <a:gd name="connsiteX34" fmla="*/ 6935218 w 9878502"/>
                <a:gd name="connsiteY34" fmla="*/ 2570708 h 4834856"/>
                <a:gd name="connsiteX35" fmla="*/ 7663364 w 9878502"/>
                <a:gd name="connsiteY35" fmla="*/ 2208856 h 4834856"/>
                <a:gd name="connsiteX36" fmla="*/ 8025620 w 9878502"/>
                <a:gd name="connsiteY36" fmla="*/ 2509835 h 4834856"/>
                <a:gd name="connsiteX37" fmla="*/ 8971801 w 9878502"/>
                <a:gd name="connsiteY37" fmla="*/ 2971013 h 4834856"/>
                <a:gd name="connsiteX38" fmla="*/ 9142460 w 9878502"/>
                <a:gd name="connsiteY38" fmla="*/ 2971013 h 4834856"/>
                <a:gd name="connsiteX39" fmla="*/ 9583736 w 9878502"/>
                <a:gd name="connsiteY39" fmla="*/ 2739404 h 4834856"/>
                <a:gd name="connsiteX40" fmla="*/ 9619087 w 9878502"/>
                <a:gd name="connsiteY40" fmla="*/ 2662607 h 4834856"/>
                <a:gd name="connsiteX41" fmla="*/ 9665409 w 9878502"/>
                <a:gd name="connsiteY41" fmla="*/ 2463912 h 4834856"/>
                <a:gd name="connsiteX42" fmla="*/ 9594431 w 9878502"/>
                <a:gd name="connsiteY42" fmla="*/ 2242917 h 4834856"/>
                <a:gd name="connsiteX0" fmla="*/ 9594431 w 9878502"/>
                <a:gd name="connsiteY0" fmla="*/ 2242917 h 4834856"/>
                <a:gd name="connsiteX1" fmla="*/ 9867944 w 9878502"/>
                <a:gd name="connsiteY1" fmla="*/ 1636208 h 4834856"/>
                <a:gd name="connsiteX2" fmla="*/ 9276549 w 9878502"/>
                <a:gd name="connsiteY2" fmla="*/ 1805654 h 4834856"/>
                <a:gd name="connsiteX3" fmla="*/ 9143022 w 9878502"/>
                <a:gd name="connsiteY3" fmla="*/ 1276120 h 4834856"/>
                <a:gd name="connsiteX4" fmla="*/ 8846244 w 9878502"/>
                <a:gd name="connsiteY4" fmla="*/ 1411919 h 4834856"/>
                <a:gd name="connsiteX5" fmla="*/ 8376932 w 9878502"/>
                <a:gd name="connsiteY5" fmla="*/ 915788 h 4834856"/>
                <a:gd name="connsiteX6" fmla="*/ 8568314 w 9878502"/>
                <a:gd name="connsiteY6" fmla="*/ 808516 h 4834856"/>
                <a:gd name="connsiteX7" fmla="*/ 8581723 w 9878502"/>
                <a:gd name="connsiteY7" fmla="*/ 179515 h 4834856"/>
                <a:gd name="connsiteX8" fmla="*/ 8107534 w 9878502"/>
                <a:gd name="connsiteY8" fmla="*/ 632981 h 4834856"/>
                <a:gd name="connsiteX9" fmla="*/ 7879582 w 9878502"/>
                <a:gd name="connsiteY9" fmla="*/ 389182 h 4834856"/>
                <a:gd name="connsiteX10" fmla="*/ 6475502 w 9878502"/>
                <a:gd name="connsiteY10" fmla="*/ 5239 h 4834856"/>
                <a:gd name="connsiteX11" fmla="*/ 5358441 w 9878502"/>
                <a:gd name="connsiteY11" fmla="*/ 288444 h 4834856"/>
                <a:gd name="connsiteX12" fmla="*/ 1355072 w 9878502"/>
                <a:gd name="connsiteY12" fmla="*/ 240736 h 4834856"/>
                <a:gd name="connsiteX13" fmla="*/ 0 w 9878502"/>
                <a:gd name="connsiteY13" fmla="*/ 2049453 h 4834856"/>
                <a:gd name="connsiteX14" fmla="*/ 0 w 9878502"/>
                <a:gd name="connsiteY14" fmla="*/ 2489510 h 4834856"/>
                <a:gd name="connsiteX15" fmla="*/ 401049 w 9878502"/>
                <a:gd name="connsiteY15" fmla="*/ 2309099 h 4834856"/>
                <a:gd name="connsiteX16" fmla="*/ 401049 w 9878502"/>
                <a:gd name="connsiteY16" fmla="*/ 4469158 h 4834856"/>
                <a:gd name="connsiteX17" fmla="*/ 766748 w 9878502"/>
                <a:gd name="connsiteY17" fmla="*/ 4834856 h 4834856"/>
                <a:gd name="connsiteX18" fmla="*/ 1132446 w 9878502"/>
                <a:gd name="connsiteY18" fmla="*/ 4469158 h 4834856"/>
                <a:gd name="connsiteX19" fmla="*/ 1112982 w 9878502"/>
                <a:gd name="connsiteY19" fmla="*/ 2625299 h 4834856"/>
                <a:gd name="connsiteX20" fmla="*/ 1658972 w 9878502"/>
                <a:gd name="connsiteY20" fmla="*/ 3059060 h 4834856"/>
                <a:gd name="connsiteX21" fmla="*/ 1620044 w 9878502"/>
                <a:gd name="connsiteY21" fmla="*/ 4469158 h 4834856"/>
                <a:gd name="connsiteX22" fmla="*/ 1985742 w 9878502"/>
                <a:gd name="connsiteY22" fmla="*/ 4834856 h 4834856"/>
                <a:gd name="connsiteX23" fmla="*/ 2351441 w 9878502"/>
                <a:gd name="connsiteY23" fmla="*/ 4469158 h 4834856"/>
                <a:gd name="connsiteX24" fmla="*/ 2331335 w 9878502"/>
                <a:gd name="connsiteY24" fmla="*/ 2986207 h 4834856"/>
                <a:gd name="connsiteX25" fmla="*/ 5033230 w 9878502"/>
                <a:gd name="connsiteY25" fmla="*/ 2924724 h 4834856"/>
                <a:gd name="connsiteX26" fmla="*/ 5033229 w 9878502"/>
                <a:gd name="connsiteY26" fmla="*/ 4469158 h 4834856"/>
                <a:gd name="connsiteX27" fmla="*/ 5398928 w 9878502"/>
                <a:gd name="connsiteY27" fmla="*/ 4834856 h 4834856"/>
                <a:gd name="connsiteX28" fmla="*/ 5764626 w 9878502"/>
                <a:gd name="connsiteY28" fmla="*/ 4469158 h 4834856"/>
                <a:gd name="connsiteX29" fmla="*/ 5748491 w 9878502"/>
                <a:gd name="connsiteY29" fmla="*/ 2892580 h 4834856"/>
                <a:gd name="connsiteX30" fmla="*/ 6229944 w 9878502"/>
                <a:gd name="connsiteY30" fmla="*/ 2893643 h 4834856"/>
                <a:gd name="connsiteX31" fmla="*/ 6252224 w 9878502"/>
                <a:gd name="connsiteY31" fmla="*/ 4469158 h 4834856"/>
                <a:gd name="connsiteX32" fmla="*/ 6617922 w 9878502"/>
                <a:gd name="connsiteY32" fmla="*/ 4834856 h 4834856"/>
                <a:gd name="connsiteX33" fmla="*/ 6983621 w 9878502"/>
                <a:gd name="connsiteY33" fmla="*/ 4469158 h 4834856"/>
                <a:gd name="connsiteX34" fmla="*/ 6935218 w 9878502"/>
                <a:gd name="connsiteY34" fmla="*/ 2570708 h 4834856"/>
                <a:gd name="connsiteX35" fmla="*/ 7663364 w 9878502"/>
                <a:gd name="connsiteY35" fmla="*/ 2208856 h 4834856"/>
                <a:gd name="connsiteX36" fmla="*/ 8025620 w 9878502"/>
                <a:gd name="connsiteY36" fmla="*/ 2509835 h 4834856"/>
                <a:gd name="connsiteX37" fmla="*/ 8971801 w 9878502"/>
                <a:gd name="connsiteY37" fmla="*/ 2971013 h 4834856"/>
                <a:gd name="connsiteX38" fmla="*/ 9142460 w 9878502"/>
                <a:gd name="connsiteY38" fmla="*/ 2971013 h 4834856"/>
                <a:gd name="connsiteX39" fmla="*/ 9583736 w 9878502"/>
                <a:gd name="connsiteY39" fmla="*/ 2739404 h 4834856"/>
                <a:gd name="connsiteX40" fmla="*/ 9619087 w 9878502"/>
                <a:gd name="connsiteY40" fmla="*/ 2662607 h 4834856"/>
                <a:gd name="connsiteX41" fmla="*/ 9665409 w 9878502"/>
                <a:gd name="connsiteY41" fmla="*/ 2463912 h 4834856"/>
                <a:gd name="connsiteX42" fmla="*/ 9594431 w 9878502"/>
                <a:gd name="connsiteY42" fmla="*/ 2242917 h 483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78502" h="4834856">
                  <a:moveTo>
                    <a:pt x="9594431" y="2242917"/>
                  </a:moveTo>
                  <a:cubicBezTo>
                    <a:pt x="9765972" y="1917229"/>
                    <a:pt x="9920924" y="1709085"/>
                    <a:pt x="9867944" y="1636208"/>
                  </a:cubicBezTo>
                  <a:cubicBezTo>
                    <a:pt x="9814964" y="1563331"/>
                    <a:pt x="9438470" y="1732106"/>
                    <a:pt x="9276549" y="1805654"/>
                  </a:cubicBezTo>
                  <a:lnTo>
                    <a:pt x="9143022" y="1276120"/>
                  </a:lnTo>
                  <a:cubicBezTo>
                    <a:pt x="9071304" y="1210497"/>
                    <a:pt x="9014262" y="1459866"/>
                    <a:pt x="8846244" y="1411919"/>
                  </a:cubicBezTo>
                  <a:lnTo>
                    <a:pt x="8376932" y="915788"/>
                  </a:lnTo>
                  <a:cubicBezTo>
                    <a:pt x="8448840" y="896967"/>
                    <a:pt x="8514727" y="860031"/>
                    <a:pt x="8568314" y="808516"/>
                  </a:cubicBezTo>
                  <a:cubicBezTo>
                    <a:pt x="8745678" y="638515"/>
                    <a:pt x="8751675" y="356928"/>
                    <a:pt x="8581723" y="179515"/>
                  </a:cubicBezTo>
                  <a:lnTo>
                    <a:pt x="8107534" y="632981"/>
                  </a:lnTo>
                  <a:lnTo>
                    <a:pt x="7879582" y="389182"/>
                  </a:lnTo>
                  <a:cubicBezTo>
                    <a:pt x="7541482" y="31944"/>
                    <a:pt x="6966744" y="-19336"/>
                    <a:pt x="6475502" y="5239"/>
                  </a:cubicBezTo>
                  <a:lnTo>
                    <a:pt x="5358441" y="288444"/>
                  </a:lnTo>
                  <a:cubicBezTo>
                    <a:pt x="4557043" y="329154"/>
                    <a:pt x="2248145" y="-52765"/>
                    <a:pt x="1355072" y="240736"/>
                  </a:cubicBezTo>
                  <a:cubicBezTo>
                    <a:pt x="461999" y="534237"/>
                    <a:pt x="0" y="1009651"/>
                    <a:pt x="0" y="2049453"/>
                  </a:cubicBezTo>
                  <a:lnTo>
                    <a:pt x="0" y="2489510"/>
                  </a:lnTo>
                  <a:lnTo>
                    <a:pt x="401049" y="2309099"/>
                  </a:lnTo>
                  <a:lnTo>
                    <a:pt x="401049" y="4469158"/>
                  </a:lnTo>
                  <a:cubicBezTo>
                    <a:pt x="401049" y="4671133"/>
                    <a:pt x="564779" y="4834856"/>
                    <a:pt x="766748" y="4834856"/>
                  </a:cubicBezTo>
                  <a:cubicBezTo>
                    <a:pt x="968723" y="4834856"/>
                    <a:pt x="1132446" y="4671133"/>
                    <a:pt x="1132446" y="4469158"/>
                  </a:cubicBezTo>
                  <a:lnTo>
                    <a:pt x="1112982" y="2625299"/>
                  </a:lnTo>
                  <a:cubicBezTo>
                    <a:pt x="1292942" y="2608842"/>
                    <a:pt x="1395210" y="2817296"/>
                    <a:pt x="1658972" y="3059060"/>
                  </a:cubicBezTo>
                  <a:lnTo>
                    <a:pt x="1620044" y="4469158"/>
                  </a:lnTo>
                  <a:cubicBezTo>
                    <a:pt x="1620044" y="4671133"/>
                    <a:pt x="1783767" y="4834856"/>
                    <a:pt x="1985742" y="4834856"/>
                  </a:cubicBezTo>
                  <a:cubicBezTo>
                    <a:pt x="2187718" y="4834856"/>
                    <a:pt x="2351441" y="4671133"/>
                    <a:pt x="2351441" y="4469158"/>
                  </a:cubicBezTo>
                  <a:lnTo>
                    <a:pt x="2331335" y="2986207"/>
                  </a:lnTo>
                  <a:cubicBezTo>
                    <a:pt x="3423679" y="3254295"/>
                    <a:pt x="4217861" y="3182841"/>
                    <a:pt x="5033230" y="2924724"/>
                  </a:cubicBezTo>
                  <a:cubicBezTo>
                    <a:pt x="5033230" y="3439535"/>
                    <a:pt x="5033229" y="3954347"/>
                    <a:pt x="5033229" y="4469158"/>
                  </a:cubicBezTo>
                  <a:cubicBezTo>
                    <a:pt x="5033229" y="4671133"/>
                    <a:pt x="5196953" y="4834856"/>
                    <a:pt x="5398928" y="4834856"/>
                  </a:cubicBezTo>
                  <a:cubicBezTo>
                    <a:pt x="5600903" y="4834856"/>
                    <a:pt x="5764626" y="4671133"/>
                    <a:pt x="5764626" y="4469158"/>
                  </a:cubicBezTo>
                  <a:lnTo>
                    <a:pt x="5748491" y="2892580"/>
                  </a:lnTo>
                  <a:cubicBezTo>
                    <a:pt x="5831119" y="2927990"/>
                    <a:pt x="6001336" y="2945873"/>
                    <a:pt x="6229944" y="2893643"/>
                  </a:cubicBezTo>
                  <a:lnTo>
                    <a:pt x="6252224" y="4469158"/>
                  </a:lnTo>
                  <a:cubicBezTo>
                    <a:pt x="6252224" y="4671133"/>
                    <a:pt x="6415947" y="4834856"/>
                    <a:pt x="6617922" y="4834856"/>
                  </a:cubicBezTo>
                  <a:cubicBezTo>
                    <a:pt x="6819897" y="4834856"/>
                    <a:pt x="6983621" y="4671133"/>
                    <a:pt x="6983621" y="4469158"/>
                  </a:cubicBezTo>
                  <a:lnTo>
                    <a:pt x="6935218" y="2570708"/>
                  </a:lnTo>
                  <a:cubicBezTo>
                    <a:pt x="7085964" y="2394697"/>
                    <a:pt x="7512618" y="2472507"/>
                    <a:pt x="7663364" y="2208856"/>
                  </a:cubicBezTo>
                  <a:cubicBezTo>
                    <a:pt x="7734086" y="2401039"/>
                    <a:pt x="7812899" y="2354115"/>
                    <a:pt x="8025620" y="2509835"/>
                  </a:cubicBezTo>
                  <a:cubicBezTo>
                    <a:pt x="8319801" y="2767494"/>
                    <a:pt x="8580735" y="2970916"/>
                    <a:pt x="8971801" y="2971013"/>
                  </a:cubicBezTo>
                  <a:lnTo>
                    <a:pt x="9142460" y="2971013"/>
                  </a:lnTo>
                  <a:cubicBezTo>
                    <a:pt x="9318776" y="2971403"/>
                    <a:pt x="9483913" y="2884733"/>
                    <a:pt x="9583736" y="2739404"/>
                  </a:cubicBezTo>
                  <a:cubicBezTo>
                    <a:pt x="9598840" y="2715475"/>
                    <a:pt x="9610737" y="2689645"/>
                    <a:pt x="9619087" y="2662607"/>
                  </a:cubicBezTo>
                  <a:cubicBezTo>
                    <a:pt x="9644576" y="2599122"/>
                    <a:pt x="9660191" y="2532114"/>
                    <a:pt x="9665409" y="2463912"/>
                  </a:cubicBezTo>
                  <a:cubicBezTo>
                    <a:pt x="9665677" y="2420418"/>
                    <a:pt x="9604414" y="2285253"/>
                    <a:pt x="9594431" y="2242917"/>
                  </a:cubicBezTo>
                  <a:close/>
                </a:path>
              </a:pathLst>
            </a:custGeom>
            <a:solidFill>
              <a:srgbClr val="17405E"/>
            </a:solidFill>
            <a:ln w="121841" cap="flat">
              <a:noFill/>
              <a:prstDash val="solid"/>
              <a:miter/>
            </a:ln>
          </p:spPr>
          <p:txBody>
            <a:bodyPr rtlCol="0" anchor="ctr"/>
            <a:lstStyle/>
            <a:p>
              <a:endParaRPr lang="en-US"/>
            </a:p>
          </p:txBody>
        </p:sp>
      </p:grpSp>
      <p:cxnSp>
        <p:nvCxnSpPr>
          <p:cNvPr id="210" name="Straight Connector 209">
            <a:extLst>
              <a:ext uri="{FF2B5EF4-FFF2-40B4-BE49-F238E27FC236}">
                <a16:creationId xmlns:a16="http://schemas.microsoft.com/office/drawing/2014/main" id="{3890C53B-3E95-497D-871D-8B600F623D19}"/>
              </a:ext>
            </a:extLst>
          </p:cNvPr>
          <p:cNvCxnSpPr>
            <a:cxnSpLocks/>
          </p:cNvCxnSpPr>
          <p:nvPr/>
        </p:nvCxnSpPr>
        <p:spPr>
          <a:xfrm flipV="1">
            <a:off x="43522692" y="26173200"/>
            <a:ext cx="0" cy="2576331"/>
          </a:xfrm>
          <a:prstGeom prst="line">
            <a:avLst/>
          </a:prstGeom>
          <a:ln w="57150">
            <a:solidFill>
              <a:srgbClr val="17405E"/>
            </a:solidFill>
          </a:ln>
        </p:spPr>
        <p:style>
          <a:lnRef idx="1">
            <a:schemeClr val="accent1"/>
          </a:lnRef>
          <a:fillRef idx="0">
            <a:schemeClr val="accent1"/>
          </a:fillRef>
          <a:effectRef idx="0">
            <a:schemeClr val="accent1"/>
          </a:effectRef>
          <a:fontRef idx="minor">
            <a:schemeClr val="tx1"/>
          </a:fontRef>
        </p:style>
      </p:cxnSp>
      <p:pic>
        <p:nvPicPr>
          <p:cNvPr id="246" name="Picture 245" descr="A close up of a map&#10;&#10;Description automatically generated">
            <a:extLst>
              <a:ext uri="{FF2B5EF4-FFF2-40B4-BE49-F238E27FC236}">
                <a16:creationId xmlns:a16="http://schemas.microsoft.com/office/drawing/2014/main" id="{9570E2FF-EFA2-4342-A51D-63EE5EB6A889}"/>
              </a:ext>
            </a:extLst>
          </p:cNvPr>
          <p:cNvPicPr>
            <a:picLocks noChangeAspect="1"/>
          </p:cNvPicPr>
          <p:nvPr/>
        </p:nvPicPr>
        <p:blipFill>
          <a:blip r:embed="rId26">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34986899" y="26345013"/>
            <a:ext cx="4229940" cy="4279798"/>
          </a:xfrm>
          <a:prstGeom prst="rect">
            <a:avLst/>
          </a:prstGeom>
        </p:spPr>
      </p:pic>
      <p:pic>
        <p:nvPicPr>
          <p:cNvPr id="279" name="Picture 278" descr="A close up of a map&#10;&#10;Description automatically generated">
            <a:extLst>
              <a:ext uri="{FF2B5EF4-FFF2-40B4-BE49-F238E27FC236}">
                <a16:creationId xmlns:a16="http://schemas.microsoft.com/office/drawing/2014/main" id="{C0A6DD1A-097D-4B55-BB0A-E1166E37D7D7}"/>
              </a:ext>
            </a:extLst>
          </p:cNvPr>
          <p:cNvPicPr>
            <a:picLocks noChangeAspect="1"/>
          </p:cNvPicPr>
          <p:nvPr/>
        </p:nvPicPr>
        <p:blipFill>
          <a:blip r:embed="rId27">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34921897" y="21913821"/>
            <a:ext cx="4389927" cy="4441671"/>
          </a:xfrm>
          <a:prstGeom prst="rect">
            <a:avLst/>
          </a:prstGeom>
        </p:spPr>
      </p:pic>
      <p:pic>
        <p:nvPicPr>
          <p:cNvPr id="21" name="Picture 20" descr="A picture containing object&#10;&#10;Description automatically generated">
            <a:extLst>
              <a:ext uri="{FF2B5EF4-FFF2-40B4-BE49-F238E27FC236}">
                <a16:creationId xmlns:a16="http://schemas.microsoft.com/office/drawing/2014/main" id="{AB353A67-F3D6-47B8-81A1-616304DF65B6}"/>
              </a:ext>
            </a:extLst>
          </p:cNvPr>
          <p:cNvPicPr>
            <a:picLocks noChangeAspect="1"/>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88344" y="26541103"/>
            <a:ext cx="2365248" cy="3913632"/>
          </a:xfrm>
          <a:prstGeom prst="rect">
            <a:avLst/>
          </a:prstGeom>
        </p:spPr>
      </p:pic>
      <p:sp>
        <p:nvSpPr>
          <p:cNvPr id="214" name="Rectangle 213">
            <a:extLst>
              <a:ext uri="{FF2B5EF4-FFF2-40B4-BE49-F238E27FC236}">
                <a16:creationId xmlns:a16="http://schemas.microsoft.com/office/drawing/2014/main" id="{11B10766-BF44-4E50-8198-09D4CD1F6334}"/>
              </a:ext>
            </a:extLst>
          </p:cNvPr>
          <p:cNvSpPr/>
          <p:nvPr/>
        </p:nvSpPr>
        <p:spPr>
          <a:xfrm>
            <a:off x="5607299" y="3502207"/>
            <a:ext cx="32676602" cy="101894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Ginny Wu  |  University of California San Diego, 2020  |  Biology: Bioinformatics  |  Patricia Beckman Summer Fellow  |  Conservation Genetics Department  </a:t>
            </a:r>
          </a:p>
        </p:txBody>
      </p:sp>
    </p:spTree>
    <p:extLst>
      <p:ext uri="{BB962C8B-B14F-4D97-AF65-F5344CB8AC3E}">
        <p14:creationId xmlns:p14="http://schemas.microsoft.com/office/powerpoint/2010/main" val="4001748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833</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Bahnschrift</vt:lpstr>
      <vt:lpstr>Bahnschrift SemiBold</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Ginny Wu</dc:creator>
  <cp:lastModifiedBy>Ginny Wu</cp:lastModifiedBy>
  <cp:revision>191</cp:revision>
  <dcterms:created xsi:type="dcterms:W3CDTF">2019-08-27T18:54:47Z</dcterms:created>
  <dcterms:modified xsi:type="dcterms:W3CDTF">2019-09-11T00:27:32Z</dcterms:modified>
</cp:coreProperties>
</file>