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E00"/>
    <a:srgbClr val="CB4267"/>
    <a:srgbClr val="917600"/>
    <a:srgbClr val="AD65D6"/>
    <a:srgbClr val="74C2D8"/>
    <a:srgbClr val="0A9334"/>
    <a:srgbClr val="8DD0F9"/>
    <a:srgbClr val="85C4E1"/>
    <a:srgbClr val="B2DAEC"/>
    <a:srgbClr val="174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0429" autoAdjust="0"/>
  </p:normalViewPr>
  <p:slideViewPr>
    <p:cSldViewPr snapToGrid="0">
      <p:cViewPr varScale="1">
        <p:scale>
          <a:sx n="95" d="100"/>
          <a:sy n="95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58E5-D9E2-41D6-B4FF-9FEAFFE22930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0E8E3-E56B-45BF-86E9-55A792CE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0E8E3-E56B-45BF-86E9-55A792CE5E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Poaching has reduced numbers</a:t>
            </a:r>
          </a:p>
          <a:p>
            <a:r>
              <a:rPr lang="en-US" dirty="0"/>
              <a:t>Functionally extinct</a:t>
            </a:r>
          </a:p>
          <a:p>
            <a:r>
              <a:rPr lang="en-US" dirty="0"/>
              <a:t>NWR Project hopes to revive this species using stem cells and reproductive technology like in vitro </a:t>
            </a:r>
            <a:r>
              <a:rPr lang="en-US" dirty="0" err="1"/>
              <a:t>fertilizatio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0E8E3-E56B-45BF-86E9-55A792CE5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Gametes:</a:t>
            </a:r>
          </a:p>
          <a:p>
            <a:r>
              <a:rPr lang="en-US" dirty="0"/>
              <a:t>The plan is to fertilize these induced sperm and egg cells in vitro so that we have an embryo to transfer into a surrogate SWR mother.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0E8E3-E56B-45BF-86E9-55A792CE5E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10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Conservation Genetics has reprogrammed iPSCs from 9 </a:t>
            </a:r>
            <a:r>
              <a:rPr lang="en-US" dirty="0" err="1"/>
              <a:t>indivduals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differential potential by generating </a:t>
            </a:r>
            <a:r>
              <a:rPr lang="en-US" dirty="0" err="1"/>
              <a:t>Ebs</a:t>
            </a:r>
            <a:r>
              <a:rPr lang="en-US" dirty="0"/>
              <a:t>,</a:t>
            </a:r>
          </a:p>
          <a:p>
            <a:r>
              <a:rPr lang="en-US" dirty="0"/>
              <a:t>Aggregates begin to spontaneously differentiate</a:t>
            </a:r>
          </a:p>
          <a:p>
            <a:endParaRPr lang="en-US" dirty="0"/>
          </a:p>
          <a:p>
            <a:r>
              <a:rPr lang="en-US" dirty="0" err="1"/>
              <a:t>Dna</a:t>
            </a:r>
            <a:r>
              <a:rPr lang="en-US" dirty="0"/>
              <a:t> -&gt; </a:t>
            </a:r>
            <a:r>
              <a:rPr lang="en-US" dirty="0" err="1"/>
              <a:t>rna</a:t>
            </a:r>
            <a:r>
              <a:rPr lang="en-US" dirty="0"/>
              <a:t> TRANSCRIPT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protein</a:t>
            </a:r>
          </a:p>
          <a:p>
            <a:r>
              <a:rPr lang="en-US" dirty="0"/>
              <a:t>transcriptome = all </a:t>
            </a:r>
            <a:r>
              <a:rPr lang="en-US" dirty="0" err="1"/>
              <a:t>rna</a:t>
            </a:r>
            <a:r>
              <a:rPr lang="en-US" dirty="0"/>
              <a:t> transcripts present in a cell</a:t>
            </a:r>
          </a:p>
          <a:p>
            <a:r>
              <a:rPr lang="en-US" dirty="0"/>
              <a:t>Varies depending on cell type or environmental conditions</a:t>
            </a:r>
          </a:p>
          <a:p>
            <a:r>
              <a:rPr lang="en-US" dirty="0" err="1"/>
              <a:t>RNAseq</a:t>
            </a:r>
            <a:r>
              <a:rPr lang="en-US" dirty="0"/>
              <a:t> takes snapshot of transcriptome in a cell</a:t>
            </a:r>
          </a:p>
          <a:p>
            <a:endParaRPr lang="en-US" dirty="0"/>
          </a:p>
          <a:p>
            <a:r>
              <a:rPr lang="en-US" dirty="0"/>
              <a:t>I was given the data to analysis = find characteristic genes, enriched biological pathways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0E8E3-E56B-45BF-86E9-55A792CE5E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I show is from our iPSC to EB experiment</a:t>
            </a:r>
          </a:p>
          <a:p>
            <a:r>
              <a:rPr lang="en-US" dirty="0"/>
              <a:t>PCA:</a:t>
            </a:r>
          </a:p>
          <a:p>
            <a:r>
              <a:rPr lang="en-US" dirty="0"/>
              <a:t>Closer = similar, farther = dissimilar</a:t>
            </a:r>
          </a:p>
          <a:p>
            <a:r>
              <a:rPr lang="en-US" dirty="0"/>
              <a:t>The way each sample position is calculated is by giving each gene a score</a:t>
            </a:r>
          </a:p>
          <a:p>
            <a:endParaRPr lang="en-US" dirty="0"/>
          </a:p>
          <a:p>
            <a:r>
              <a:rPr lang="en-US" dirty="0"/>
              <a:t>Since we’re trying to find the most characterizing genes of a cell type, I plotted all gene scores on a scatterplot and selected for those that scored above 2 SD of the overall mean</a:t>
            </a:r>
          </a:p>
          <a:p>
            <a:r>
              <a:rPr lang="en-US" dirty="0"/>
              <a:t>~6000 genes selected (5948) that are 2 SD above mean for both PC1 and PC2</a:t>
            </a:r>
          </a:p>
          <a:p>
            <a:endParaRPr lang="en-US" dirty="0"/>
          </a:p>
          <a:p>
            <a:r>
              <a:rPr lang="en-US" dirty="0"/>
              <a:t>Expression heatmap of these 6000</a:t>
            </a:r>
          </a:p>
          <a:p>
            <a:r>
              <a:rPr lang="en-US" dirty="0"/>
              <a:t>Blue is lowly expressed, red is highly expressed</a:t>
            </a:r>
          </a:p>
          <a:p>
            <a:r>
              <a:rPr lang="en-US" dirty="0"/>
              <a:t>The heatmap clusters them by UHC</a:t>
            </a:r>
          </a:p>
          <a:p>
            <a:endParaRPr lang="en-US" dirty="0"/>
          </a:p>
          <a:p>
            <a:r>
              <a:rPr lang="en-US" dirty="0"/>
              <a:t>Cut dendrogram into 5 clusters for gene ontology analysis</a:t>
            </a:r>
          </a:p>
          <a:p>
            <a:r>
              <a:rPr lang="en-US" dirty="0"/>
              <a:t>Put in a list of genes </a:t>
            </a:r>
            <a:r>
              <a:rPr lang="en-US" dirty="0">
                <a:sym typeface="Wingdings" panose="05000000000000000000" pitchFamily="2" charset="2"/>
              </a:rPr>
              <a:t> output biological processes associated with that gene, clustered by how relevant they are in your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0E8E3-E56B-45BF-86E9-55A792CE5E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OF GENE ONTOLOGY ANALYSIS RESULTS</a:t>
            </a:r>
          </a:p>
          <a:p>
            <a:r>
              <a:rPr lang="en-US" dirty="0"/>
              <a:t>Listed some of the biological processes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0E8E3-E56B-45BF-86E9-55A792CE5E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THAT I’D LIKE TO THANK</a:t>
            </a:r>
          </a:p>
          <a:p>
            <a:endParaRPr lang="en-US" dirty="0"/>
          </a:p>
          <a:p>
            <a:r>
              <a:rPr lang="en-US" dirty="0"/>
              <a:t>SETUP FOR GABE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0E8E3-E56B-45BF-86E9-55A792CE5E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98CE-8061-4E58-B9D7-3D2F9AD9F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3F1CF-4A65-4B29-8351-626F240AE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764E-A89C-46F3-A9D2-93D9EBED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028B5-2D71-4246-924F-7946D2BE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DA3C-A258-492F-8AB8-34FB0154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9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ACC8-2043-4D3F-9680-FE18DDC2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0622-B287-4257-94F5-D818B00CF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C3E5-0C98-4E3C-95A4-8C9BA88C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BDD4-EAFD-42A5-AB99-72D419DB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B70D-E1C9-4DC8-BF06-1B081B8D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2D35-17A6-462F-A50A-556C1351A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698C-031A-4BF0-A1E0-F94F493A4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BE5D-0C42-411E-9239-8549250D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7F3D-FB4B-45CF-9101-91278A63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2A28-BF65-43DA-AFED-2E7AE932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52BD-5C13-49DD-92FA-CCA917F9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C450-99E4-4D81-A7A3-1F579E9B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C485-A06E-42E9-B06D-8EC6BD5D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061F-D280-4507-9982-E91A87FE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7CC5-3E32-4A92-AAF9-2CEE8001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741-D49B-4CCA-A2F6-C8863C59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8312-81A9-4FAB-85ED-808B457C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3BC80-F790-4985-9E16-73FD37E9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AF1E-8A47-4066-BFB7-50ABD36A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B490-F7DB-46D7-9D8A-A3984487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5AA5-FFAC-46FE-8163-B3405667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8323-00DA-48BB-A608-85E73FAF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6E99D-D944-460A-8A03-DE3A48FE0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2CCAE-7E8A-4EFC-A9C1-849991F7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3FB98-CAC2-48F7-AA3A-486F72B3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6991-F503-4A10-812A-4FB8681F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A81B-4478-41A1-9842-08063C58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390A5-4F86-4E89-B966-0B751B09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C46DC-4945-4831-B7C7-8D80BFA4E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2C96A-7502-4FCA-B54B-0D2537208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05601-AEB4-42F6-B47B-90049C23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92555-9DF2-45F3-A732-DCA69B8A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FD47E-67D1-4235-98DE-EF377A11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59FF5-A4F7-4C57-8EF6-63AD63A8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9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0BE9-E9EC-4452-9CF5-5F79E36E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C546-BE46-4EEF-B11D-F9C5F628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59D87-7902-4C1F-8B52-C796733A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DCBC-3AD9-40FE-9100-36E017EA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1FB8F-6684-471C-9186-B6B12B69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C2166-228E-4B09-A1F8-37068E99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9A7B5-32AC-4CC5-8E7B-2ED89868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CBF8-44E9-4949-8CBD-963AA7A0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6AC6-5A89-4F87-8806-A69A1CEEF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AEF3-132A-4C08-B317-3BBE51735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50544-46C0-41E2-A1F5-5B5739A5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24B2E-95D8-4D37-8B03-8C7B5872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84F1-2A16-48AD-B61B-F2318B8B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0DF0-52EB-4505-A28F-4EC71ED4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40FA7-4E03-4DBE-B3EB-3A7DE2E34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60743-1524-4212-8C61-47882052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3196E-47DD-4600-B2AC-3FB9855E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15151-BFFE-4181-A581-FFCAC9F2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449E0-8DCF-447A-8408-81579D0C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EBF94-7B1D-422A-B7C4-FFA5D384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4DE8A-2C18-41F6-A5C3-10E26F979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6B62B-B719-40D1-9938-DA90CE469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D947-9815-4392-BAAC-E42E671C93B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F2D7-CF02-414F-8B41-846E41C03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9740-7976-46E7-963E-08C2DD7C9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B49B-C526-4C0B-A74B-284F545D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49" descr="Deciduous tree">
            <a:extLst>
              <a:ext uri="{FF2B5EF4-FFF2-40B4-BE49-F238E27FC236}">
                <a16:creationId xmlns:a16="http://schemas.microsoft.com/office/drawing/2014/main" id="{D335A214-A291-48C2-A6AB-958DE562465D}"/>
              </a:ext>
            </a:extLst>
          </p:cNvPr>
          <p:cNvSpPr/>
          <p:nvPr/>
        </p:nvSpPr>
        <p:spPr>
          <a:xfrm>
            <a:off x="10132708" y="3342785"/>
            <a:ext cx="2974721" cy="1657079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E2D33-6A24-4E32-8C36-62F4DA0922B0}"/>
              </a:ext>
            </a:extLst>
          </p:cNvPr>
          <p:cNvSpPr/>
          <p:nvPr/>
        </p:nvSpPr>
        <p:spPr>
          <a:xfrm rot="21147873">
            <a:off x="-134657" y="5585822"/>
            <a:ext cx="13699030" cy="2008389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8E7727-F48F-4D5A-B8B0-054F92332CD1}"/>
              </a:ext>
            </a:extLst>
          </p:cNvPr>
          <p:cNvGrpSpPr/>
          <p:nvPr/>
        </p:nvGrpSpPr>
        <p:grpSpPr>
          <a:xfrm flipH="1">
            <a:off x="-354047" y="4477951"/>
            <a:ext cx="4030862" cy="2253623"/>
            <a:chOff x="34468289" y="26555566"/>
            <a:chExt cx="10808728" cy="6043079"/>
          </a:xfrm>
        </p:grpSpPr>
        <p:sp>
          <p:nvSpPr>
            <p:cNvPr id="10" name="Graphic 47" descr="Rhino">
              <a:extLst>
                <a:ext uri="{FF2B5EF4-FFF2-40B4-BE49-F238E27FC236}">
                  <a16:creationId xmlns:a16="http://schemas.microsoft.com/office/drawing/2014/main" id="{4A47E933-3665-478A-B3F8-950FE9A19408}"/>
                </a:ext>
              </a:extLst>
            </p:cNvPr>
            <p:cNvSpPr/>
            <p:nvPr/>
          </p:nvSpPr>
          <p:spPr>
            <a:xfrm flipH="1">
              <a:off x="34468289" y="26555566"/>
              <a:ext cx="10808728" cy="5744411"/>
            </a:xfrm>
            <a:custGeom>
              <a:avLst/>
              <a:gdLst>
                <a:gd name="connsiteX0" fmla="*/ 11529996 w 11474602"/>
                <a:gd name="connsiteY0" fmla="*/ 632722 h 5275679"/>
                <a:gd name="connsiteX1" fmla="*/ 11479878 w 11474602"/>
                <a:gd name="connsiteY1" fmla="*/ 550949 h 5275679"/>
                <a:gd name="connsiteX2" fmla="*/ 11398104 w 11474602"/>
                <a:gd name="connsiteY2" fmla="*/ 601068 h 5275679"/>
                <a:gd name="connsiteX3" fmla="*/ 10036979 w 11474602"/>
                <a:gd name="connsiteY3" fmla="*/ 2101999 h 5275679"/>
                <a:gd name="connsiteX4" fmla="*/ 10154363 w 11474602"/>
                <a:gd name="connsiteY4" fmla="*/ 1450452 h 5275679"/>
                <a:gd name="connsiteX5" fmla="*/ 10100485 w 11474602"/>
                <a:gd name="connsiteY5" fmla="*/ 1374324 h 5275679"/>
                <a:gd name="connsiteX6" fmla="*/ 10034342 w 11474602"/>
                <a:gd name="connsiteY6" fmla="*/ 1402971 h 5275679"/>
                <a:gd name="connsiteX7" fmla="*/ 9571401 w 11474602"/>
                <a:gd name="connsiteY7" fmla="*/ 1675987 h 5275679"/>
                <a:gd name="connsiteX8" fmla="*/ 9063617 w 11474602"/>
                <a:gd name="connsiteY8" fmla="*/ 1139187 h 5275679"/>
                <a:gd name="connsiteX9" fmla="*/ 9270687 w 11474602"/>
                <a:gd name="connsiteY9" fmla="*/ 1023122 h 5275679"/>
                <a:gd name="connsiteX10" fmla="*/ 9285195 w 11474602"/>
                <a:gd name="connsiteY10" fmla="*/ 342559 h 5275679"/>
                <a:gd name="connsiteX11" fmla="*/ 8772136 w 11474602"/>
                <a:gd name="connsiteY11" fmla="*/ 833198 h 5275679"/>
                <a:gd name="connsiteX12" fmla="*/ 8525497 w 11474602"/>
                <a:gd name="connsiteY12" fmla="*/ 569414 h 5275679"/>
                <a:gd name="connsiteX13" fmla="*/ 7111616 w 11474602"/>
                <a:gd name="connsiteY13" fmla="*/ 2278 h 5275679"/>
                <a:gd name="connsiteX14" fmla="*/ 5660804 w 11474602"/>
                <a:gd name="connsiteY14" fmla="*/ 242322 h 5275679"/>
                <a:gd name="connsiteX15" fmla="*/ 3890813 w 11474602"/>
                <a:gd name="connsiteY15" fmla="*/ 318819 h 5275679"/>
                <a:gd name="connsiteX16" fmla="*/ 2665537 w 11474602"/>
                <a:gd name="connsiteY16" fmla="*/ 225176 h 5275679"/>
                <a:gd name="connsiteX17" fmla="*/ 2203915 w 11474602"/>
                <a:gd name="connsiteY17" fmla="*/ 247597 h 5275679"/>
                <a:gd name="connsiteX18" fmla="*/ 0 w 11474602"/>
                <a:gd name="connsiteY18" fmla="*/ 2365783 h 5275679"/>
                <a:gd name="connsiteX19" fmla="*/ 0 w 11474602"/>
                <a:gd name="connsiteY19" fmla="*/ 2841913 h 5275679"/>
                <a:gd name="connsiteX20" fmla="*/ 433925 w 11474602"/>
                <a:gd name="connsiteY20" fmla="*/ 2646713 h 5275679"/>
                <a:gd name="connsiteX21" fmla="*/ 433925 w 11474602"/>
                <a:gd name="connsiteY21" fmla="*/ 4983839 h 5275679"/>
                <a:gd name="connsiteX22" fmla="*/ 829601 w 11474602"/>
                <a:gd name="connsiteY22" fmla="*/ 5379515 h 5275679"/>
                <a:gd name="connsiteX23" fmla="*/ 1225277 w 11474602"/>
                <a:gd name="connsiteY23" fmla="*/ 4983839 h 5275679"/>
                <a:gd name="connsiteX24" fmla="*/ 1225277 w 11474602"/>
                <a:gd name="connsiteY24" fmla="*/ 4069827 h 5275679"/>
                <a:gd name="connsiteX25" fmla="*/ 1752844 w 11474602"/>
                <a:gd name="connsiteY25" fmla="*/ 3846929 h 5275679"/>
                <a:gd name="connsiteX26" fmla="*/ 1752844 w 11474602"/>
                <a:gd name="connsiteY26" fmla="*/ 4983839 h 5275679"/>
                <a:gd name="connsiteX27" fmla="*/ 2148520 w 11474602"/>
                <a:gd name="connsiteY27" fmla="*/ 5379515 h 5275679"/>
                <a:gd name="connsiteX28" fmla="*/ 2544196 w 11474602"/>
                <a:gd name="connsiteY28" fmla="*/ 4983839 h 5275679"/>
                <a:gd name="connsiteX29" fmla="*/ 2544196 w 11474602"/>
                <a:gd name="connsiteY29" fmla="*/ 4018389 h 5275679"/>
                <a:gd name="connsiteX30" fmla="*/ 1936174 w 11474602"/>
                <a:gd name="connsiteY30" fmla="*/ 3634583 h 5275679"/>
                <a:gd name="connsiteX31" fmla="*/ 2046964 w 11474602"/>
                <a:gd name="connsiteY31" fmla="*/ 3390583 h 5275679"/>
                <a:gd name="connsiteX32" fmla="*/ 5445820 w 11474602"/>
                <a:gd name="connsiteY32" fmla="*/ 4098843 h 5275679"/>
                <a:gd name="connsiteX33" fmla="*/ 5445820 w 11474602"/>
                <a:gd name="connsiteY33" fmla="*/ 4983839 h 5275679"/>
                <a:gd name="connsiteX34" fmla="*/ 5841496 w 11474602"/>
                <a:gd name="connsiteY34" fmla="*/ 5379515 h 5275679"/>
                <a:gd name="connsiteX35" fmla="*/ 6237172 w 11474602"/>
                <a:gd name="connsiteY35" fmla="*/ 4983839 h 5275679"/>
                <a:gd name="connsiteX36" fmla="*/ 6237172 w 11474602"/>
                <a:gd name="connsiteY36" fmla="*/ 3796811 h 5275679"/>
                <a:gd name="connsiteX37" fmla="*/ 6764740 w 11474602"/>
                <a:gd name="connsiteY37" fmla="*/ 3577870 h 5275679"/>
                <a:gd name="connsiteX38" fmla="*/ 6764740 w 11474602"/>
                <a:gd name="connsiteY38" fmla="*/ 4983839 h 5275679"/>
                <a:gd name="connsiteX39" fmla="*/ 7160416 w 11474602"/>
                <a:gd name="connsiteY39" fmla="*/ 5379515 h 5275679"/>
                <a:gd name="connsiteX40" fmla="*/ 7556092 w 11474602"/>
                <a:gd name="connsiteY40" fmla="*/ 4983839 h 5275679"/>
                <a:gd name="connsiteX41" fmla="*/ 7556092 w 11474602"/>
                <a:gd name="connsiteY41" fmla="*/ 3244183 h 5275679"/>
                <a:gd name="connsiteX42" fmla="*/ 7805367 w 11474602"/>
                <a:gd name="connsiteY42" fmla="*/ 3141308 h 5275679"/>
                <a:gd name="connsiteX43" fmla="*/ 8479335 w 11474602"/>
                <a:gd name="connsiteY43" fmla="*/ 2863015 h 5275679"/>
                <a:gd name="connsiteX44" fmla="*/ 8557151 w 11474602"/>
                <a:gd name="connsiteY44" fmla="*/ 2930280 h 5275679"/>
                <a:gd name="connsiteX45" fmla="*/ 9707249 w 11474602"/>
                <a:gd name="connsiteY45" fmla="*/ 3362886 h 5275679"/>
                <a:gd name="connsiteX46" fmla="*/ 9891898 w 11474602"/>
                <a:gd name="connsiteY46" fmla="*/ 3362886 h 5275679"/>
                <a:gd name="connsiteX47" fmla="*/ 10369348 w 11474602"/>
                <a:gd name="connsiteY47" fmla="*/ 3112291 h 5275679"/>
                <a:gd name="connsiteX48" fmla="*/ 10407596 w 11474602"/>
                <a:gd name="connsiteY48" fmla="*/ 3029199 h 5275679"/>
                <a:gd name="connsiteX49" fmla="*/ 10457715 w 11474602"/>
                <a:gd name="connsiteY49" fmla="*/ 2814215 h 5275679"/>
                <a:gd name="connsiteX50" fmla="*/ 10441888 w 11474602"/>
                <a:gd name="connsiteY50" fmla="*/ 2674410 h 5275679"/>
                <a:gd name="connsiteX51" fmla="*/ 11529996 w 11474602"/>
                <a:gd name="connsiteY51" fmla="*/ 632722 h 5275679"/>
                <a:gd name="connsiteX0" fmla="*/ 11529996 w 11624111"/>
                <a:gd name="connsiteY0" fmla="*/ 632722 h 5379515"/>
                <a:gd name="connsiteX1" fmla="*/ 11398104 w 11624111"/>
                <a:gd name="connsiteY1" fmla="*/ 601068 h 5379515"/>
                <a:gd name="connsiteX2" fmla="*/ 10036979 w 11624111"/>
                <a:gd name="connsiteY2" fmla="*/ 2101999 h 5379515"/>
                <a:gd name="connsiteX3" fmla="*/ 10154363 w 11624111"/>
                <a:gd name="connsiteY3" fmla="*/ 1450452 h 5379515"/>
                <a:gd name="connsiteX4" fmla="*/ 10100485 w 11624111"/>
                <a:gd name="connsiteY4" fmla="*/ 1374324 h 5379515"/>
                <a:gd name="connsiteX5" fmla="*/ 10034342 w 11624111"/>
                <a:gd name="connsiteY5" fmla="*/ 1402971 h 5379515"/>
                <a:gd name="connsiteX6" fmla="*/ 9571401 w 11624111"/>
                <a:gd name="connsiteY6" fmla="*/ 1675987 h 5379515"/>
                <a:gd name="connsiteX7" fmla="*/ 9063617 w 11624111"/>
                <a:gd name="connsiteY7" fmla="*/ 1139187 h 5379515"/>
                <a:gd name="connsiteX8" fmla="*/ 9270687 w 11624111"/>
                <a:gd name="connsiteY8" fmla="*/ 1023122 h 5379515"/>
                <a:gd name="connsiteX9" fmla="*/ 9285195 w 11624111"/>
                <a:gd name="connsiteY9" fmla="*/ 342559 h 5379515"/>
                <a:gd name="connsiteX10" fmla="*/ 8772136 w 11624111"/>
                <a:gd name="connsiteY10" fmla="*/ 833198 h 5379515"/>
                <a:gd name="connsiteX11" fmla="*/ 8525497 w 11624111"/>
                <a:gd name="connsiteY11" fmla="*/ 569414 h 5379515"/>
                <a:gd name="connsiteX12" fmla="*/ 7111616 w 11624111"/>
                <a:gd name="connsiteY12" fmla="*/ 2278 h 5379515"/>
                <a:gd name="connsiteX13" fmla="*/ 5660804 w 11624111"/>
                <a:gd name="connsiteY13" fmla="*/ 242322 h 5379515"/>
                <a:gd name="connsiteX14" fmla="*/ 3890813 w 11624111"/>
                <a:gd name="connsiteY14" fmla="*/ 318819 h 5379515"/>
                <a:gd name="connsiteX15" fmla="*/ 2665537 w 11624111"/>
                <a:gd name="connsiteY15" fmla="*/ 225176 h 5379515"/>
                <a:gd name="connsiteX16" fmla="*/ 2203915 w 11624111"/>
                <a:gd name="connsiteY16" fmla="*/ 247597 h 5379515"/>
                <a:gd name="connsiteX17" fmla="*/ 0 w 11624111"/>
                <a:gd name="connsiteY17" fmla="*/ 2365783 h 5379515"/>
                <a:gd name="connsiteX18" fmla="*/ 0 w 11624111"/>
                <a:gd name="connsiteY18" fmla="*/ 2841913 h 5379515"/>
                <a:gd name="connsiteX19" fmla="*/ 433925 w 11624111"/>
                <a:gd name="connsiteY19" fmla="*/ 2646713 h 5379515"/>
                <a:gd name="connsiteX20" fmla="*/ 433925 w 11624111"/>
                <a:gd name="connsiteY20" fmla="*/ 4983839 h 5379515"/>
                <a:gd name="connsiteX21" fmla="*/ 829601 w 11624111"/>
                <a:gd name="connsiteY21" fmla="*/ 5379515 h 5379515"/>
                <a:gd name="connsiteX22" fmla="*/ 1225277 w 11624111"/>
                <a:gd name="connsiteY22" fmla="*/ 4983839 h 5379515"/>
                <a:gd name="connsiteX23" fmla="*/ 1225277 w 11624111"/>
                <a:gd name="connsiteY23" fmla="*/ 4069827 h 5379515"/>
                <a:gd name="connsiteX24" fmla="*/ 1752844 w 11624111"/>
                <a:gd name="connsiteY24" fmla="*/ 3846929 h 5379515"/>
                <a:gd name="connsiteX25" fmla="*/ 1752844 w 11624111"/>
                <a:gd name="connsiteY25" fmla="*/ 4983839 h 5379515"/>
                <a:gd name="connsiteX26" fmla="*/ 2148520 w 11624111"/>
                <a:gd name="connsiteY26" fmla="*/ 5379515 h 5379515"/>
                <a:gd name="connsiteX27" fmla="*/ 2544196 w 11624111"/>
                <a:gd name="connsiteY27" fmla="*/ 4983839 h 5379515"/>
                <a:gd name="connsiteX28" fmla="*/ 2544196 w 11624111"/>
                <a:gd name="connsiteY28" fmla="*/ 4018389 h 5379515"/>
                <a:gd name="connsiteX29" fmla="*/ 1936174 w 11624111"/>
                <a:gd name="connsiteY29" fmla="*/ 3634583 h 5379515"/>
                <a:gd name="connsiteX30" fmla="*/ 2046964 w 11624111"/>
                <a:gd name="connsiteY30" fmla="*/ 3390583 h 5379515"/>
                <a:gd name="connsiteX31" fmla="*/ 5445820 w 11624111"/>
                <a:gd name="connsiteY31" fmla="*/ 4098843 h 5379515"/>
                <a:gd name="connsiteX32" fmla="*/ 5445820 w 11624111"/>
                <a:gd name="connsiteY32" fmla="*/ 4983839 h 5379515"/>
                <a:gd name="connsiteX33" fmla="*/ 5841496 w 11624111"/>
                <a:gd name="connsiteY33" fmla="*/ 5379515 h 5379515"/>
                <a:gd name="connsiteX34" fmla="*/ 6237172 w 11624111"/>
                <a:gd name="connsiteY34" fmla="*/ 4983839 h 5379515"/>
                <a:gd name="connsiteX35" fmla="*/ 6237172 w 11624111"/>
                <a:gd name="connsiteY35" fmla="*/ 3796811 h 5379515"/>
                <a:gd name="connsiteX36" fmla="*/ 6764740 w 11624111"/>
                <a:gd name="connsiteY36" fmla="*/ 3577870 h 5379515"/>
                <a:gd name="connsiteX37" fmla="*/ 6764740 w 11624111"/>
                <a:gd name="connsiteY37" fmla="*/ 4983839 h 5379515"/>
                <a:gd name="connsiteX38" fmla="*/ 7160416 w 11624111"/>
                <a:gd name="connsiteY38" fmla="*/ 5379515 h 5379515"/>
                <a:gd name="connsiteX39" fmla="*/ 7556092 w 11624111"/>
                <a:gd name="connsiteY39" fmla="*/ 4983839 h 5379515"/>
                <a:gd name="connsiteX40" fmla="*/ 7556092 w 11624111"/>
                <a:gd name="connsiteY40" fmla="*/ 3244183 h 5379515"/>
                <a:gd name="connsiteX41" fmla="*/ 7805367 w 11624111"/>
                <a:gd name="connsiteY41" fmla="*/ 3141308 h 5379515"/>
                <a:gd name="connsiteX42" fmla="*/ 8479335 w 11624111"/>
                <a:gd name="connsiteY42" fmla="*/ 2863015 h 5379515"/>
                <a:gd name="connsiteX43" fmla="*/ 8557151 w 11624111"/>
                <a:gd name="connsiteY43" fmla="*/ 2930280 h 5379515"/>
                <a:gd name="connsiteX44" fmla="*/ 9707249 w 11624111"/>
                <a:gd name="connsiteY44" fmla="*/ 3362886 h 5379515"/>
                <a:gd name="connsiteX45" fmla="*/ 9891898 w 11624111"/>
                <a:gd name="connsiteY45" fmla="*/ 3362886 h 5379515"/>
                <a:gd name="connsiteX46" fmla="*/ 10369348 w 11624111"/>
                <a:gd name="connsiteY46" fmla="*/ 3112291 h 5379515"/>
                <a:gd name="connsiteX47" fmla="*/ 10407596 w 11624111"/>
                <a:gd name="connsiteY47" fmla="*/ 3029199 h 5379515"/>
                <a:gd name="connsiteX48" fmla="*/ 10457715 w 11624111"/>
                <a:gd name="connsiteY48" fmla="*/ 2814215 h 5379515"/>
                <a:gd name="connsiteX49" fmla="*/ 10441888 w 11624111"/>
                <a:gd name="connsiteY49" fmla="*/ 2674410 h 5379515"/>
                <a:gd name="connsiteX50" fmla="*/ 11529996 w 11624111"/>
                <a:gd name="connsiteY50" fmla="*/ 632722 h 5379515"/>
                <a:gd name="connsiteX0" fmla="*/ 11249017 w 11505888"/>
                <a:gd name="connsiteY0" fmla="*/ 1542557 h 5379515"/>
                <a:gd name="connsiteX1" fmla="*/ 11398104 w 11505888"/>
                <a:gd name="connsiteY1" fmla="*/ 601068 h 5379515"/>
                <a:gd name="connsiteX2" fmla="*/ 10036979 w 11505888"/>
                <a:gd name="connsiteY2" fmla="*/ 2101999 h 5379515"/>
                <a:gd name="connsiteX3" fmla="*/ 10154363 w 11505888"/>
                <a:gd name="connsiteY3" fmla="*/ 1450452 h 5379515"/>
                <a:gd name="connsiteX4" fmla="*/ 10100485 w 11505888"/>
                <a:gd name="connsiteY4" fmla="*/ 1374324 h 5379515"/>
                <a:gd name="connsiteX5" fmla="*/ 10034342 w 11505888"/>
                <a:gd name="connsiteY5" fmla="*/ 1402971 h 5379515"/>
                <a:gd name="connsiteX6" fmla="*/ 9571401 w 11505888"/>
                <a:gd name="connsiteY6" fmla="*/ 1675987 h 5379515"/>
                <a:gd name="connsiteX7" fmla="*/ 9063617 w 11505888"/>
                <a:gd name="connsiteY7" fmla="*/ 1139187 h 5379515"/>
                <a:gd name="connsiteX8" fmla="*/ 9270687 w 11505888"/>
                <a:gd name="connsiteY8" fmla="*/ 1023122 h 5379515"/>
                <a:gd name="connsiteX9" fmla="*/ 9285195 w 11505888"/>
                <a:gd name="connsiteY9" fmla="*/ 342559 h 5379515"/>
                <a:gd name="connsiteX10" fmla="*/ 8772136 w 11505888"/>
                <a:gd name="connsiteY10" fmla="*/ 833198 h 5379515"/>
                <a:gd name="connsiteX11" fmla="*/ 8525497 w 11505888"/>
                <a:gd name="connsiteY11" fmla="*/ 569414 h 5379515"/>
                <a:gd name="connsiteX12" fmla="*/ 7111616 w 11505888"/>
                <a:gd name="connsiteY12" fmla="*/ 2278 h 5379515"/>
                <a:gd name="connsiteX13" fmla="*/ 5660804 w 11505888"/>
                <a:gd name="connsiteY13" fmla="*/ 242322 h 5379515"/>
                <a:gd name="connsiteX14" fmla="*/ 3890813 w 11505888"/>
                <a:gd name="connsiteY14" fmla="*/ 318819 h 5379515"/>
                <a:gd name="connsiteX15" fmla="*/ 2665537 w 11505888"/>
                <a:gd name="connsiteY15" fmla="*/ 225176 h 5379515"/>
                <a:gd name="connsiteX16" fmla="*/ 2203915 w 11505888"/>
                <a:gd name="connsiteY16" fmla="*/ 247597 h 5379515"/>
                <a:gd name="connsiteX17" fmla="*/ 0 w 11505888"/>
                <a:gd name="connsiteY17" fmla="*/ 2365783 h 5379515"/>
                <a:gd name="connsiteX18" fmla="*/ 0 w 11505888"/>
                <a:gd name="connsiteY18" fmla="*/ 2841913 h 5379515"/>
                <a:gd name="connsiteX19" fmla="*/ 433925 w 11505888"/>
                <a:gd name="connsiteY19" fmla="*/ 2646713 h 5379515"/>
                <a:gd name="connsiteX20" fmla="*/ 433925 w 11505888"/>
                <a:gd name="connsiteY20" fmla="*/ 4983839 h 5379515"/>
                <a:gd name="connsiteX21" fmla="*/ 829601 w 11505888"/>
                <a:gd name="connsiteY21" fmla="*/ 5379515 h 5379515"/>
                <a:gd name="connsiteX22" fmla="*/ 1225277 w 11505888"/>
                <a:gd name="connsiteY22" fmla="*/ 4983839 h 5379515"/>
                <a:gd name="connsiteX23" fmla="*/ 1225277 w 11505888"/>
                <a:gd name="connsiteY23" fmla="*/ 4069827 h 5379515"/>
                <a:gd name="connsiteX24" fmla="*/ 1752844 w 11505888"/>
                <a:gd name="connsiteY24" fmla="*/ 3846929 h 5379515"/>
                <a:gd name="connsiteX25" fmla="*/ 1752844 w 11505888"/>
                <a:gd name="connsiteY25" fmla="*/ 4983839 h 5379515"/>
                <a:gd name="connsiteX26" fmla="*/ 2148520 w 11505888"/>
                <a:gd name="connsiteY26" fmla="*/ 5379515 h 5379515"/>
                <a:gd name="connsiteX27" fmla="*/ 2544196 w 11505888"/>
                <a:gd name="connsiteY27" fmla="*/ 4983839 h 5379515"/>
                <a:gd name="connsiteX28" fmla="*/ 2544196 w 11505888"/>
                <a:gd name="connsiteY28" fmla="*/ 4018389 h 5379515"/>
                <a:gd name="connsiteX29" fmla="*/ 1936174 w 11505888"/>
                <a:gd name="connsiteY29" fmla="*/ 3634583 h 5379515"/>
                <a:gd name="connsiteX30" fmla="*/ 2046964 w 11505888"/>
                <a:gd name="connsiteY30" fmla="*/ 3390583 h 5379515"/>
                <a:gd name="connsiteX31" fmla="*/ 5445820 w 11505888"/>
                <a:gd name="connsiteY31" fmla="*/ 4098843 h 5379515"/>
                <a:gd name="connsiteX32" fmla="*/ 5445820 w 11505888"/>
                <a:gd name="connsiteY32" fmla="*/ 4983839 h 5379515"/>
                <a:gd name="connsiteX33" fmla="*/ 5841496 w 11505888"/>
                <a:gd name="connsiteY33" fmla="*/ 5379515 h 5379515"/>
                <a:gd name="connsiteX34" fmla="*/ 6237172 w 11505888"/>
                <a:gd name="connsiteY34" fmla="*/ 4983839 h 5379515"/>
                <a:gd name="connsiteX35" fmla="*/ 6237172 w 11505888"/>
                <a:gd name="connsiteY35" fmla="*/ 3796811 h 5379515"/>
                <a:gd name="connsiteX36" fmla="*/ 6764740 w 11505888"/>
                <a:gd name="connsiteY36" fmla="*/ 3577870 h 5379515"/>
                <a:gd name="connsiteX37" fmla="*/ 6764740 w 11505888"/>
                <a:gd name="connsiteY37" fmla="*/ 4983839 h 5379515"/>
                <a:gd name="connsiteX38" fmla="*/ 7160416 w 11505888"/>
                <a:gd name="connsiteY38" fmla="*/ 5379515 h 5379515"/>
                <a:gd name="connsiteX39" fmla="*/ 7556092 w 11505888"/>
                <a:gd name="connsiteY39" fmla="*/ 4983839 h 5379515"/>
                <a:gd name="connsiteX40" fmla="*/ 7556092 w 11505888"/>
                <a:gd name="connsiteY40" fmla="*/ 3244183 h 5379515"/>
                <a:gd name="connsiteX41" fmla="*/ 7805367 w 11505888"/>
                <a:gd name="connsiteY41" fmla="*/ 3141308 h 5379515"/>
                <a:gd name="connsiteX42" fmla="*/ 8479335 w 11505888"/>
                <a:gd name="connsiteY42" fmla="*/ 2863015 h 5379515"/>
                <a:gd name="connsiteX43" fmla="*/ 8557151 w 11505888"/>
                <a:gd name="connsiteY43" fmla="*/ 2930280 h 5379515"/>
                <a:gd name="connsiteX44" fmla="*/ 9707249 w 11505888"/>
                <a:gd name="connsiteY44" fmla="*/ 3362886 h 5379515"/>
                <a:gd name="connsiteX45" fmla="*/ 9891898 w 11505888"/>
                <a:gd name="connsiteY45" fmla="*/ 3362886 h 5379515"/>
                <a:gd name="connsiteX46" fmla="*/ 10369348 w 11505888"/>
                <a:gd name="connsiteY46" fmla="*/ 3112291 h 5379515"/>
                <a:gd name="connsiteX47" fmla="*/ 10407596 w 11505888"/>
                <a:gd name="connsiteY47" fmla="*/ 3029199 h 5379515"/>
                <a:gd name="connsiteX48" fmla="*/ 10457715 w 11505888"/>
                <a:gd name="connsiteY48" fmla="*/ 2814215 h 5379515"/>
                <a:gd name="connsiteX49" fmla="*/ 10441888 w 11505888"/>
                <a:gd name="connsiteY49" fmla="*/ 2674410 h 5379515"/>
                <a:gd name="connsiteX50" fmla="*/ 11249017 w 11505888"/>
                <a:gd name="connsiteY50" fmla="*/ 1542557 h 5379515"/>
                <a:gd name="connsiteX0" fmla="*/ 11249017 w 11301731"/>
                <a:gd name="connsiteY0" fmla="*/ 1542557 h 5379515"/>
                <a:gd name="connsiteX1" fmla="*/ 10929807 w 11301731"/>
                <a:gd name="connsiteY1" fmla="*/ 1399404 h 5379515"/>
                <a:gd name="connsiteX2" fmla="*/ 10036979 w 11301731"/>
                <a:gd name="connsiteY2" fmla="*/ 2101999 h 5379515"/>
                <a:gd name="connsiteX3" fmla="*/ 10154363 w 11301731"/>
                <a:gd name="connsiteY3" fmla="*/ 1450452 h 5379515"/>
                <a:gd name="connsiteX4" fmla="*/ 10100485 w 11301731"/>
                <a:gd name="connsiteY4" fmla="*/ 1374324 h 5379515"/>
                <a:gd name="connsiteX5" fmla="*/ 10034342 w 11301731"/>
                <a:gd name="connsiteY5" fmla="*/ 1402971 h 5379515"/>
                <a:gd name="connsiteX6" fmla="*/ 9571401 w 11301731"/>
                <a:gd name="connsiteY6" fmla="*/ 1675987 h 5379515"/>
                <a:gd name="connsiteX7" fmla="*/ 9063617 w 11301731"/>
                <a:gd name="connsiteY7" fmla="*/ 1139187 h 5379515"/>
                <a:gd name="connsiteX8" fmla="*/ 9270687 w 11301731"/>
                <a:gd name="connsiteY8" fmla="*/ 1023122 h 5379515"/>
                <a:gd name="connsiteX9" fmla="*/ 9285195 w 11301731"/>
                <a:gd name="connsiteY9" fmla="*/ 342559 h 5379515"/>
                <a:gd name="connsiteX10" fmla="*/ 8772136 w 11301731"/>
                <a:gd name="connsiteY10" fmla="*/ 833198 h 5379515"/>
                <a:gd name="connsiteX11" fmla="*/ 8525497 w 11301731"/>
                <a:gd name="connsiteY11" fmla="*/ 569414 h 5379515"/>
                <a:gd name="connsiteX12" fmla="*/ 7111616 w 11301731"/>
                <a:gd name="connsiteY12" fmla="*/ 2278 h 5379515"/>
                <a:gd name="connsiteX13" fmla="*/ 5660804 w 11301731"/>
                <a:gd name="connsiteY13" fmla="*/ 242322 h 5379515"/>
                <a:gd name="connsiteX14" fmla="*/ 3890813 w 11301731"/>
                <a:gd name="connsiteY14" fmla="*/ 318819 h 5379515"/>
                <a:gd name="connsiteX15" fmla="*/ 2665537 w 11301731"/>
                <a:gd name="connsiteY15" fmla="*/ 225176 h 5379515"/>
                <a:gd name="connsiteX16" fmla="*/ 2203915 w 11301731"/>
                <a:gd name="connsiteY16" fmla="*/ 247597 h 5379515"/>
                <a:gd name="connsiteX17" fmla="*/ 0 w 11301731"/>
                <a:gd name="connsiteY17" fmla="*/ 2365783 h 5379515"/>
                <a:gd name="connsiteX18" fmla="*/ 0 w 11301731"/>
                <a:gd name="connsiteY18" fmla="*/ 2841913 h 5379515"/>
                <a:gd name="connsiteX19" fmla="*/ 433925 w 11301731"/>
                <a:gd name="connsiteY19" fmla="*/ 2646713 h 5379515"/>
                <a:gd name="connsiteX20" fmla="*/ 433925 w 11301731"/>
                <a:gd name="connsiteY20" fmla="*/ 4983839 h 5379515"/>
                <a:gd name="connsiteX21" fmla="*/ 829601 w 11301731"/>
                <a:gd name="connsiteY21" fmla="*/ 5379515 h 5379515"/>
                <a:gd name="connsiteX22" fmla="*/ 1225277 w 11301731"/>
                <a:gd name="connsiteY22" fmla="*/ 4983839 h 5379515"/>
                <a:gd name="connsiteX23" fmla="*/ 1225277 w 11301731"/>
                <a:gd name="connsiteY23" fmla="*/ 4069827 h 5379515"/>
                <a:gd name="connsiteX24" fmla="*/ 1752844 w 11301731"/>
                <a:gd name="connsiteY24" fmla="*/ 3846929 h 5379515"/>
                <a:gd name="connsiteX25" fmla="*/ 1752844 w 11301731"/>
                <a:gd name="connsiteY25" fmla="*/ 4983839 h 5379515"/>
                <a:gd name="connsiteX26" fmla="*/ 2148520 w 11301731"/>
                <a:gd name="connsiteY26" fmla="*/ 5379515 h 5379515"/>
                <a:gd name="connsiteX27" fmla="*/ 2544196 w 11301731"/>
                <a:gd name="connsiteY27" fmla="*/ 4983839 h 5379515"/>
                <a:gd name="connsiteX28" fmla="*/ 2544196 w 11301731"/>
                <a:gd name="connsiteY28" fmla="*/ 4018389 h 5379515"/>
                <a:gd name="connsiteX29" fmla="*/ 1936174 w 11301731"/>
                <a:gd name="connsiteY29" fmla="*/ 3634583 h 5379515"/>
                <a:gd name="connsiteX30" fmla="*/ 2046964 w 11301731"/>
                <a:gd name="connsiteY30" fmla="*/ 3390583 h 5379515"/>
                <a:gd name="connsiteX31" fmla="*/ 5445820 w 11301731"/>
                <a:gd name="connsiteY31" fmla="*/ 4098843 h 5379515"/>
                <a:gd name="connsiteX32" fmla="*/ 5445820 w 11301731"/>
                <a:gd name="connsiteY32" fmla="*/ 4983839 h 5379515"/>
                <a:gd name="connsiteX33" fmla="*/ 5841496 w 11301731"/>
                <a:gd name="connsiteY33" fmla="*/ 5379515 h 5379515"/>
                <a:gd name="connsiteX34" fmla="*/ 6237172 w 11301731"/>
                <a:gd name="connsiteY34" fmla="*/ 4983839 h 5379515"/>
                <a:gd name="connsiteX35" fmla="*/ 6237172 w 11301731"/>
                <a:gd name="connsiteY35" fmla="*/ 3796811 h 5379515"/>
                <a:gd name="connsiteX36" fmla="*/ 6764740 w 11301731"/>
                <a:gd name="connsiteY36" fmla="*/ 3577870 h 5379515"/>
                <a:gd name="connsiteX37" fmla="*/ 6764740 w 11301731"/>
                <a:gd name="connsiteY37" fmla="*/ 4983839 h 5379515"/>
                <a:gd name="connsiteX38" fmla="*/ 7160416 w 11301731"/>
                <a:gd name="connsiteY38" fmla="*/ 5379515 h 5379515"/>
                <a:gd name="connsiteX39" fmla="*/ 7556092 w 11301731"/>
                <a:gd name="connsiteY39" fmla="*/ 4983839 h 5379515"/>
                <a:gd name="connsiteX40" fmla="*/ 7556092 w 11301731"/>
                <a:gd name="connsiteY40" fmla="*/ 3244183 h 5379515"/>
                <a:gd name="connsiteX41" fmla="*/ 7805367 w 11301731"/>
                <a:gd name="connsiteY41" fmla="*/ 3141308 h 5379515"/>
                <a:gd name="connsiteX42" fmla="*/ 8479335 w 11301731"/>
                <a:gd name="connsiteY42" fmla="*/ 2863015 h 5379515"/>
                <a:gd name="connsiteX43" fmla="*/ 8557151 w 11301731"/>
                <a:gd name="connsiteY43" fmla="*/ 2930280 h 5379515"/>
                <a:gd name="connsiteX44" fmla="*/ 9707249 w 11301731"/>
                <a:gd name="connsiteY44" fmla="*/ 3362886 h 5379515"/>
                <a:gd name="connsiteX45" fmla="*/ 9891898 w 11301731"/>
                <a:gd name="connsiteY45" fmla="*/ 3362886 h 5379515"/>
                <a:gd name="connsiteX46" fmla="*/ 10369348 w 11301731"/>
                <a:gd name="connsiteY46" fmla="*/ 3112291 h 5379515"/>
                <a:gd name="connsiteX47" fmla="*/ 10407596 w 11301731"/>
                <a:gd name="connsiteY47" fmla="*/ 3029199 h 5379515"/>
                <a:gd name="connsiteX48" fmla="*/ 10457715 w 11301731"/>
                <a:gd name="connsiteY48" fmla="*/ 2814215 h 5379515"/>
                <a:gd name="connsiteX49" fmla="*/ 10441888 w 11301731"/>
                <a:gd name="connsiteY49" fmla="*/ 2674410 h 5379515"/>
                <a:gd name="connsiteX50" fmla="*/ 11249017 w 11301731"/>
                <a:gd name="connsiteY50" fmla="*/ 1542557 h 5379515"/>
                <a:gd name="connsiteX0" fmla="*/ 11249017 w 11301731"/>
                <a:gd name="connsiteY0" fmla="*/ 1542557 h 5379515"/>
                <a:gd name="connsiteX1" fmla="*/ 10929807 w 11301731"/>
                <a:gd name="connsiteY1" fmla="*/ 1399404 h 5379515"/>
                <a:gd name="connsiteX2" fmla="*/ 10036979 w 11301731"/>
                <a:gd name="connsiteY2" fmla="*/ 2101999 h 5379515"/>
                <a:gd name="connsiteX3" fmla="*/ 10154363 w 11301731"/>
                <a:gd name="connsiteY3" fmla="*/ 1450452 h 5379515"/>
                <a:gd name="connsiteX4" fmla="*/ 10100485 w 11301731"/>
                <a:gd name="connsiteY4" fmla="*/ 1374324 h 5379515"/>
                <a:gd name="connsiteX5" fmla="*/ 10034342 w 11301731"/>
                <a:gd name="connsiteY5" fmla="*/ 1402971 h 5379515"/>
                <a:gd name="connsiteX6" fmla="*/ 9571401 w 11301731"/>
                <a:gd name="connsiteY6" fmla="*/ 1675987 h 5379515"/>
                <a:gd name="connsiteX7" fmla="*/ 9063617 w 11301731"/>
                <a:gd name="connsiteY7" fmla="*/ 1139187 h 5379515"/>
                <a:gd name="connsiteX8" fmla="*/ 9270687 w 11301731"/>
                <a:gd name="connsiteY8" fmla="*/ 1023122 h 5379515"/>
                <a:gd name="connsiteX9" fmla="*/ 9285195 w 11301731"/>
                <a:gd name="connsiteY9" fmla="*/ 342559 h 5379515"/>
                <a:gd name="connsiteX10" fmla="*/ 8772136 w 11301731"/>
                <a:gd name="connsiteY10" fmla="*/ 833198 h 5379515"/>
                <a:gd name="connsiteX11" fmla="*/ 8525497 w 11301731"/>
                <a:gd name="connsiteY11" fmla="*/ 569414 h 5379515"/>
                <a:gd name="connsiteX12" fmla="*/ 7111616 w 11301731"/>
                <a:gd name="connsiteY12" fmla="*/ 2278 h 5379515"/>
                <a:gd name="connsiteX13" fmla="*/ 5660804 w 11301731"/>
                <a:gd name="connsiteY13" fmla="*/ 242322 h 5379515"/>
                <a:gd name="connsiteX14" fmla="*/ 3890813 w 11301731"/>
                <a:gd name="connsiteY14" fmla="*/ 318819 h 5379515"/>
                <a:gd name="connsiteX15" fmla="*/ 2665537 w 11301731"/>
                <a:gd name="connsiteY15" fmla="*/ 225176 h 5379515"/>
                <a:gd name="connsiteX16" fmla="*/ 2203915 w 11301731"/>
                <a:gd name="connsiteY16" fmla="*/ 247597 h 5379515"/>
                <a:gd name="connsiteX17" fmla="*/ 0 w 11301731"/>
                <a:gd name="connsiteY17" fmla="*/ 2365783 h 5379515"/>
                <a:gd name="connsiteX18" fmla="*/ 0 w 11301731"/>
                <a:gd name="connsiteY18" fmla="*/ 2841913 h 5379515"/>
                <a:gd name="connsiteX19" fmla="*/ 433925 w 11301731"/>
                <a:gd name="connsiteY19" fmla="*/ 2646713 h 5379515"/>
                <a:gd name="connsiteX20" fmla="*/ 433925 w 11301731"/>
                <a:gd name="connsiteY20" fmla="*/ 4983839 h 5379515"/>
                <a:gd name="connsiteX21" fmla="*/ 829601 w 11301731"/>
                <a:gd name="connsiteY21" fmla="*/ 5379515 h 5379515"/>
                <a:gd name="connsiteX22" fmla="*/ 1225277 w 11301731"/>
                <a:gd name="connsiteY22" fmla="*/ 4983839 h 5379515"/>
                <a:gd name="connsiteX23" fmla="*/ 1225277 w 11301731"/>
                <a:gd name="connsiteY23" fmla="*/ 4069827 h 5379515"/>
                <a:gd name="connsiteX24" fmla="*/ 1752844 w 11301731"/>
                <a:gd name="connsiteY24" fmla="*/ 3846929 h 5379515"/>
                <a:gd name="connsiteX25" fmla="*/ 1752844 w 11301731"/>
                <a:gd name="connsiteY25" fmla="*/ 4983839 h 5379515"/>
                <a:gd name="connsiteX26" fmla="*/ 2148520 w 11301731"/>
                <a:gd name="connsiteY26" fmla="*/ 5379515 h 5379515"/>
                <a:gd name="connsiteX27" fmla="*/ 2544196 w 11301731"/>
                <a:gd name="connsiteY27" fmla="*/ 4983839 h 5379515"/>
                <a:gd name="connsiteX28" fmla="*/ 2544196 w 11301731"/>
                <a:gd name="connsiteY28" fmla="*/ 4018389 h 5379515"/>
                <a:gd name="connsiteX29" fmla="*/ 1936174 w 11301731"/>
                <a:gd name="connsiteY29" fmla="*/ 3634583 h 5379515"/>
                <a:gd name="connsiteX30" fmla="*/ 2046964 w 11301731"/>
                <a:gd name="connsiteY30" fmla="*/ 3390583 h 5379515"/>
                <a:gd name="connsiteX31" fmla="*/ 5445820 w 11301731"/>
                <a:gd name="connsiteY31" fmla="*/ 4098843 h 5379515"/>
                <a:gd name="connsiteX32" fmla="*/ 5445820 w 11301731"/>
                <a:gd name="connsiteY32" fmla="*/ 4983839 h 5379515"/>
                <a:gd name="connsiteX33" fmla="*/ 5841496 w 11301731"/>
                <a:gd name="connsiteY33" fmla="*/ 5379515 h 5379515"/>
                <a:gd name="connsiteX34" fmla="*/ 6237172 w 11301731"/>
                <a:gd name="connsiteY34" fmla="*/ 4983839 h 5379515"/>
                <a:gd name="connsiteX35" fmla="*/ 6237172 w 11301731"/>
                <a:gd name="connsiteY35" fmla="*/ 3796811 h 5379515"/>
                <a:gd name="connsiteX36" fmla="*/ 6764740 w 11301731"/>
                <a:gd name="connsiteY36" fmla="*/ 3577870 h 5379515"/>
                <a:gd name="connsiteX37" fmla="*/ 6764740 w 11301731"/>
                <a:gd name="connsiteY37" fmla="*/ 4983839 h 5379515"/>
                <a:gd name="connsiteX38" fmla="*/ 7160416 w 11301731"/>
                <a:gd name="connsiteY38" fmla="*/ 5379515 h 5379515"/>
                <a:gd name="connsiteX39" fmla="*/ 7556092 w 11301731"/>
                <a:gd name="connsiteY39" fmla="*/ 4983839 h 5379515"/>
                <a:gd name="connsiteX40" fmla="*/ 7556092 w 11301731"/>
                <a:gd name="connsiteY40" fmla="*/ 3244183 h 5379515"/>
                <a:gd name="connsiteX41" fmla="*/ 7805367 w 11301731"/>
                <a:gd name="connsiteY41" fmla="*/ 3141308 h 5379515"/>
                <a:gd name="connsiteX42" fmla="*/ 8479335 w 11301731"/>
                <a:gd name="connsiteY42" fmla="*/ 2863015 h 5379515"/>
                <a:gd name="connsiteX43" fmla="*/ 8557151 w 11301731"/>
                <a:gd name="connsiteY43" fmla="*/ 2930280 h 5379515"/>
                <a:gd name="connsiteX44" fmla="*/ 9707249 w 11301731"/>
                <a:gd name="connsiteY44" fmla="*/ 3362886 h 5379515"/>
                <a:gd name="connsiteX45" fmla="*/ 9891898 w 11301731"/>
                <a:gd name="connsiteY45" fmla="*/ 3362886 h 5379515"/>
                <a:gd name="connsiteX46" fmla="*/ 10369348 w 11301731"/>
                <a:gd name="connsiteY46" fmla="*/ 3112291 h 5379515"/>
                <a:gd name="connsiteX47" fmla="*/ 10407596 w 11301731"/>
                <a:gd name="connsiteY47" fmla="*/ 3029199 h 5379515"/>
                <a:gd name="connsiteX48" fmla="*/ 10457715 w 11301731"/>
                <a:gd name="connsiteY48" fmla="*/ 2814215 h 5379515"/>
                <a:gd name="connsiteX49" fmla="*/ 10441888 w 11301731"/>
                <a:gd name="connsiteY49" fmla="*/ 2674410 h 5379515"/>
                <a:gd name="connsiteX50" fmla="*/ 11249017 w 11301731"/>
                <a:gd name="connsiteY50" fmla="*/ 1542557 h 5379515"/>
                <a:gd name="connsiteX0" fmla="*/ 11249017 w 11301731"/>
                <a:gd name="connsiteY0" fmla="*/ 1542557 h 5379515"/>
                <a:gd name="connsiteX1" fmla="*/ 10929807 w 11301731"/>
                <a:gd name="connsiteY1" fmla="*/ 1399404 h 5379515"/>
                <a:gd name="connsiteX2" fmla="*/ 10036979 w 11301731"/>
                <a:gd name="connsiteY2" fmla="*/ 2101999 h 5379515"/>
                <a:gd name="connsiteX3" fmla="*/ 10154363 w 11301731"/>
                <a:gd name="connsiteY3" fmla="*/ 1450452 h 5379515"/>
                <a:gd name="connsiteX4" fmla="*/ 10100485 w 11301731"/>
                <a:gd name="connsiteY4" fmla="*/ 1374324 h 5379515"/>
                <a:gd name="connsiteX5" fmla="*/ 10034342 w 11301731"/>
                <a:gd name="connsiteY5" fmla="*/ 1402971 h 5379515"/>
                <a:gd name="connsiteX6" fmla="*/ 9571401 w 11301731"/>
                <a:gd name="connsiteY6" fmla="*/ 1675987 h 5379515"/>
                <a:gd name="connsiteX7" fmla="*/ 9063617 w 11301731"/>
                <a:gd name="connsiteY7" fmla="*/ 1139187 h 5379515"/>
                <a:gd name="connsiteX8" fmla="*/ 9270687 w 11301731"/>
                <a:gd name="connsiteY8" fmla="*/ 1023122 h 5379515"/>
                <a:gd name="connsiteX9" fmla="*/ 9285195 w 11301731"/>
                <a:gd name="connsiteY9" fmla="*/ 342559 h 5379515"/>
                <a:gd name="connsiteX10" fmla="*/ 8772136 w 11301731"/>
                <a:gd name="connsiteY10" fmla="*/ 833198 h 5379515"/>
                <a:gd name="connsiteX11" fmla="*/ 8525497 w 11301731"/>
                <a:gd name="connsiteY11" fmla="*/ 569414 h 5379515"/>
                <a:gd name="connsiteX12" fmla="*/ 7111616 w 11301731"/>
                <a:gd name="connsiteY12" fmla="*/ 2278 h 5379515"/>
                <a:gd name="connsiteX13" fmla="*/ 5660804 w 11301731"/>
                <a:gd name="connsiteY13" fmla="*/ 242322 h 5379515"/>
                <a:gd name="connsiteX14" fmla="*/ 3890813 w 11301731"/>
                <a:gd name="connsiteY14" fmla="*/ 318819 h 5379515"/>
                <a:gd name="connsiteX15" fmla="*/ 2665537 w 11301731"/>
                <a:gd name="connsiteY15" fmla="*/ 225176 h 5379515"/>
                <a:gd name="connsiteX16" fmla="*/ 2203915 w 11301731"/>
                <a:gd name="connsiteY16" fmla="*/ 247597 h 5379515"/>
                <a:gd name="connsiteX17" fmla="*/ 0 w 11301731"/>
                <a:gd name="connsiteY17" fmla="*/ 2365783 h 5379515"/>
                <a:gd name="connsiteX18" fmla="*/ 0 w 11301731"/>
                <a:gd name="connsiteY18" fmla="*/ 2841913 h 5379515"/>
                <a:gd name="connsiteX19" fmla="*/ 433925 w 11301731"/>
                <a:gd name="connsiteY19" fmla="*/ 2646713 h 5379515"/>
                <a:gd name="connsiteX20" fmla="*/ 433925 w 11301731"/>
                <a:gd name="connsiteY20" fmla="*/ 4983839 h 5379515"/>
                <a:gd name="connsiteX21" fmla="*/ 829601 w 11301731"/>
                <a:gd name="connsiteY21" fmla="*/ 5379515 h 5379515"/>
                <a:gd name="connsiteX22" fmla="*/ 1225277 w 11301731"/>
                <a:gd name="connsiteY22" fmla="*/ 4983839 h 5379515"/>
                <a:gd name="connsiteX23" fmla="*/ 1225277 w 11301731"/>
                <a:gd name="connsiteY23" fmla="*/ 4069827 h 5379515"/>
                <a:gd name="connsiteX24" fmla="*/ 1752844 w 11301731"/>
                <a:gd name="connsiteY24" fmla="*/ 3846929 h 5379515"/>
                <a:gd name="connsiteX25" fmla="*/ 1752844 w 11301731"/>
                <a:gd name="connsiteY25" fmla="*/ 4983839 h 5379515"/>
                <a:gd name="connsiteX26" fmla="*/ 2148520 w 11301731"/>
                <a:gd name="connsiteY26" fmla="*/ 5379515 h 5379515"/>
                <a:gd name="connsiteX27" fmla="*/ 2544196 w 11301731"/>
                <a:gd name="connsiteY27" fmla="*/ 4983839 h 5379515"/>
                <a:gd name="connsiteX28" fmla="*/ 2544196 w 11301731"/>
                <a:gd name="connsiteY28" fmla="*/ 4018389 h 5379515"/>
                <a:gd name="connsiteX29" fmla="*/ 1936174 w 11301731"/>
                <a:gd name="connsiteY29" fmla="*/ 3634583 h 5379515"/>
                <a:gd name="connsiteX30" fmla="*/ 2046964 w 11301731"/>
                <a:gd name="connsiteY30" fmla="*/ 3390583 h 5379515"/>
                <a:gd name="connsiteX31" fmla="*/ 5445820 w 11301731"/>
                <a:gd name="connsiteY31" fmla="*/ 4098843 h 5379515"/>
                <a:gd name="connsiteX32" fmla="*/ 5445820 w 11301731"/>
                <a:gd name="connsiteY32" fmla="*/ 4983839 h 5379515"/>
                <a:gd name="connsiteX33" fmla="*/ 5841496 w 11301731"/>
                <a:gd name="connsiteY33" fmla="*/ 5379515 h 5379515"/>
                <a:gd name="connsiteX34" fmla="*/ 6237172 w 11301731"/>
                <a:gd name="connsiteY34" fmla="*/ 4983839 h 5379515"/>
                <a:gd name="connsiteX35" fmla="*/ 6237172 w 11301731"/>
                <a:gd name="connsiteY35" fmla="*/ 3796811 h 5379515"/>
                <a:gd name="connsiteX36" fmla="*/ 6764740 w 11301731"/>
                <a:gd name="connsiteY36" fmla="*/ 3577870 h 5379515"/>
                <a:gd name="connsiteX37" fmla="*/ 6764740 w 11301731"/>
                <a:gd name="connsiteY37" fmla="*/ 4983839 h 5379515"/>
                <a:gd name="connsiteX38" fmla="*/ 7160416 w 11301731"/>
                <a:gd name="connsiteY38" fmla="*/ 5379515 h 5379515"/>
                <a:gd name="connsiteX39" fmla="*/ 7556092 w 11301731"/>
                <a:gd name="connsiteY39" fmla="*/ 4983839 h 5379515"/>
                <a:gd name="connsiteX40" fmla="*/ 7556092 w 11301731"/>
                <a:gd name="connsiteY40" fmla="*/ 3244183 h 5379515"/>
                <a:gd name="connsiteX41" fmla="*/ 7805367 w 11301731"/>
                <a:gd name="connsiteY41" fmla="*/ 3141308 h 5379515"/>
                <a:gd name="connsiteX42" fmla="*/ 8479335 w 11301731"/>
                <a:gd name="connsiteY42" fmla="*/ 2863015 h 5379515"/>
                <a:gd name="connsiteX43" fmla="*/ 8557151 w 11301731"/>
                <a:gd name="connsiteY43" fmla="*/ 2930280 h 5379515"/>
                <a:gd name="connsiteX44" fmla="*/ 9707249 w 11301731"/>
                <a:gd name="connsiteY44" fmla="*/ 3362886 h 5379515"/>
                <a:gd name="connsiteX45" fmla="*/ 9891898 w 11301731"/>
                <a:gd name="connsiteY45" fmla="*/ 3362886 h 5379515"/>
                <a:gd name="connsiteX46" fmla="*/ 10369348 w 11301731"/>
                <a:gd name="connsiteY46" fmla="*/ 3112291 h 5379515"/>
                <a:gd name="connsiteX47" fmla="*/ 10407596 w 11301731"/>
                <a:gd name="connsiteY47" fmla="*/ 3029199 h 5379515"/>
                <a:gd name="connsiteX48" fmla="*/ 10457715 w 11301731"/>
                <a:gd name="connsiteY48" fmla="*/ 2814215 h 5379515"/>
                <a:gd name="connsiteX49" fmla="*/ 10441888 w 11301731"/>
                <a:gd name="connsiteY49" fmla="*/ 2674410 h 5379515"/>
                <a:gd name="connsiteX50" fmla="*/ 11249017 w 11301731"/>
                <a:gd name="connsiteY50" fmla="*/ 1542557 h 5379515"/>
                <a:gd name="connsiteX0" fmla="*/ 11110757 w 11189993"/>
                <a:gd name="connsiteY0" fmla="*/ 1743257 h 5379515"/>
                <a:gd name="connsiteX1" fmla="*/ 10929807 w 11189993"/>
                <a:gd name="connsiteY1" fmla="*/ 1399404 h 5379515"/>
                <a:gd name="connsiteX2" fmla="*/ 10036979 w 11189993"/>
                <a:gd name="connsiteY2" fmla="*/ 2101999 h 5379515"/>
                <a:gd name="connsiteX3" fmla="*/ 10154363 w 11189993"/>
                <a:gd name="connsiteY3" fmla="*/ 1450452 h 5379515"/>
                <a:gd name="connsiteX4" fmla="*/ 10100485 w 11189993"/>
                <a:gd name="connsiteY4" fmla="*/ 1374324 h 5379515"/>
                <a:gd name="connsiteX5" fmla="*/ 10034342 w 11189993"/>
                <a:gd name="connsiteY5" fmla="*/ 1402971 h 5379515"/>
                <a:gd name="connsiteX6" fmla="*/ 9571401 w 11189993"/>
                <a:gd name="connsiteY6" fmla="*/ 1675987 h 5379515"/>
                <a:gd name="connsiteX7" fmla="*/ 9063617 w 11189993"/>
                <a:gd name="connsiteY7" fmla="*/ 1139187 h 5379515"/>
                <a:gd name="connsiteX8" fmla="*/ 9270687 w 11189993"/>
                <a:gd name="connsiteY8" fmla="*/ 1023122 h 5379515"/>
                <a:gd name="connsiteX9" fmla="*/ 9285195 w 11189993"/>
                <a:gd name="connsiteY9" fmla="*/ 342559 h 5379515"/>
                <a:gd name="connsiteX10" fmla="*/ 8772136 w 11189993"/>
                <a:gd name="connsiteY10" fmla="*/ 833198 h 5379515"/>
                <a:gd name="connsiteX11" fmla="*/ 8525497 w 11189993"/>
                <a:gd name="connsiteY11" fmla="*/ 569414 h 5379515"/>
                <a:gd name="connsiteX12" fmla="*/ 7111616 w 11189993"/>
                <a:gd name="connsiteY12" fmla="*/ 2278 h 5379515"/>
                <a:gd name="connsiteX13" fmla="*/ 5660804 w 11189993"/>
                <a:gd name="connsiteY13" fmla="*/ 242322 h 5379515"/>
                <a:gd name="connsiteX14" fmla="*/ 3890813 w 11189993"/>
                <a:gd name="connsiteY14" fmla="*/ 318819 h 5379515"/>
                <a:gd name="connsiteX15" fmla="*/ 2665537 w 11189993"/>
                <a:gd name="connsiteY15" fmla="*/ 225176 h 5379515"/>
                <a:gd name="connsiteX16" fmla="*/ 2203915 w 11189993"/>
                <a:gd name="connsiteY16" fmla="*/ 247597 h 5379515"/>
                <a:gd name="connsiteX17" fmla="*/ 0 w 11189993"/>
                <a:gd name="connsiteY17" fmla="*/ 2365783 h 5379515"/>
                <a:gd name="connsiteX18" fmla="*/ 0 w 11189993"/>
                <a:gd name="connsiteY18" fmla="*/ 2841913 h 5379515"/>
                <a:gd name="connsiteX19" fmla="*/ 433925 w 11189993"/>
                <a:gd name="connsiteY19" fmla="*/ 2646713 h 5379515"/>
                <a:gd name="connsiteX20" fmla="*/ 433925 w 11189993"/>
                <a:gd name="connsiteY20" fmla="*/ 4983839 h 5379515"/>
                <a:gd name="connsiteX21" fmla="*/ 829601 w 11189993"/>
                <a:gd name="connsiteY21" fmla="*/ 5379515 h 5379515"/>
                <a:gd name="connsiteX22" fmla="*/ 1225277 w 11189993"/>
                <a:gd name="connsiteY22" fmla="*/ 4983839 h 5379515"/>
                <a:gd name="connsiteX23" fmla="*/ 1225277 w 11189993"/>
                <a:gd name="connsiteY23" fmla="*/ 4069827 h 5379515"/>
                <a:gd name="connsiteX24" fmla="*/ 1752844 w 11189993"/>
                <a:gd name="connsiteY24" fmla="*/ 3846929 h 5379515"/>
                <a:gd name="connsiteX25" fmla="*/ 1752844 w 11189993"/>
                <a:gd name="connsiteY25" fmla="*/ 4983839 h 5379515"/>
                <a:gd name="connsiteX26" fmla="*/ 2148520 w 11189993"/>
                <a:gd name="connsiteY26" fmla="*/ 5379515 h 5379515"/>
                <a:gd name="connsiteX27" fmla="*/ 2544196 w 11189993"/>
                <a:gd name="connsiteY27" fmla="*/ 4983839 h 5379515"/>
                <a:gd name="connsiteX28" fmla="*/ 2544196 w 11189993"/>
                <a:gd name="connsiteY28" fmla="*/ 4018389 h 5379515"/>
                <a:gd name="connsiteX29" fmla="*/ 1936174 w 11189993"/>
                <a:gd name="connsiteY29" fmla="*/ 3634583 h 5379515"/>
                <a:gd name="connsiteX30" fmla="*/ 2046964 w 11189993"/>
                <a:gd name="connsiteY30" fmla="*/ 3390583 h 5379515"/>
                <a:gd name="connsiteX31" fmla="*/ 5445820 w 11189993"/>
                <a:gd name="connsiteY31" fmla="*/ 4098843 h 5379515"/>
                <a:gd name="connsiteX32" fmla="*/ 5445820 w 11189993"/>
                <a:gd name="connsiteY32" fmla="*/ 4983839 h 5379515"/>
                <a:gd name="connsiteX33" fmla="*/ 5841496 w 11189993"/>
                <a:gd name="connsiteY33" fmla="*/ 5379515 h 5379515"/>
                <a:gd name="connsiteX34" fmla="*/ 6237172 w 11189993"/>
                <a:gd name="connsiteY34" fmla="*/ 4983839 h 5379515"/>
                <a:gd name="connsiteX35" fmla="*/ 6237172 w 11189993"/>
                <a:gd name="connsiteY35" fmla="*/ 3796811 h 5379515"/>
                <a:gd name="connsiteX36" fmla="*/ 6764740 w 11189993"/>
                <a:gd name="connsiteY36" fmla="*/ 3577870 h 5379515"/>
                <a:gd name="connsiteX37" fmla="*/ 6764740 w 11189993"/>
                <a:gd name="connsiteY37" fmla="*/ 4983839 h 5379515"/>
                <a:gd name="connsiteX38" fmla="*/ 7160416 w 11189993"/>
                <a:gd name="connsiteY38" fmla="*/ 5379515 h 5379515"/>
                <a:gd name="connsiteX39" fmla="*/ 7556092 w 11189993"/>
                <a:gd name="connsiteY39" fmla="*/ 4983839 h 5379515"/>
                <a:gd name="connsiteX40" fmla="*/ 7556092 w 11189993"/>
                <a:gd name="connsiteY40" fmla="*/ 3244183 h 5379515"/>
                <a:gd name="connsiteX41" fmla="*/ 7805367 w 11189993"/>
                <a:gd name="connsiteY41" fmla="*/ 3141308 h 5379515"/>
                <a:gd name="connsiteX42" fmla="*/ 8479335 w 11189993"/>
                <a:gd name="connsiteY42" fmla="*/ 2863015 h 5379515"/>
                <a:gd name="connsiteX43" fmla="*/ 8557151 w 11189993"/>
                <a:gd name="connsiteY43" fmla="*/ 2930280 h 5379515"/>
                <a:gd name="connsiteX44" fmla="*/ 9707249 w 11189993"/>
                <a:gd name="connsiteY44" fmla="*/ 3362886 h 5379515"/>
                <a:gd name="connsiteX45" fmla="*/ 9891898 w 11189993"/>
                <a:gd name="connsiteY45" fmla="*/ 3362886 h 5379515"/>
                <a:gd name="connsiteX46" fmla="*/ 10369348 w 11189993"/>
                <a:gd name="connsiteY46" fmla="*/ 3112291 h 5379515"/>
                <a:gd name="connsiteX47" fmla="*/ 10407596 w 11189993"/>
                <a:gd name="connsiteY47" fmla="*/ 3029199 h 5379515"/>
                <a:gd name="connsiteX48" fmla="*/ 10457715 w 11189993"/>
                <a:gd name="connsiteY48" fmla="*/ 2814215 h 5379515"/>
                <a:gd name="connsiteX49" fmla="*/ 10441888 w 11189993"/>
                <a:gd name="connsiteY49" fmla="*/ 2674410 h 5379515"/>
                <a:gd name="connsiteX50" fmla="*/ 11110757 w 11189993"/>
                <a:gd name="connsiteY50" fmla="*/ 1743257 h 5379515"/>
                <a:gd name="connsiteX0" fmla="*/ 11110757 w 11189993"/>
                <a:gd name="connsiteY0" fmla="*/ 1743257 h 5379515"/>
                <a:gd name="connsiteX1" fmla="*/ 10929807 w 11189993"/>
                <a:gd name="connsiteY1" fmla="*/ 1399404 h 5379515"/>
                <a:gd name="connsiteX2" fmla="*/ 10036979 w 11189993"/>
                <a:gd name="connsiteY2" fmla="*/ 2101999 h 5379515"/>
                <a:gd name="connsiteX3" fmla="*/ 10154363 w 11189993"/>
                <a:gd name="connsiteY3" fmla="*/ 1450452 h 5379515"/>
                <a:gd name="connsiteX4" fmla="*/ 10100485 w 11189993"/>
                <a:gd name="connsiteY4" fmla="*/ 1374324 h 5379515"/>
                <a:gd name="connsiteX5" fmla="*/ 10034342 w 11189993"/>
                <a:gd name="connsiteY5" fmla="*/ 1402971 h 5379515"/>
                <a:gd name="connsiteX6" fmla="*/ 9571401 w 11189993"/>
                <a:gd name="connsiteY6" fmla="*/ 1675987 h 5379515"/>
                <a:gd name="connsiteX7" fmla="*/ 9063617 w 11189993"/>
                <a:gd name="connsiteY7" fmla="*/ 1139187 h 5379515"/>
                <a:gd name="connsiteX8" fmla="*/ 9270687 w 11189993"/>
                <a:gd name="connsiteY8" fmla="*/ 1023122 h 5379515"/>
                <a:gd name="connsiteX9" fmla="*/ 9285195 w 11189993"/>
                <a:gd name="connsiteY9" fmla="*/ 342559 h 5379515"/>
                <a:gd name="connsiteX10" fmla="*/ 8772136 w 11189993"/>
                <a:gd name="connsiteY10" fmla="*/ 833198 h 5379515"/>
                <a:gd name="connsiteX11" fmla="*/ 8525497 w 11189993"/>
                <a:gd name="connsiteY11" fmla="*/ 569414 h 5379515"/>
                <a:gd name="connsiteX12" fmla="*/ 7111616 w 11189993"/>
                <a:gd name="connsiteY12" fmla="*/ 2278 h 5379515"/>
                <a:gd name="connsiteX13" fmla="*/ 5660804 w 11189993"/>
                <a:gd name="connsiteY13" fmla="*/ 242322 h 5379515"/>
                <a:gd name="connsiteX14" fmla="*/ 3890813 w 11189993"/>
                <a:gd name="connsiteY14" fmla="*/ 318819 h 5379515"/>
                <a:gd name="connsiteX15" fmla="*/ 2665537 w 11189993"/>
                <a:gd name="connsiteY15" fmla="*/ 225176 h 5379515"/>
                <a:gd name="connsiteX16" fmla="*/ 2203915 w 11189993"/>
                <a:gd name="connsiteY16" fmla="*/ 247597 h 5379515"/>
                <a:gd name="connsiteX17" fmla="*/ 0 w 11189993"/>
                <a:gd name="connsiteY17" fmla="*/ 2365783 h 5379515"/>
                <a:gd name="connsiteX18" fmla="*/ 0 w 11189993"/>
                <a:gd name="connsiteY18" fmla="*/ 2841913 h 5379515"/>
                <a:gd name="connsiteX19" fmla="*/ 433925 w 11189993"/>
                <a:gd name="connsiteY19" fmla="*/ 2646713 h 5379515"/>
                <a:gd name="connsiteX20" fmla="*/ 433925 w 11189993"/>
                <a:gd name="connsiteY20" fmla="*/ 4983839 h 5379515"/>
                <a:gd name="connsiteX21" fmla="*/ 829601 w 11189993"/>
                <a:gd name="connsiteY21" fmla="*/ 5379515 h 5379515"/>
                <a:gd name="connsiteX22" fmla="*/ 1225277 w 11189993"/>
                <a:gd name="connsiteY22" fmla="*/ 4983839 h 5379515"/>
                <a:gd name="connsiteX23" fmla="*/ 1225277 w 11189993"/>
                <a:gd name="connsiteY23" fmla="*/ 4069827 h 5379515"/>
                <a:gd name="connsiteX24" fmla="*/ 1752844 w 11189993"/>
                <a:gd name="connsiteY24" fmla="*/ 3846929 h 5379515"/>
                <a:gd name="connsiteX25" fmla="*/ 1752844 w 11189993"/>
                <a:gd name="connsiteY25" fmla="*/ 4983839 h 5379515"/>
                <a:gd name="connsiteX26" fmla="*/ 2148520 w 11189993"/>
                <a:gd name="connsiteY26" fmla="*/ 5379515 h 5379515"/>
                <a:gd name="connsiteX27" fmla="*/ 2544196 w 11189993"/>
                <a:gd name="connsiteY27" fmla="*/ 4983839 h 5379515"/>
                <a:gd name="connsiteX28" fmla="*/ 2544196 w 11189993"/>
                <a:gd name="connsiteY28" fmla="*/ 4018389 h 5379515"/>
                <a:gd name="connsiteX29" fmla="*/ 1936174 w 11189993"/>
                <a:gd name="connsiteY29" fmla="*/ 3634583 h 5379515"/>
                <a:gd name="connsiteX30" fmla="*/ 2046964 w 11189993"/>
                <a:gd name="connsiteY30" fmla="*/ 3390583 h 5379515"/>
                <a:gd name="connsiteX31" fmla="*/ 5445820 w 11189993"/>
                <a:gd name="connsiteY31" fmla="*/ 4098843 h 5379515"/>
                <a:gd name="connsiteX32" fmla="*/ 5445820 w 11189993"/>
                <a:gd name="connsiteY32" fmla="*/ 4983839 h 5379515"/>
                <a:gd name="connsiteX33" fmla="*/ 5841496 w 11189993"/>
                <a:gd name="connsiteY33" fmla="*/ 5379515 h 5379515"/>
                <a:gd name="connsiteX34" fmla="*/ 6237172 w 11189993"/>
                <a:gd name="connsiteY34" fmla="*/ 4983839 h 5379515"/>
                <a:gd name="connsiteX35" fmla="*/ 6237172 w 11189993"/>
                <a:gd name="connsiteY35" fmla="*/ 3796811 h 5379515"/>
                <a:gd name="connsiteX36" fmla="*/ 6764740 w 11189993"/>
                <a:gd name="connsiteY36" fmla="*/ 3577870 h 5379515"/>
                <a:gd name="connsiteX37" fmla="*/ 6764740 w 11189993"/>
                <a:gd name="connsiteY37" fmla="*/ 4983839 h 5379515"/>
                <a:gd name="connsiteX38" fmla="*/ 7160416 w 11189993"/>
                <a:gd name="connsiteY38" fmla="*/ 5379515 h 5379515"/>
                <a:gd name="connsiteX39" fmla="*/ 7556092 w 11189993"/>
                <a:gd name="connsiteY39" fmla="*/ 4983839 h 5379515"/>
                <a:gd name="connsiteX40" fmla="*/ 7556092 w 11189993"/>
                <a:gd name="connsiteY40" fmla="*/ 3244183 h 5379515"/>
                <a:gd name="connsiteX41" fmla="*/ 7805367 w 11189993"/>
                <a:gd name="connsiteY41" fmla="*/ 3141308 h 5379515"/>
                <a:gd name="connsiteX42" fmla="*/ 8479335 w 11189993"/>
                <a:gd name="connsiteY42" fmla="*/ 2863015 h 5379515"/>
                <a:gd name="connsiteX43" fmla="*/ 8557151 w 11189993"/>
                <a:gd name="connsiteY43" fmla="*/ 2930280 h 5379515"/>
                <a:gd name="connsiteX44" fmla="*/ 9707249 w 11189993"/>
                <a:gd name="connsiteY44" fmla="*/ 3362886 h 5379515"/>
                <a:gd name="connsiteX45" fmla="*/ 9891898 w 11189993"/>
                <a:gd name="connsiteY45" fmla="*/ 3362886 h 5379515"/>
                <a:gd name="connsiteX46" fmla="*/ 10369348 w 11189993"/>
                <a:gd name="connsiteY46" fmla="*/ 3112291 h 5379515"/>
                <a:gd name="connsiteX47" fmla="*/ 10407596 w 11189993"/>
                <a:gd name="connsiteY47" fmla="*/ 3029199 h 5379515"/>
                <a:gd name="connsiteX48" fmla="*/ 10457715 w 11189993"/>
                <a:gd name="connsiteY48" fmla="*/ 2814215 h 5379515"/>
                <a:gd name="connsiteX49" fmla="*/ 10441888 w 11189993"/>
                <a:gd name="connsiteY49" fmla="*/ 2674410 h 5379515"/>
                <a:gd name="connsiteX50" fmla="*/ 11110757 w 11189993"/>
                <a:gd name="connsiteY50" fmla="*/ 1743257 h 5379515"/>
                <a:gd name="connsiteX0" fmla="*/ 11110757 w 11132539"/>
                <a:gd name="connsiteY0" fmla="*/ 1743257 h 5379515"/>
                <a:gd name="connsiteX1" fmla="*/ 10929807 w 11132539"/>
                <a:gd name="connsiteY1" fmla="*/ 1399404 h 5379515"/>
                <a:gd name="connsiteX2" fmla="*/ 10036979 w 11132539"/>
                <a:gd name="connsiteY2" fmla="*/ 2101999 h 5379515"/>
                <a:gd name="connsiteX3" fmla="*/ 10154363 w 11132539"/>
                <a:gd name="connsiteY3" fmla="*/ 1450452 h 5379515"/>
                <a:gd name="connsiteX4" fmla="*/ 10100485 w 11132539"/>
                <a:gd name="connsiteY4" fmla="*/ 1374324 h 5379515"/>
                <a:gd name="connsiteX5" fmla="*/ 10034342 w 11132539"/>
                <a:gd name="connsiteY5" fmla="*/ 1402971 h 5379515"/>
                <a:gd name="connsiteX6" fmla="*/ 9571401 w 11132539"/>
                <a:gd name="connsiteY6" fmla="*/ 1675987 h 5379515"/>
                <a:gd name="connsiteX7" fmla="*/ 9063617 w 11132539"/>
                <a:gd name="connsiteY7" fmla="*/ 1139187 h 5379515"/>
                <a:gd name="connsiteX8" fmla="*/ 9270687 w 11132539"/>
                <a:gd name="connsiteY8" fmla="*/ 1023122 h 5379515"/>
                <a:gd name="connsiteX9" fmla="*/ 9285195 w 11132539"/>
                <a:gd name="connsiteY9" fmla="*/ 342559 h 5379515"/>
                <a:gd name="connsiteX10" fmla="*/ 8772136 w 11132539"/>
                <a:gd name="connsiteY10" fmla="*/ 833198 h 5379515"/>
                <a:gd name="connsiteX11" fmla="*/ 8525497 w 11132539"/>
                <a:gd name="connsiteY11" fmla="*/ 569414 h 5379515"/>
                <a:gd name="connsiteX12" fmla="*/ 7111616 w 11132539"/>
                <a:gd name="connsiteY12" fmla="*/ 2278 h 5379515"/>
                <a:gd name="connsiteX13" fmla="*/ 5660804 w 11132539"/>
                <a:gd name="connsiteY13" fmla="*/ 242322 h 5379515"/>
                <a:gd name="connsiteX14" fmla="*/ 3890813 w 11132539"/>
                <a:gd name="connsiteY14" fmla="*/ 318819 h 5379515"/>
                <a:gd name="connsiteX15" fmla="*/ 2665537 w 11132539"/>
                <a:gd name="connsiteY15" fmla="*/ 225176 h 5379515"/>
                <a:gd name="connsiteX16" fmla="*/ 2203915 w 11132539"/>
                <a:gd name="connsiteY16" fmla="*/ 247597 h 5379515"/>
                <a:gd name="connsiteX17" fmla="*/ 0 w 11132539"/>
                <a:gd name="connsiteY17" fmla="*/ 2365783 h 5379515"/>
                <a:gd name="connsiteX18" fmla="*/ 0 w 11132539"/>
                <a:gd name="connsiteY18" fmla="*/ 2841913 h 5379515"/>
                <a:gd name="connsiteX19" fmla="*/ 433925 w 11132539"/>
                <a:gd name="connsiteY19" fmla="*/ 2646713 h 5379515"/>
                <a:gd name="connsiteX20" fmla="*/ 433925 w 11132539"/>
                <a:gd name="connsiteY20" fmla="*/ 4983839 h 5379515"/>
                <a:gd name="connsiteX21" fmla="*/ 829601 w 11132539"/>
                <a:gd name="connsiteY21" fmla="*/ 5379515 h 5379515"/>
                <a:gd name="connsiteX22" fmla="*/ 1225277 w 11132539"/>
                <a:gd name="connsiteY22" fmla="*/ 4983839 h 5379515"/>
                <a:gd name="connsiteX23" fmla="*/ 1225277 w 11132539"/>
                <a:gd name="connsiteY23" fmla="*/ 4069827 h 5379515"/>
                <a:gd name="connsiteX24" fmla="*/ 1752844 w 11132539"/>
                <a:gd name="connsiteY24" fmla="*/ 3846929 h 5379515"/>
                <a:gd name="connsiteX25" fmla="*/ 1752844 w 11132539"/>
                <a:gd name="connsiteY25" fmla="*/ 4983839 h 5379515"/>
                <a:gd name="connsiteX26" fmla="*/ 2148520 w 11132539"/>
                <a:gd name="connsiteY26" fmla="*/ 5379515 h 5379515"/>
                <a:gd name="connsiteX27" fmla="*/ 2544196 w 11132539"/>
                <a:gd name="connsiteY27" fmla="*/ 4983839 h 5379515"/>
                <a:gd name="connsiteX28" fmla="*/ 2544196 w 11132539"/>
                <a:gd name="connsiteY28" fmla="*/ 4018389 h 5379515"/>
                <a:gd name="connsiteX29" fmla="*/ 1936174 w 11132539"/>
                <a:gd name="connsiteY29" fmla="*/ 3634583 h 5379515"/>
                <a:gd name="connsiteX30" fmla="*/ 2046964 w 11132539"/>
                <a:gd name="connsiteY30" fmla="*/ 3390583 h 5379515"/>
                <a:gd name="connsiteX31" fmla="*/ 5445820 w 11132539"/>
                <a:gd name="connsiteY31" fmla="*/ 4098843 h 5379515"/>
                <a:gd name="connsiteX32" fmla="*/ 5445820 w 11132539"/>
                <a:gd name="connsiteY32" fmla="*/ 4983839 h 5379515"/>
                <a:gd name="connsiteX33" fmla="*/ 5841496 w 11132539"/>
                <a:gd name="connsiteY33" fmla="*/ 5379515 h 5379515"/>
                <a:gd name="connsiteX34" fmla="*/ 6237172 w 11132539"/>
                <a:gd name="connsiteY34" fmla="*/ 4983839 h 5379515"/>
                <a:gd name="connsiteX35" fmla="*/ 6237172 w 11132539"/>
                <a:gd name="connsiteY35" fmla="*/ 3796811 h 5379515"/>
                <a:gd name="connsiteX36" fmla="*/ 6764740 w 11132539"/>
                <a:gd name="connsiteY36" fmla="*/ 3577870 h 5379515"/>
                <a:gd name="connsiteX37" fmla="*/ 6764740 w 11132539"/>
                <a:gd name="connsiteY37" fmla="*/ 4983839 h 5379515"/>
                <a:gd name="connsiteX38" fmla="*/ 7160416 w 11132539"/>
                <a:gd name="connsiteY38" fmla="*/ 5379515 h 5379515"/>
                <a:gd name="connsiteX39" fmla="*/ 7556092 w 11132539"/>
                <a:gd name="connsiteY39" fmla="*/ 4983839 h 5379515"/>
                <a:gd name="connsiteX40" fmla="*/ 7556092 w 11132539"/>
                <a:gd name="connsiteY40" fmla="*/ 3244183 h 5379515"/>
                <a:gd name="connsiteX41" fmla="*/ 7805367 w 11132539"/>
                <a:gd name="connsiteY41" fmla="*/ 3141308 h 5379515"/>
                <a:gd name="connsiteX42" fmla="*/ 8479335 w 11132539"/>
                <a:gd name="connsiteY42" fmla="*/ 2863015 h 5379515"/>
                <a:gd name="connsiteX43" fmla="*/ 8557151 w 11132539"/>
                <a:gd name="connsiteY43" fmla="*/ 2930280 h 5379515"/>
                <a:gd name="connsiteX44" fmla="*/ 9707249 w 11132539"/>
                <a:gd name="connsiteY44" fmla="*/ 3362886 h 5379515"/>
                <a:gd name="connsiteX45" fmla="*/ 9891898 w 11132539"/>
                <a:gd name="connsiteY45" fmla="*/ 3362886 h 5379515"/>
                <a:gd name="connsiteX46" fmla="*/ 10369348 w 11132539"/>
                <a:gd name="connsiteY46" fmla="*/ 3112291 h 5379515"/>
                <a:gd name="connsiteX47" fmla="*/ 10407596 w 11132539"/>
                <a:gd name="connsiteY47" fmla="*/ 3029199 h 5379515"/>
                <a:gd name="connsiteX48" fmla="*/ 10457715 w 11132539"/>
                <a:gd name="connsiteY48" fmla="*/ 2814215 h 5379515"/>
                <a:gd name="connsiteX49" fmla="*/ 10441888 w 11132539"/>
                <a:gd name="connsiteY49" fmla="*/ 2674410 h 5379515"/>
                <a:gd name="connsiteX50" fmla="*/ 11110757 w 11132539"/>
                <a:gd name="connsiteY50" fmla="*/ 1743257 h 5379515"/>
                <a:gd name="connsiteX0" fmla="*/ 11110757 w 11116642"/>
                <a:gd name="connsiteY0" fmla="*/ 1743257 h 5379515"/>
                <a:gd name="connsiteX1" fmla="*/ 10809388 w 11116642"/>
                <a:gd name="connsiteY1" fmla="*/ 1609024 h 5379515"/>
                <a:gd name="connsiteX2" fmla="*/ 10036979 w 11116642"/>
                <a:gd name="connsiteY2" fmla="*/ 2101999 h 5379515"/>
                <a:gd name="connsiteX3" fmla="*/ 10154363 w 11116642"/>
                <a:gd name="connsiteY3" fmla="*/ 1450452 h 5379515"/>
                <a:gd name="connsiteX4" fmla="*/ 10100485 w 11116642"/>
                <a:gd name="connsiteY4" fmla="*/ 1374324 h 5379515"/>
                <a:gd name="connsiteX5" fmla="*/ 10034342 w 11116642"/>
                <a:gd name="connsiteY5" fmla="*/ 1402971 h 5379515"/>
                <a:gd name="connsiteX6" fmla="*/ 9571401 w 11116642"/>
                <a:gd name="connsiteY6" fmla="*/ 1675987 h 5379515"/>
                <a:gd name="connsiteX7" fmla="*/ 9063617 w 11116642"/>
                <a:gd name="connsiteY7" fmla="*/ 1139187 h 5379515"/>
                <a:gd name="connsiteX8" fmla="*/ 9270687 w 11116642"/>
                <a:gd name="connsiteY8" fmla="*/ 1023122 h 5379515"/>
                <a:gd name="connsiteX9" fmla="*/ 9285195 w 11116642"/>
                <a:gd name="connsiteY9" fmla="*/ 342559 h 5379515"/>
                <a:gd name="connsiteX10" fmla="*/ 8772136 w 11116642"/>
                <a:gd name="connsiteY10" fmla="*/ 833198 h 5379515"/>
                <a:gd name="connsiteX11" fmla="*/ 8525497 w 11116642"/>
                <a:gd name="connsiteY11" fmla="*/ 569414 h 5379515"/>
                <a:gd name="connsiteX12" fmla="*/ 7111616 w 11116642"/>
                <a:gd name="connsiteY12" fmla="*/ 2278 h 5379515"/>
                <a:gd name="connsiteX13" fmla="*/ 5660804 w 11116642"/>
                <a:gd name="connsiteY13" fmla="*/ 242322 h 5379515"/>
                <a:gd name="connsiteX14" fmla="*/ 3890813 w 11116642"/>
                <a:gd name="connsiteY14" fmla="*/ 318819 h 5379515"/>
                <a:gd name="connsiteX15" fmla="*/ 2665537 w 11116642"/>
                <a:gd name="connsiteY15" fmla="*/ 225176 h 5379515"/>
                <a:gd name="connsiteX16" fmla="*/ 2203915 w 11116642"/>
                <a:gd name="connsiteY16" fmla="*/ 247597 h 5379515"/>
                <a:gd name="connsiteX17" fmla="*/ 0 w 11116642"/>
                <a:gd name="connsiteY17" fmla="*/ 2365783 h 5379515"/>
                <a:gd name="connsiteX18" fmla="*/ 0 w 11116642"/>
                <a:gd name="connsiteY18" fmla="*/ 2841913 h 5379515"/>
                <a:gd name="connsiteX19" fmla="*/ 433925 w 11116642"/>
                <a:gd name="connsiteY19" fmla="*/ 2646713 h 5379515"/>
                <a:gd name="connsiteX20" fmla="*/ 433925 w 11116642"/>
                <a:gd name="connsiteY20" fmla="*/ 4983839 h 5379515"/>
                <a:gd name="connsiteX21" fmla="*/ 829601 w 11116642"/>
                <a:gd name="connsiteY21" fmla="*/ 5379515 h 5379515"/>
                <a:gd name="connsiteX22" fmla="*/ 1225277 w 11116642"/>
                <a:gd name="connsiteY22" fmla="*/ 4983839 h 5379515"/>
                <a:gd name="connsiteX23" fmla="*/ 1225277 w 11116642"/>
                <a:gd name="connsiteY23" fmla="*/ 4069827 h 5379515"/>
                <a:gd name="connsiteX24" fmla="*/ 1752844 w 11116642"/>
                <a:gd name="connsiteY24" fmla="*/ 3846929 h 5379515"/>
                <a:gd name="connsiteX25" fmla="*/ 1752844 w 11116642"/>
                <a:gd name="connsiteY25" fmla="*/ 4983839 h 5379515"/>
                <a:gd name="connsiteX26" fmla="*/ 2148520 w 11116642"/>
                <a:gd name="connsiteY26" fmla="*/ 5379515 h 5379515"/>
                <a:gd name="connsiteX27" fmla="*/ 2544196 w 11116642"/>
                <a:gd name="connsiteY27" fmla="*/ 4983839 h 5379515"/>
                <a:gd name="connsiteX28" fmla="*/ 2544196 w 11116642"/>
                <a:gd name="connsiteY28" fmla="*/ 4018389 h 5379515"/>
                <a:gd name="connsiteX29" fmla="*/ 1936174 w 11116642"/>
                <a:gd name="connsiteY29" fmla="*/ 3634583 h 5379515"/>
                <a:gd name="connsiteX30" fmla="*/ 2046964 w 11116642"/>
                <a:gd name="connsiteY30" fmla="*/ 3390583 h 5379515"/>
                <a:gd name="connsiteX31" fmla="*/ 5445820 w 11116642"/>
                <a:gd name="connsiteY31" fmla="*/ 4098843 h 5379515"/>
                <a:gd name="connsiteX32" fmla="*/ 5445820 w 11116642"/>
                <a:gd name="connsiteY32" fmla="*/ 4983839 h 5379515"/>
                <a:gd name="connsiteX33" fmla="*/ 5841496 w 11116642"/>
                <a:gd name="connsiteY33" fmla="*/ 5379515 h 5379515"/>
                <a:gd name="connsiteX34" fmla="*/ 6237172 w 11116642"/>
                <a:gd name="connsiteY34" fmla="*/ 4983839 h 5379515"/>
                <a:gd name="connsiteX35" fmla="*/ 6237172 w 11116642"/>
                <a:gd name="connsiteY35" fmla="*/ 3796811 h 5379515"/>
                <a:gd name="connsiteX36" fmla="*/ 6764740 w 11116642"/>
                <a:gd name="connsiteY36" fmla="*/ 3577870 h 5379515"/>
                <a:gd name="connsiteX37" fmla="*/ 6764740 w 11116642"/>
                <a:gd name="connsiteY37" fmla="*/ 4983839 h 5379515"/>
                <a:gd name="connsiteX38" fmla="*/ 7160416 w 11116642"/>
                <a:gd name="connsiteY38" fmla="*/ 5379515 h 5379515"/>
                <a:gd name="connsiteX39" fmla="*/ 7556092 w 11116642"/>
                <a:gd name="connsiteY39" fmla="*/ 4983839 h 5379515"/>
                <a:gd name="connsiteX40" fmla="*/ 7556092 w 11116642"/>
                <a:gd name="connsiteY40" fmla="*/ 3244183 h 5379515"/>
                <a:gd name="connsiteX41" fmla="*/ 7805367 w 11116642"/>
                <a:gd name="connsiteY41" fmla="*/ 3141308 h 5379515"/>
                <a:gd name="connsiteX42" fmla="*/ 8479335 w 11116642"/>
                <a:gd name="connsiteY42" fmla="*/ 2863015 h 5379515"/>
                <a:gd name="connsiteX43" fmla="*/ 8557151 w 11116642"/>
                <a:gd name="connsiteY43" fmla="*/ 2930280 h 5379515"/>
                <a:gd name="connsiteX44" fmla="*/ 9707249 w 11116642"/>
                <a:gd name="connsiteY44" fmla="*/ 3362886 h 5379515"/>
                <a:gd name="connsiteX45" fmla="*/ 9891898 w 11116642"/>
                <a:gd name="connsiteY45" fmla="*/ 3362886 h 5379515"/>
                <a:gd name="connsiteX46" fmla="*/ 10369348 w 11116642"/>
                <a:gd name="connsiteY46" fmla="*/ 3112291 h 5379515"/>
                <a:gd name="connsiteX47" fmla="*/ 10407596 w 11116642"/>
                <a:gd name="connsiteY47" fmla="*/ 3029199 h 5379515"/>
                <a:gd name="connsiteX48" fmla="*/ 10457715 w 11116642"/>
                <a:gd name="connsiteY48" fmla="*/ 2814215 h 5379515"/>
                <a:gd name="connsiteX49" fmla="*/ 10441888 w 11116642"/>
                <a:gd name="connsiteY49" fmla="*/ 2674410 h 5379515"/>
                <a:gd name="connsiteX50" fmla="*/ 11110757 w 11116642"/>
                <a:gd name="connsiteY50" fmla="*/ 1743257 h 5379515"/>
                <a:gd name="connsiteX0" fmla="*/ 11034937 w 11047368"/>
                <a:gd name="connsiteY0" fmla="*/ 1743257 h 5379515"/>
                <a:gd name="connsiteX1" fmla="*/ 10809388 w 11047368"/>
                <a:gd name="connsiteY1" fmla="*/ 1609024 h 5379515"/>
                <a:gd name="connsiteX2" fmla="*/ 10036979 w 11047368"/>
                <a:gd name="connsiteY2" fmla="*/ 2101999 h 5379515"/>
                <a:gd name="connsiteX3" fmla="*/ 10154363 w 11047368"/>
                <a:gd name="connsiteY3" fmla="*/ 1450452 h 5379515"/>
                <a:gd name="connsiteX4" fmla="*/ 10100485 w 11047368"/>
                <a:gd name="connsiteY4" fmla="*/ 1374324 h 5379515"/>
                <a:gd name="connsiteX5" fmla="*/ 10034342 w 11047368"/>
                <a:gd name="connsiteY5" fmla="*/ 1402971 h 5379515"/>
                <a:gd name="connsiteX6" fmla="*/ 9571401 w 11047368"/>
                <a:gd name="connsiteY6" fmla="*/ 1675987 h 5379515"/>
                <a:gd name="connsiteX7" fmla="*/ 9063617 w 11047368"/>
                <a:gd name="connsiteY7" fmla="*/ 1139187 h 5379515"/>
                <a:gd name="connsiteX8" fmla="*/ 9270687 w 11047368"/>
                <a:gd name="connsiteY8" fmla="*/ 1023122 h 5379515"/>
                <a:gd name="connsiteX9" fmla="*/ 9285195 w 11047368"/>
                <a:gd name="connsiteY9" fmla="*/ 342559 h 5379515"/>
                <a:gd name="connsiteX10" fmla="*/ 8772136 w 11047368"/>
                <a:gd name="connsiteY10" fmla="*/ 833198 h 5379515"/>
                <a:gd name="connsiteX11" fmla="*/ 8525497 w 11047368"/>
                <a:gd name="connsiteY11" fmla="*/ 569414 h 5379515"/>
                <a:gd name="connsiteX12" fmla="*/ 7111616 w 11047368"/>
                <a:gd name="connsiteY12" fmla="*/ 2278 h 5379515"/>
                <a:gd name="connsiteX13" fmla="*/ 5660804 w 11047368"/>
                <a:gd name="connsiteY13" fmla="*/ 242322 h 5379515"/>
                <a:gd name="connsiteX14" fmla="*/ 3890813 w 11047368"/>
                <a:gd name="connsiteY14" fmla="*/ 318819 h 5379515"/>
                <a:gd name="connsiteX15" fmla="*/ 2665537 w 11047368"/>
                <a:gd name="connsiteY15" fmla="*/ 225176 h 5379515"/>
                <a:gd name="connsiteX16" fmla="*/ 2203915 w 11047368"/>
                <a:gd name="connsiteY16" fmla="*/ 247597 h 5379515"/>
                <a:gd name="connsiteX17" fmla="*/ 0 w 11047368"/>
                <a:gd name="connsiteY17" fmla="*/ 2365783 h 5379515"/>
                <a:gd name="connsiteX18" fmla="*/ 0 w 11047368"/>
                <a:gd name="connsiteY18" fmla="*/ 2841913 h 5379515"/>
                <a:gd name="connsiteX19" fmla="*/ 433925 w 11047368"/>
                <a:gd name="connsiteY19" fmla="*/ 2646713 h 5379515"/>
                <a:gd name="connsiteX20" fmla="*/ 433925 w 11047368"/>
                <a:gd name="connsiteY20" fmla="*/ 4983839 h 5379515"/>
                <a:gd name="connsiteX21" fmla="*/ 829601 w 11047368"/>
                <a:gd name="connsiteY21" fmla="*/ 5379515 h 5379515"/>
                <a:gd name="connsiteX22" fmla="*/ 1225277 w 11047368"/>
                <a:gd name="connsiteY22" fmla="*/ 4983839 h 5379515"/>
                <a:gd name="connsiteX23" fmla="*/ 1225277 w 11047368"/>
                <a:gd name="connsiteY23" fmla="*/ 4069827 h 5379515"/>
                <a:gd name="connsiteX24" fmla="*/ 1752844 w 11047368"/>
                <a:gd name="connsiteY24" fmla="*/ 3846929 h 5379515"/>
                <a:gd name="connsiteX25" fmla="*/ 1752844 w 11047368"/>
                <a:gd name="connsiteY25" fmla="*/ 4983839 h 5379515"/>
                <a:gd name="connsiteX26" fmla="*/ 2148520 w 11047368"/>
                <a:gd name="connsiteY26" fmla="*/ 5379515 h 5379515"/>
                <a:gd name="connsiteX27" fmla="*/ 2544196 w 11047368"/>
                <a:gd name="connsiteY27" fmla="*/ 4983839 h 5379515"/>
                <a:gd name="connsiteX28" fmla="*/ 2544196 w 11047368"/>
                <a:gd name="connsiteY28" fmla="*/ 4018389 h 5379515"/>
                <a:gd name="connsiteX29" fmla="*/ 1936174 w 11047368"/>
                <a:gd name="connsiteY29" fmla="*/ 3634583 h 5379515"/>
                <a:gd name="connsiteX30" fmla="*/ 2046964 w 11047368"/>
                <a:gd name="connsiteY30" fmla="*/ 3390583 h 5379515"/>
                <a:gd name="connsiteX31" fmla="*/ 5445820 w 11047368"/>
                <a:gd name="connsiteY31" fmla="*/ 4098843 h 5379515"/>
                <a:gd name="connsiteX32" fmla="*/ 5445820 w 11047368"/>
                <a:gd name="connsiteY32" fmla="*/ 4983839 h 5379515"/>
                <a:gd name="connsiteX33" fmla="*/ 5841496 w 11047368"/>
                <a:gd name="connsiteY33" fmla="*/ 5379515 h 5379515"/>
                <a:gd name="connsiteX34" fmla="*/ 6237172 w 11047368"/>
                <a:gd name="connsiteY34" fmla="*/ 4983839 h 5379515"/>
                <a:gd name="connsiteX35" fmla="*/ 6237172 w 11047368"/>
                <a:gd name="connsiteY35" fmla="*/ 3796811 h 5379515"/>
                <a:gd name="connsiteX36" fmla="*/ 6764740 w 11047368"/>
                <a:gd name="connsiteY36" fmla="*/ 3577870 h 5379515"/>
                <a:gd name="connsiteX37" fmla="*/ 6764740 w 11047368"/>
                <a:gd name="connsiteY37" fmla="*/ 4983839 h 5379515"/>
                <a:gd name="connsiteX38" fmla="*/ 7160416 w 11047368"/>
                <a:gd name="connsiteY38" fmla="*/ 5379515 h 5379515"/>
                <a:gd name="connsiteX39" fmla="*/ 7556092 w 11047368"/>
                <a:gd name="connsiteY39" fmla="*/ 4983839 h 5379515"/>
                <a:gd name="connsiteX40" fmla="*/ 7556092 w 11047368"/>
                <a:gd name="connsiteY40" fmla="*/ 3244183 h 5379515"/>
                <a:gd name="connsiteX41" fmla="*/ 7805367 w 11047368"/>
                <a:gd name="connsiteY41" fmla="*/ 3141308 h 5379515"/>
                <a:gd name="connsiteX42" fmla="*/ 8479335 w 11047368"/>
                <a:gd name="connsiteY42" fmla="*/ 2863015 h 5379515"/>
                <a:gd name="connsiteX43" fmla="*/ 8557151 w 11047368"/>
                <a:gd name="connsiteY43" fmla="*/ 2930280 h 5379515"/>
                <a:gd name="connsiteX44" fmla="*/ 9707249 w 11047368"/>
                <a:gd name="connsiteY44" fmla="*/ 3362886 h 5379515"/>
                <a:gd name="connsiteX45" fmla="*/ 9891898 w 11047368"/>
                <a:gd name="connsiteY45" fmla="*/ 3362886 h 5379515"/>
                <a:gd name="connsiteX46" fmla="*/ 10369348 w 11047368"/>
                <a:gd name="connsiteY46" fmla="*/ 3112291 h 5379515"/>
                <a:gd name="connsiteX47" fmla="*/ 10407596 w 11047368"/>
                <a:gd name="connsiteY47" fmla="*/ 3029199 h 5379515"/>
                <a:gd name="connsiteX48" fmla="*/ 10457715 w 11047368"/>
                <a:gd name="connsiteY48" fmla="*/ 2814215 h 5379515"/>
                <a:gd name="connsiteX49" fmla="*/ 10441888 w 11047368"/>
                <a:gd name="connsiteY49" fmla="*/ 2674410 h 5379515"/>
                <a:gd name="connsiteX50" fmla="*/ 11034937 w 11047368"/>
                <a:gd name="connsiteY50" fmla="*/ 1743257 h 5379515"/>
                <a:gd name="connsiteX0" fmla="*/ 11034937 w 11047368"/>
                <a:gd name="connsiteY0" fmla="*/ 1743257 h 5379515"/>
                <a:gd name="connsiteX1" fmla="*/ 10809388 w 11047368"/>
                <a:gd name="connsiteY1" fmla="*/ 1609024 h 5379515"/>
                <a:gd name="connsiteX2" fmla="*/ 10036979 w 11047368"/>
                <a:gd name="connsiteY2" fmla="*/ 2101999 h 5379515"/>
                <a:gd name="connsiteX3" fmla="*/ 10154363 w 11047368"/>
                <a:gd name="connsiteY3" fmla="*/ 1450452 h 5379515"/>
                <a:gd name="connsiteX4" fmla="*/ 10100485 w 11047368"/>
                <a:gd name="connsiteY4" fmla="*/ 1374324 h 5379515"/>
                <a:gd name="connsiteX5" fmla="*/ 10034342 w 11047368"/>
                <a:gd name="connsiteY5" fmla="*/ 1402971 h 5379515"/>
                <a:gd name="connsiteX6" fmla="*/ 9571401 w 11047368"/>
                <a:gd name="connsiteY6" fmla="*/ 1675987 h 5379515"/>
                <a:gd name="connsiteX7" fmla="*/ 9063617 w 11047368"/>
                <a:gd name="connsiteY7" fmla="*/ 1139187 h 5379515"/>
                <a:gd name="connsiteX8" fmla="*/ 9270687 w 11047368"/>
                <a:gd name="connsiteY8" fmla="*/ 1023122 h 5379515"/>
                <a:gd name="connsiteX9" fmla="*/ 9285195 w 11047368"/>
                <a:gd name="connsiteY9" fmla="*/ 342559 h 5379515"/>
                <a:gd name="connsiteX10" fmla="*/ 8772136 w 11047368"/>
                <a:gd name="connsiteY10" fmla="*/ 833198 h 5379515"/>
                <a:gd name="connsiteX11" fmla="*/ 8525497 w 11047368"/>
                <a:gd name="connsiteY11" fmla="*/ 569414 h 5379515"/>
                <a:gd name="connsiteX12" fmla="*/ 7111616 w 11047368"/>
                <a:gd name="connsiteY12" fmla="*/ 2278 h 5379515"/>
                <a:gd name="connsiteX13" fmla="*/ 5660804 w 11047368"/>
                <a:gd name="connsiteY13" fmla="*/ 242322 h 5379515"/>
                <a:gd name="connsiteX14" fmla="*/ 3890813 w 11047368"/>
                <a:gd name="connsiteY14" fmla="*/ 318819 h 5379515"/>
                <a:gd name="connsiteX15" fmla="*/ 2665537 w 11047368"/>
                <a:gd name="connsiteY15" fmla="*/ 225176 h 5379515"/>
                <a:gd name="connsiteX16" fmla="*/ 2203915 w 11047368"/>
                <a:gd name="connsiteY16" fmla="*/ 247597 h 5379515"/>
                <a:gd name="connsiteX17" fmla="*/ 0 w 11047368"/>
                <a:gd name="connsiteY17" fmla="*/ 2365783 h 5379515"/>
                <a:gd name="connsiteX18" fmla="*/ 0 w 11047368"/>
                <a:gd name="connsiteY18" fmla="*/ 2841913 h 5379515"/>
                <a:gd name="connsiteX19" fmla="*/ 433925 w 11047368"/>
                <a:gd name="connsiteY19" fmla="*/ 2646713 h 5379515"/>
                <a:gd name="connsiteX20" fmla="*/ 433925 w 11047368"/>
                <a:gd name="connsiteY20" fmla="*/ 4983839 h 5379515"/>
                <a:gd name="connsiteX21" fmla="*/ 829601 w 11047368"/>
                <a:gd name="connsiteY21" fmla="*/ 5379515 h 5379515"/>
                <a:gd name="connsiteX22" fmla="*/ 1225277 w 11047368"/>
                <a:gd name="connsiteY22" fmla="*/ 4983839 h 5379515"/>
                <a:gd name="connsiteX23" fmla="*/ 1225277 w 11047368"/>
                <a:gd name="connsiteY23" fmla="*/ 4069827 h 5379515"/>
                <a:gd name="connsiteX24" fmla="*/ 1752844 w 11047368"/>
                <a:gd name="connsiteY24" fmla="*/ 3846929 h 5379515"/>
                <a:gd name="connsiteX25" fmla="*/ 1752844 w 11047368"/>
                <a:gd name="connsiteY25" fmla="*/ 4983839 h 5379515"/>
                <a:gd name="connsiteX26" fmla="*/ 2148520 w 11047368"/>
                <a:gd name="connsiteY26" fmla="*/ 5379515 h 5379515"/>
                <a:gd name="connsiteX27" fmla="*/ 2544196 w 11047368"/>
                <a:gd name="connsiteY27" fmla="*/ 4983839 h 5379515"/>
                <a:gd name="connsiteX28" fmla="*/ 2544196 w 11047368"/>
                <a:gd name="connsiteY28" fmla="*/ 4018389 h 5379515"/>
                <a:gd name="connsiteX29" fmla="*/ 1936174 w 11047368"/>
                <a:gd name="connsiteY29" fmla="*/ 3634583 h 5379515"/>
                <a:gd name="connsiteX30" fmla="*/ 2046964 w 11047368"/>
                <a:gd name="connsiteY30" fmla="*/ 3390583 h 5379515"/>
                <a:gd name="connsiteX31" fmla="*/ 5445820 w 11047368"/>
                <a:gd name="connsiteY31" fmla="*/ 4098843 h 5379515"/>
                <a:gd name="connsiteX32" fmla="*/ 5445820 w 11047368"/>
                <a:gd name="connsiteY32" fmla="*/ 4983839 h 5379515"/>
                <a:gd name="connsiteX33" fmla="*/ 5841496 w 11047368"/>
                <a:gd name="connsiteY33" fmla="*/ 5379515 h 5379515"/>
                <a:gd name="connsiteX34" fmla="*/ 6237172 w 11047368"/>
                <a:gd name="connsiteY34" fmla="*/ 4983839 h 5379515"/>
                <a:gd name="connsiteX35" fmla="*/ 6237172 w 11047368"/>
                <a:gd name="connsiteY35" fmla="*/ 3796811 h 5379515"/>
                <a:gd name="connsiteX36" fmla="*/ 6764740 w 11047368"/>
                <a:gd name="connsiteY36" fmla="*/ 3577870 h 5379515"/>
                <a:gd name="connsiteX37" fmla="*/ 6764740 w 11047368"/>
                <a:gd name="connsiteY37" fmla="*/ 4983839 h 5379515"/>
                <a:gd name="connsiteX38" fmla="*/ 7160416 w 11047368"/>
                <a:gd name="connsiteY38" fmla="*/ 5379515 h 5379515"/>
                <a:gd name="connsiteX39" fmla="*/ 7556092 w 11047368"/>
                <a:gd name="connsiteY39" fmla="*/ 4983839 h 5379515"/>
                <a:gd name="connsiteX40" fmla="*/ 7556092 w 11047368"/>
                <a:gd name="connsiteY40" fmla="*/ 3244183 h 5379515"/>
                <a:gd name="connsiteX41" fmla="*/ 7805367 w 11047368"/>
                <a:gd name="connsiteY41" fmla="*/ 3141308 h 5379515"/>
                <a:gd name="connsiteX42" fmla="*/ 8479335 w 11047368"/>
                <a:gd name="connsiteY42" fmla="*/ 2863015 h 5379515"/>
                <a:gd name="connsiteX43" fmla="*/ 8557151 w 11047368"/>
                <a:gd name="connsiteY43" fmla="*/ 2930280 h 5379515"/>
                <a:gd name="connsiteX44" fmla="*/ 9707249 w 11047368"/>
                <a:gd name="connsiteY44" fmla="*/ 3362886 h 5379515"/>
                <a:gd name="connsiteX45" fmla="*/ 9891898 w 11047368"/>
                <a:gd name="connsiteY45" fmla="*/ 3362886 h 5379515"/>
                <a:gd name="connsiteX46" fmla="*/ 10369348 w 11047368"/>
                <a:gd name="connsiteY46" fmla="*/ 3112291 h 5379515"/>
                <a:gd name="connsiteX47" fmla="*/ 10407596 w 11047368"/>
                <a:gd name="connsiteY47" fmla="*/ 3029199 h 5379515"/>
                <a:gd name="connsiteX48" fmla="*/ 10457715 w 11047368"/>
                <a:gd name="connsiteY48" fmla="*/ 2814215 h 5379515"/>
                <a:gd name="connsiteX49" fmla="*/ 10441888 w 11047368"/>
                <a:gd name="connsiteY49" fmla="*/ 2674410 h 5379515"/>
                <a:gd name="connsiteX50" fmla="*/ 11034937 w 11047368"/>
                <a:gd name="connsiteY50" fmla="*/ 1743257 h 5379515"/>
                <a:gd name="connsiteX0" fmla="*/ 11034937 w 11040075"/>
                <a:gd name="connsiteY0" fmla="*/ 1743257 h 5379515"/>
                <a:gd name="connsiteX1" fmla="*/ 10809388 w 11040075"/>
                <a:gd name="connsiteY1" fmla="*/ 1609024 h 5379515"/>
                <a:gd name="connsiteX2" fmla="*/ 10036979 w 11040075"/>
                <a:gd name="connsiteY2" fmla="*/ 2101999 h 5379515"/>
                <a:gd name="connsiteX3" fmla="*/ 10154363 w 11040075"/>
                <a:gd name="connsiteY3" fmla="*/ 1450452 h 5379515"/>
                <a:gd name="connsiteX4" fmla="*/ 10100485 w 11040075"/>
                <a:gd name="connsiteY4" fmla="*/ 1374324 h 5379515"/>
                <a:gd name="connsiteX5" fmla="*/ 10034342 w 11040075"/>
                <a:gd name="connsiteY5" fmla="*/ 1402971 h 5379515"/>
                <a:gd name="connsiteX6" fmla="*/ 9571401 w 11040075"/>
                <a:gd name="connsiteY6" fmla="*/ 1675987 h 5379515"/>
                <a:gd name="connsiteX7" fmla="*/ 9063617 w 11040075"/>
                <a:gd name="connsiteY7" fmla="*/ 1139187 h 5379515"/>
                <a:gd name="connsiteX8" fmla="*/ 9270687 w 11040075"/>
                <a:gd name="connsiteY8" fmla="*/ 1023122 h 5379515"/>
                <a:gd name="connsiteX9" fmla="*/ 9285195 w 11040075"/>
                <a:gd name="connsiteY9" fmla="*/ 342559 h 5379515"/>
                <a:gd name="connsiteX10" fmla="*/ 8772136 w 11040075"/>
                <a:gd name="connsiteY10" fmla="*/ 833198 h 5379515"/>
                <a:gd name="connsiteX11" fmla="*/ 8525497 w 11040075"/>
                <a:gd name="connsiteY11" fmla="*/ 569414 h 5379515"/>
                <a:gd name="connsiteX12" fmla="*/ 7111616 w 11040075"/>
                <a:gd name="connsiteY12" fmla="*/ 2278 h 5379515"/>
                <a:gd name="connsiteX13" fmla="*/ 5660804 w 11040075"/>
                <a:gd name="connsiteY13" fmla="*/ 242322 h 5379515"/>
                <a:gd name="connsiteX14" fmla="*/ 3890813 w 11040075"/>
                <a:gd name="connsiteY14" fmla="*/ 318819 h 5379515"/>
                <a:gd name="connsiteX15" fmla="*/ 2665537 w 11040075"/>
                <a:gd name="connsiteY15" fmla="*/ 225176 h 5379515"/>
                <a:gd name="connsiteX16" fmla="*/ 2203915 w 11040075"/>
                <a:gd name="connsiteY16" fmla="*/ 247597 h 5379515"/>
                <a:gd name="connsiteX17" fmla="*/ 0 w 11040075"/>
                <a:gd name="connsiteY17" fmla="*/ 2365783 h 5379515"/>
                <a:gd name="connsiteX18" fmla="*/ 0 w 11040075"/>
                <a:gd name="connsiteY18" fmla="*/ 2841913 h 5379515"/>
                <a:gd name="connsiteX19" fmla="*/ 433925 w 11040075"/>
                <a:gd name="connsiteY19" fmla="*/ 2646713 h 5379515"/>
                <a:gd name="connsiteX20" fmla="*/ 433925 w 11040075"/>
                <a:gd name="connsiteY20" fmla="*/ 4983839 h 5379515"/>
                <a:gd name="connsiteX21" fmla="*/ 829601 w 11040075"/>
                <a:gd name="connsiteY21" fmla="*/ 5379515 h 5379515"/>
                <a:gd name="connsiteX22" fmla="*/ 1225277 w 11040075"/>
                <a:gd name="connsiteY22" fmla="*/ 4983839 h 5379515"/>
                <a:gd name="connsiteX23" fmla="*/ 1225277 w 11040075"/>
                <a:gd name="connsiteY23" fmla="*/ 4069827 h 5379515"/>
                <a:gd name="connsiteX24" fmla="*/ 1752844 w 11040075"/>
                <a:gd name="connsiteY24" fmla="*/ 3846929 h 5379515"/>
                <a:gd name="connsiteX25" fmla="*/ 1752844 w 11040075"/>
                <a:gd name="connsiteY25" fmla="*/ 4983839 h 5379515"/>
                <a:gd name="connsiteX26" fmla="*/ 2148520 w 11040075"/>
                <a:gd name="connsiteY26" fmla="*/ 5379515 h 5379515"/>
                <a:gd name="connsiteX27" fmla="*/ 2544196 w 11040075"/>
                <a:gd name="connsiteY27" fmla="*/ 4983839 h 5379515"/>
                <a:gd name="connsiteX28" fmla="*/ 2544196 w 11040075"/>
                <a:gd name="connsiteY28" fmla="*/ 4018389 h 5379515"/>
                <a:gd name="connsiteX29" fmla="*/ 1936174 w 11040075"/>
                <a:gd name="connsiteY29" fmla="*/ 3634583 h 5379515"/>
                <a:gd name="connsiteX30" fmla="*/ 2046964 w 11040075"/>
                <a:gd name="connsiteY30" fmla="*/ 3390583 h 5379515"/>
                <a:gd name="connsiteX31" fmla="*/ 5445820 w 11040075"/>
                <a:gd name="connsiteY31" fmla="*/ 4098843 h 5379515"/>
                <a:gd name="connsiteX32" fmla="*/ 5445820 w 11040075"/>
                <a:gd name="connsiteY32" fmla="*/ 4983839 h 5379515"/>
                <a:gd name="connsiteX33" fmla="*/ 5841496 w 11040075"/>
                <a:gd name="connsiteY33" fmla="*/ 5379515 h 5379515"/>
                <a:gd name="connsiteX34" fmla="*/ 6237172 w 11040075"/>
                <a:gd name="connsiteY34" fmla="*/ 4983839 h 5379515"/>
                <a:gd name="connsiteX35" fmla="*/ 6237172 w 11040075"/>
                <a:gd name="connsiteY35" fmla="*/ 3796811 h 5379515"/>
                <a:gd name="connsiteX36" fmla="*/ 6764740 w 11040075"/>
                <a:gd name="connsiteY36" fmla="*/ 3577870 h 5379515"/>
                <a:gd name="connsiteX37" fmla="*/ 6764740 w 11040075"/>
                <a:gd name="connsiteY37" fmla="*/ 4983839 h 5379515"/>
                <a:gd name="connsiteX38" fmla="*/ 7160416 w 11040075"/>
                <a:gd name="connsiteY38" fmla="*/ 5379515 h 5379515"/>
                <a:gd name="connsiteX39" fmla="*/ 7556092 w 11040075"/>
                <a:gd name="connsiteY39" fmla="*/ 4983839 h 5379515"/>
                <a:gd name="connsiteX40" fmla="*/ 7556092 w 11040075"/>
                <a:gd name="connsiteY40" fmla="*/ 3244183 h 5379515"/>
                <a:gd name="connsiteX41" fmla="*/ 7805367 w 11040075"/>
                <a:gd name="connsiteY41" fmla="*/ 3141308 h 5379515"/>
                <a:gd name="connsiteX42" fmla="*/ 8479335 w 11040075"/>
                <a:gd name="connsiteY42" fmla="*/ 2863015 h 5379515"/>
                <a:gd name="connsiteX43" fmla="*/ 8557151 w 11040075"/>
                <a:gd name="connsiteY43" fmla="*/ 2930280 h 5379515"/>
                <a:gd name="connsiteX44" fmla="*/ 9707249 w 11040075"/>
                <a:gd name="connsiteY44" fmla="*/ 3362886 h 5379515"/>
                <a:gd name="connsiteX45" fmla="*/ 9891898 w 11040075"/>
                <a:gd name="connsiteY45" fmla="*/ 3362886 h 5379515"/>
                <a:gd name="connsiteX46" fmla="*/ 10369348 w 11040075"/>
                <a:gd name="connsiteY46" fmla="*/ 3112291 h 5379515"/>
                <a:gd name="connsiteX47" fmla="*/ 10407596 w 11040075"/>
                <a:gd name="connsiteY47" fmla="*/ 3029199 h 5379515"/>
                <a:gd name="connsiteX48" fmla="*/ 10457715 w 11040075"/>
                <a:gd name="connsiteY48" fmla="*/ 2814215 h 5379515"/>
                <a:gd name="connsiteX49" fmla="*/ 10441888 w 11040075"/>
                <a:gd name="connsiteY49" fmla="*/ 2674410 h 5379515"/>
                <a:gd name="connsiteX50" fmla="*/ 11034937 w 11040075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0918978 w 10944131"/>
                <a:gd name="connsiteY0" fmla="*/ 1997475 h 5379515"/>
                <a:gd name="connsiteX1" fmla="*/ 10809388 w 10944131"/>
                <a:gd name="connsiteY1" fmla="*/ 1609024 h 5379515"/>
                <a:gd name="connsiteX2" fmla="*/ 10036979 w 10944131"/>
                <a:gd name="connsiteY2" fmla="*/ 2101999 h 5379515"/>
                <a:gd name="connsiteX3" fmla="*/ 10154363 w 10944131"/>
                <a:gd name="connsiteY3" fmla="*/ 1450452 h 5379515"/>
                <a:gd name="connsiteX4" fmla="*/ 10100485 w 10944131"/>
                <a:gd name="connsiteY4" fmla="*/ 1374324 h 5379515"/>
                <a:gd name="connsiteX5" fmla="*/ 10034342 w 10944131"/>
                <a:gd name="connsiteY5" fmla="*/ 1402971 h 5379515"/>
                <a:gd name="connsiteX6" fmla="*/ 9571401 w 10944131"/>
                <a:gd name="connsiteY6" fmla="*/ 1675987 h 5379515"/>
                <a:gd name="connsiteX7" fmla="*/ 9063617 w 10944131"/>
                <a:gd name="connsiteY7" fmla="*/ 1139187 h 5379515"/>
                <a:gd name="connsiteX8" fmla="*/ 9270687 w 10944131"/>
                <a:gd name="connsiteY8" fmla="*/ 1023122 h 5379515"/>
                <a:gd name="connsiteX9" fmla="*/ 9285195 w 10944131"/>
                <a:gd name="connsiteY9" fmla="*/ 342559 h 5379515"/>
                <a:gd name="connsiteX10" fmla="*/ 8772136 w 10944131"/>
                <a:gd name="connsiteY10" fmla="*/ 833198 h 5379515"/>
                <a:gd name="connsiteX11" fmla="*/ 8525497 w 10944131"/>
                <a:gd name="connsiteY11" fmla="*/ 569414 h 5379515"/>
                <a:gd name="connsiteX12" fmla="*/ 7111616 w 10944131"/>
                <a:gd name="connsiteY12" fmla="*/ 2278 h 5379515"/>
                <a:gd name="connsiteX13" fmla="*/ 5660804 w 10944131"/>
                <a:gd name="connsiteY13" fmla="*/ 242322 h 5379515"/>
                <a:gd name="connsiteX14" fmla="*/ 3890813 w 10944131"/>
                <a:gd name="connsiteY14" fmla="*/ 318819 h 5379515"/>
                <a:gd name="connsiteX15" fmla="*/ 2665537 w 10944131"/>
                <a:gd name="connsiteY15" fmla="*/ 225176 h 5379515"/>
                <a:gd name="connsiteX16" fmla="*/ 2203915 w 10944131"/>
                <a:gd name="connsiteY16" fmla="*/ 247597 h 5379515"/>
                <a:gd name="connsiteX17" fmla="*/ 0 w 10944131"/>
                <a:gd name="connsiteY17" fmla="*/ 2365783 h 5379515"/>
                <a:gd name="connsiteX18" fmla="*/ 0 w 10944131"/>
                <a:gd name="connsiteY18" fmla="*/ 2841913 h 5379515"/>
                <a:gd name="connsiteX19" fmla="*/ 433925 w 10944131"/>
                <a:gd name="connsiteY19" fmla="*/ 2646713 h 5379515"/>
                <a:gd name="connsiteX20" fmla="*/ 433925 w 10944131"/>
                <a:gd name="connsiteY20" fmla="*/ 4983839 h 5379515"/>
                <a:gd name="connsiteX21" fmla="*/ 829601 w 10944131"/>
                <a:gd name="connsiteY21" fmla="*/ 5379515 h 5379515"/>
                <a:gd name="connsiteX22" fmla="*/ 1225277 w 10944131"/>
                <a:gd name="connsiteY22" fmla="*/ 4983839 h 5379515"/>
                <a:gd name="connsiteX23" fmla="*/ 1225277 w 10944131"/>
                <a:gd name="connsiteY23" fmla="*/ 4069827 h 5379515"/>
                <a:gd name="connsiteX24" fmla="*/ 1752844 w 10944131"/>
                <a:gd name="connsiteY24" fmla="*/ 3846929 h 5379515"/>
                <a:gd name="connsiteX25" fmla="*/ 1752844 w 10944131"/>
                <a:gd name="connsiteY25" fmla="*/ 4983839 h 5379515"/>
                <a:gd name="connsiteX26" fmla="*/ 2148520 w 10944131"/>
                <a:gd name="connsiteY26" fmla="*/ 5379515 h 5379515"/>
                <a:gd name="connsiteX27" fmla="*/ 2544196 w 10944131"/>
                <a:gd name="connsiteY27" fmla="*/ 4983839 h 5379515"/>
                <a:gd name="connsiteX28" fmla="*/ 2544196 w 10944131"/>
                <a:gd name="connsiteY28" fmla="*/ 4018389 h 5379515"/>
                <a:gd name="connsiteX29" fmla="*/ 1936174 w 10944131"/>
                <a:gd name="connsiteY29" fmla="*/ 3634583 h 5379515"/>
                <a:gd name="connsiteX30" fmla="*/ 2046964 w 10944131"/>
                <a:gd name="connsiteY30" fmla="*/ 3390583 h 5379515"/>
                <a:gd name="connsiteX31" fmla="*/ 5445820 w 10944131"/>
                <a:gd name="connsiteY31" fmla="*/ 4098843 h 5379515"/>
                <a:gd name="connsiteX32" fmla="*/ 5445820 w 10944131"/>
                <a:gd name="connsiteY32" fmla="*/ 4983839 h 5379515"/>
                <a:gd name="connsiteX33" fmla="*/ 5841496 w 10944131"/>
                <a:gd name="connsiteY33" fmla="*/ 5379515 h 5379515"/>
                <a:gd name="connsiteX34" fmla="*/ 6237172 w 10944131"/>
                <a:gd name="connsiteY34" fmla="*/ 4983839 h 5379515"/>
                <a:gd name="connsiteX35" fmla="*/ 6237172 w 10944131"/>
                <a:gd name="connsiteY35" fmla="*/ 3796811 h 5379515"/>
                <a:gd name="connsiteX36" fmla="*/ 6764740 w 10944131"/>
                <a:gd name="connsiteY36" fmla="*/ 3577870 h 5379515"/>
                <a:gd name="connsiteX37" fmla="*/ 6764740 w 10944131"/>
                <a:gd name="connsiteY37" fmla="*/ 4983839 h 5379515"/>
                <a:gd name="connsiteX38" fmla="*/ 7160416 w 10944131"/>
                <a:gd name="connsiteY38" fmla="*/ 5379515 h 5379515"/>
                <a:gd name="connsiteX39" fmla="*/ 7556092 w 10944131"/>
                <a:gd name="connsiteY39" fmla="*/ 4983839 h 5379515"/>
                <a:gd name="connsiteX40" fmla="*/ 7556092 w 10944131"/>
                <a:gd name="connsiteY40" fmla="*/ 3244183 h 5379515"/>
                <a:gd name="connsiteX41" fmla="*/ 7805367 w 10944131"/>
                <a:gd name="connsiteY41" fmla="*/ 3141308 h 5379515"/>
                <a:gd name="connsiteX42" fmla="*/ 8479335 w 10944131"/>
                <a:gd name="connsiteY42" fmla="*/ 2863015 h 5379515"/>
                <a:gd name="connsiteX43" fmla="*/ 8557151 w 10944131"/>
                <a:gd name="connsiteY43" fmla="*/ 2930280 h 5379515"/>
                <a:gd name="connsiteX44" fmla="*/ 9707249 w 10944131"/>
                <a:gd name="connsiteY44" fmla="*/ 3362886 h 5379515"/>
                <a:gd name="connsiteX45" fmla="*/ 9891898 w 10944131"/>
                <a:gd name="connsiteY45" fmla="*/ 3362886 h 5379515"/>
                <a:gd name="connsiteX46" fmla="*/ 10369348 w 10944131"/>
                <a:gd name="connsiteY46" fmla="*/ 3112291 h 5379515"/>
                <a:gd name="connsiteX47" fmla="*/ 10407596 w 10944131"/>
                <a:gd name="connsiteY47" fmla="*/ 3029199 h 5379515"/>
                <a:gd name="connsiteX48" fmla="*/ 10457715 w 10944131"/>
                <a:gd name="connsiteY48" fmla="*/ 2814215 h 5379515"/>
                <a:gd name="connsiteX49" fmla="*/ 10441888 w 10944131"/>
                <a:gd name="connsiteY49" fmla="*/ 2674410 h 5379515"/>
                <a:gd name="connsiteX50" fmla="*/ 10918978 w 1094413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62611" h="5379515">
                  <a:moveTo>
                    <a:pt x="10918978" y="1997475"/>
                  </a:moveTo>
                  <a:cubicBezTo>
                    <a:pt x="10975767" y="1642998"/>
                    <a:pt x="11009165" y="1439964"/>
                    <a:pt x="10809388" y="1609024"/>
                  </a:cubicBezTo>
                  <a:cubicBezTo>
                    <a:pt x="10599591" y="1821187"/>
                    <a:pt x="10561772" y="1996760"/>
                    <a:pt x="10036979" y="2101999"/>
                  </a:cubicBezTo>
                  <a:lnTo>
                    <a:pt x="10154363" y="1450452"/>
                  </a:lnTo>
                  <a:cubicBezTo>
                    <a:pt x="10160509" y="1414551"/>
                    <a:pt x="10136386" y="1380470"/>
                    <a:pt x="10100485" y="1374324"/>
                  </a:cubicBezTo>
                  <a:cubicBezTo>
                    <a:pt x="10074714" y="1369906"/>
                    <a:pt x="10048758" y="1381143"/>
                    <a:pt x="10034342" y="1402971"/>
                  </a:cubicBezTo>
                  <a:cubicBezTo>
                    <a:pt x="9919029" y="1548013"/>
                    <a:pt x="9754124" y="1645256"/>
                    <a:pt x="9571401" y="1675987"/>
                  </a:cubicBezTo>
                  <a:lnTo>
                    <a:pt x="9063617" y="1139187"/>
                  </a:lnTo>
                  <a:cubicBezTo>
                    <a:pt x="9141420" y="1118823"/>
                    <a:pt x="9212708" y="1078860"/>
                    <a:pt x="9270687" y="1023122"/>
                  </a:cubicBezTo>
                  <a:cubicBezTo>
                    <a:pt x="9462590" y="839186"/>
                    <a:pt x="9469080" y="534515"/>
                    <a:pt x="9285195" y="342559"/>
                  </a:cubicBezTo>
                  <a:lnTo>
                    <a:pt x="8772136" y="833198"/>
                  </a:lnTo>
                  <a:lnTo>
                    <a:pt x="8525497" y="569414"/>
                  </a:lnTo>
                  <a:cubicBezTo>
                    <a:pt x="8159682" y="182891"/>
                    <a:pt x="7643127" y="-24311"/>
                    <a:pt x="7111616" y="2278"/>
                  </a:cubicBezTo>
                  <a:lnTo>
                    <a:pt x="5660804" y="242322"/>
                  </a:lnTo>
                  <a:cubicBezTo>
                    <a:pt x="5076100" y="339579"/>
                    <a:pt x="4481729" y="365271"/>
                    <a:pt x="3890813" y="318819"/>
                  </a:cubicBezTo>
                  <a:lnTo>
                    <a:pt x="2665537" y="225176"/>
                  </a:lnTo>
                  <a:cubicBezTo>
                    <a:pt x="2511382" y="224819"/>
                    <a:pt x="2357305" y="232298"/>
                    <a:pt x="2203915" y="247597"/>
                  </a:cubicBezTo>
                  <a:cubicBezTo>
                    <a:pt x="917968" y="310905"/>
                    <a:pt x="0" y="1240744"/>
                    <a:pt x="0" y="2365783"/>
                  </a:cubicBezTo>
                  <a:lnTo>
                    <a:pt x="0" y="2841913"/>
                  </a:lnTo>
                  <a:lnTo>
                    <a:pt x="433925" y="2646713"/>
                  </a:lnTo>
                  <a:lnTo>
                    <a:pt x="433925" y="4983839"/>
                  </a:lnTo>
                  <a:cubicBezTo>
                    <a:pt x="433925" y="5202370"/>
                    <a:pt x="611075" y="5379515"/>
                    <a:pt x="829601" y="5379515"/>
                  </a:cubicBezTo>
                  <a:cubicBezTo>
                    <a:pt x="1048132" y="5379515"/>
                    <a:pt x="1225277" y="5202370"/>
                    <a:pt x="1225277" y="4983839"/>
                  </a:cubicBezTo>
                  <a:lnTo>
                    <a:pt x="1225277" y="4069827"/>
                  </a:lnTo>
                  <a:cubicBezTo>
                    <a:pt x="1419989" y="4052021"/>
                    <a:pt x="1604347" y="3974126"/>
                    <a:pt x="1752844" y="3846929"/>
                  </a:cubicBezTo>
                  <a:lnTo>
                    <a:pt x="1752844" y="4983839"/>
                  </a:lnTo>
                  <a:cubicBezTo>
                    <a:pt x="1752844" y="5202370"/>
                    <a:pt x="1929989" y="5379515"/>
                    <a:pt x="2148520" y="5379515"/>
                  </a:cubicBezTo>
                  <a:cubicBezTo>
                    <a:pt x="2367052" y="5379515"/>
                    <a:pt x="2544196" y="5202370"/>
                    <a:pt x="2544196" y="4983839"/>
                  </a:cubicBezTo>
                  <a:lnTo>
                    <a:pt x="2544196" y="4018389"/>
                  </a:lnTo>
                  <a:cubicBezTo>
                    <a:pt x="2330162" y="3909407"/>
                    <a:pt x="2126626" y="3780931"/>
                    <a:pt x="1936174" y="3634583"/>
                  </a:cubicBezTo>
                  <a:cubicBezTo>
                    <a:pt x="1984289" y="3558798"/>
                    <a:pt x="2021574" y="3476683"/>
                    <a:pt x="2046964" y="3390583"/>
                  </a:cubicBezTo>
                  <a:cubicBezTo>
                    <a:pt x="3013007" y="4131816"/>
                    <a:pt x="4264121" y="4392527"/>
                    <a:pt x="5445820" y="4098843"/>
                  </a:cubicBezTo>
                  <a:lnTo>
                    <a:pt x="5445820" y="4983839"/>
                  </a:lnTo>
                  <a:cubicBezTo>
                    <a:pt x="5445820" y="5202370"/>
                    <a:pt x="5622964" y="5379515"/>
                    <a:pt x="5841496" y="5379515"/>
                  </a:cubicBezTo>
                  <a:cubicBezTo>
                    <a:pt x="6060028" y="5379515"/>
                    <a:pt x="6237172" y="5202370"/>
                    <a:pt x="6237172" y="4983839"/>
                  </a:cubicBezTo>
                  <a:lnTo>
                    <a:pt x="6237172" y="3796811"/>
                  </a:lnTo>
                  <a:lnTo>
                    <a:pt x="6764740" y="3577870"/>
                  </a:lnTo>
                  <a:lnTo>
                    <a:pt x="6764740" y="4983839"/>
                  </a:lnTo>
                  <a:cubicBezTo>
                    <a:pt x="6764740" y="5202370"/>
                    <a:pt x="6941884" y="5379515"/>
                    <a:pt x="7160416" y="5379515"/>
                  </a:cubicBezTo>
                  <a:cubicBezTo>
                    <a:pt x="7378947" y="5379515"/>
                    <a:pt x="7556092" y="5202370"/>
                    <a:pt x="7556092" y="4983839"/>
                  </a:cubicBezTo>
                  <a:lnTo>
                    <a:pt x="7556092" y="3244183"/>
                  </a:lnTo>
                  <a:lnTo>
                    <a:pt x="7805367" y="3141308"/>
                  </a:lnTo>
                  <a:lnTo>
                    <a:pt x="8479335" y="2863015"/>
                  </a:lnTo>
                  <a:lnTo>
                    <a:pt x="8557151" y="2930280"/>
                  </a:lnTo>
                  <a:cubicBezTo>
                    <a:pt x="8875447" y="3209060"/>
                    <a:pt x="9284127" y="3362780"/>
                    <a:pt x="9707249" y="3362886"/>
                  </a:cubicBezTo>
                  <a:lnTo>
                    <a:pt x="9891898" y="3362886"/>
                  </a:lnTo>
                  <a:cubicBezTo>
                    <a:pt x="10082667" y="3363308"/>
                    <a:pt x="10261341" y="3269533"/>
                    <a:pt x="10369348" y="3112291"/>
                  </a:cubicBezTo>
                  <a:cubicBezTo>
                    <a:pt x="10385689" y="3086401"/>
                    <a:pt x="10398561" y="3058453"/>
                    <a:pt x="10407596" y="3029199"/>
                  </a:cubicBezTo>
                  <a:cubicBezTo>
                    <a:pt x="10435175" y="2960510"/>
                    <a:pt x="10452070" y="2888009"/>
                    <a:pt x="10457715" y="2814215"/>
                  </a:cubicBezTo>
                  <a:cubicBezTo>
                    <a:pt x="10458005" y="2767156"/>
                    <a:pt x="10452690" y="2720216"/>
                    <a:pt x="10441888" y="2674410"/>
                  </a:cubicBezTo>
                  <a:cubicBezTo>
                    <a:pt x="10748260" y="2458199"/>
                    <a:pt x="10862189" y="2351952"/>
                    <a:pt x="10918978" y="1997475"/>
                  </a:cubicBezTo>
                  <a:close/>
                </a:path>
              </a:pathLst>
            </a:custGeom>
            <a:solidFill>
              <a:srgbClr val="858D8F"/>
            </a:solidFill>
            <a:ln w="131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46" descr="Rhino">
              <a:extLst>
                <a:ext uri="{FF2B5EF4-FFF2-40B4-BE49-F238E27FC236}">
                  <a16:creationId xmlns:a16="http://schemas.microsoft.com/office/drawing/2014/main" id="{5997DA39-A5F2-4937-9B91-46C3F8020276}"/>
                </a:ext>
              </a:extLst>
            </p:cNvPr>
            <p:cNvSpPr/>
            <p:nvPr/>
          </p:nvSpPr>
          <p:spPr>
            <a:xfrm flipH="1">
              <a:off x="34723025" y="30049117"/>
              <a:ext cx="4404508" cy="2549528"/>
            </a:xfrm>
            <a:custGeom>
              <a:avLst/>
              <a:gdLst>
                <a:gd name="connsiteX0" fmla="*/ 10656451 w 10605253"/>
                <a:gd name="connsiteY0" fmla="*/ 584785 h 4875978"/>
                <a:gd name="connsiteX1" fmla="*/ 10610130 w 10605253"/>
                <a:gd name="connsiteY1" fmla="*/ 509207 h 4875978"/>
                <a:gd name="connsiteX2" fmla="*/ 10534552 w 10605253"/>
                <a:gd name="connsiteY2" fmla="*/ 555529 h 4875978"/>
                <a:gd name="connsiteX3" fmla="*/ 9276549 w 10605253"/>
                <a:gd name="connsiteY3" fmla="*/ 1942745 h 4875978"/>
                <a:gd name="connsiteX4" fmla="*/ 9385040 w 10605253"/>
                <a:gd name="connsiteY4" fmla="*/ 1340562 h 4875978"/>
                <a:gd name="connsiteX5" fmla="*/ 9335244 w 10605253"/>
                <a:gd name="connsiteY5" fmla="*/ 1270201 h 4875978"/>
                <a:gd name="connsiteX6" fmla="*/ 9274112 w 10605253"/>
                <a:gd name="connsiteY6" fmla="*/ 1296678 h 4875978"/>
                <a:gd name="connsiteX7" fmla="*/ 8846244 w 10605253"/>
                <a:gd name="connsiteY7" fmla="*/ 1549010 h 4875978"/>
                <a:gd name="connsiteX8" fmla="*/ 8376932 w 10605253"/>
                <a:gd name="connsiteY8" fmla="*/ 1052879 h 4875978"/>
                <a:gd name="connsiteX9" fmla="*/ 8568314 w 10605253"/>
                <a:gd name="connsiteY9" fmla="*/ 945607 h 4875978"/>
                <a:gd name="connsiteX10" fmla="*/ 8581723 w 10605253"/>
                <a:gd name="connsiteY10" fmla="*/ 316606 h 4875978"/>
                <a:gd name="connsiteX11" fmla="*/ 8107534 w 10605253"/>
                <a:gd name="connsiteY11" fmla="*/ 770072 h 4875978"/>
                <a:gd name="connsiteX12" fmla="*/ 7879582 w 10605253"/>
                <a:gd name="connsiteY12" fmla="*/ 526273 h 4875978"/>
                <a:gd name="connsiteX13" fmla="*/ 6572820 w 10605253"/>
                <a:gd name="connsiteY13" fmla="*/ 2106 h 4875978"/>
                <a:gd name="connsiteX14" fmla="*/ 5231926 w 10605253"/>
                <a:gd name="connsiteY14" fmla="*/ 223963 h 4875978"/>
                <a:gd name="connsiteX15" fmla="*/ 3596034 w 10605253"/>
                <a:gd name="connsiteY15" fmla="*/ 294664 h 4875978"/>
                <a:gd name="connsiteX16" fmla="*/ 2463588 w 10605253"/>
                <a:gd name="connsiteY16" fmla="*/ 208116 h 4875978"/>
                <a:gd name="connsiteX17" fmla="*/ 2036940 w 10605253"/>
                <a:gd name="connsiteY17" fmla="*/ 228839 h 4875978"/>
                <a:gd name="connsiteX18" fmla="*/ 0 w 10605253"/>
                <a:gd name="connsiteY18" fmla="*/ 2186544 h 4875978"/>
                <a:gd name="connsiteX19" fmla="*/ 0 w 10605253"/>
                <a:gd name="connsiteY19" fmla="*/ 2626601 h 4875978"/>
                <a:gd name="connsiteX20" fmla="*/ 401049 w 10605253"/>
                <a:gd name="connsiteY20" fmla="*/ 2446190 h 4875978"/>
                <a:gd name="connsiteX21" fmla="*/ 401049 w 10605253"/>
                <a:gd name="connsiteY21" fmla="*/ 4606249 h 4875978"/>
                <a:gd name="connsiteX22" fmla="*/ 766748 w 10605253"/>
                <a:gd name="connsiteY22" fmla="*/ 4971947 h 4875978"/>
                <a:gd name="connsiteX23" fmla="*/ 1132446 w 10605253"/>
                <a:gd name="connsiteY23" fmla="*/ 4606249 h 4875978"/>
                <a:gd name="connsiteX24" fmla="*/ 1132446 w 10605253"/>
                <a:gd name="connsiteY24" fmla="*/ 3761486 h 4875978"/>
                <a:gd name="connsiteX25" fmla="*/ 1620044 w 10605253"/>
                <a:gd name="connsiteY25" fmla="*/ 3555475 h 4875978"/>
                <a:gd name="connsiteX26" fmla="*/ 1620044 w 10605253"/>
                <a:gd name="connsiteY26" fmla="*/ 4606249 h 4875978"/>
                <a:gd name="connsiteX27" fmla="*/ 1985742 w 10605253"/>
                <a:gd name="connsiteY27" fmla="*/ 4971947 h 4875978"/>
                <a:gd name="connsiteX28" fmla="*/ 2351441 w 10605253"/>
                <a:gd name="connsiteY28" fmla="*/ 4606249 h 4875978"/>
                <a:gd name="connsiteX29" fmla="*/ 2351441 w 10605253"/>
                <a:gd name="connsiteY29" fmla="*/ 3713944 h 4875978"/>
                <a:gd name="connsiteX30" fmla="*/ 1789484 w 10605253"/>
                <a:gd name="connsiteY30" fmla="*/ 3359217 h 4875978"/>
                <a:gd name="connsiteX31" fmla="*/ 1891880 w 10605253"/>
                <a:gd name="connsiteY31" fmla="*/ 3133703 h 4875978"/>
                <a:gd name="connsiteX32" fmla="*/ 5033229 w 10605253"/>
                <a:gd name="connsiteY32" fmla="*/ 3788303 h 4875978"/>
                <a:gd name="connsiteX33" fmla="*/ 5033229 w 10605253"/>
                <a:gd name="connsiteY33" fmla="*/ 4606249 h 4875978"/>
                <a:gd name="connsiteX34" fmla="*/ 5398928 w 10605253"/>
                <a:gd name="connsiteY34" fmla="*/ 4971947 h 4875978"/>
                <a:gd name="connsiteX35" fmla="*/ 5764626 w 10605253"/>
                <a:gd name="connsiteY35" fmla="*/ 4606249 h 4875978"/>
                <a:gd name="connsiteX36" fmla="*/ 5764626 w 10605253"/>
                <a:gd name="connsiteY36" fmla="*/ 3509154 h 4875978"/>
                <a:gd name="connsiteX37" fmla="*/ 6252224 w 10605253"/>
                <a:gd name="connsiteY37" fmla="*/ 3306800 h 4875978"/>
                <a:gd name="connsiteX38" fmla="*/ 6252224 w 10605253"/>
                <a:gd name="connsiteY38" fmla="*/ 4606249 h 4875978"/>
                <a:gd name="connsiteX39" fmla="*/ 6617922 w 10605253"/>
                <a:gd name="connsiteY39" fmla="*/ 4971947 h 4875978"/>
                <a:gd name="connsiteX40" fmla="*/ 6983621 w 10605253"/>
                <a:gd name="connsiteY40" fmla="*/ 4606249 h 4875978"/>
                <a:gd name="connsiteX41" fmla="*/ 6983621 w 10605253"/>
                <a:gd name="connsiteY41" fmla="*/ 2998395 h 4875978"/>
                <a:gd name="connsiteX42" fmla="*/ 7214011 w 10605253"/>
                <a:gd name="connsiteY42" fmla="*/ 2903313 h 4875978"/>
                <a:gd name="connsiteX43" fmla="*/ 7836917 w 10605253"/>
                <a:gd name="connsiteY43" fmla="*/ 2646105 h 4875978"/>
                <a:gd name="connsiteX44" fmla="*/ 7908837 w 10605253"/>
                <a:gd name="connsiteY44" fmla="*/ 2708274 h 4875978"/>
                <a:gd name="connsiteX45" fmla="*/ 8971801 w 10605253"/>
                <a:gd name="connsiteY45" fmla="*/ 3108104 h 4875978"/>
                <a:gd name="connsiteX46" fmla="*/ 9142460 w 10605253"/>
                <a:gd name="connsiteY46" fmla="*/ 3108104 h 4875978"/>
                <a:gd name="connsiteX47" fmla="*/ 9583736 w 10605253"/>
                <a:gd name="connsiteY47" fmla="*/ 2876495 h 4875978"/>
                <a:gd name="connsiteX48" fmla="*/ 9619087 w 10605253"/>
                <a:gd name="connsiteY48" fmla="*/ 2799698 h 4875978"/>
                <a:gd name="connsiteX49" fmla="*/ 9665409 w 10605253"/>
                <a:gd name="connsiteY49" fmla="*/ 2601003 h 4875978"/>
                <a:gd name="connsiteX50" fmla="*/ 9650781 w 10605253"/>
                <a:gd name="connsiteY50" fmla="*/ 2471789 h 4875978"/>
                <a:gd name="connsiteX51" fmla="*/ 10656451 w 10605253"/>
                <a:gd name="connsiteY51" fmla="*/ 584785 h 4875978"/>
                <a:gd name="connsiteX0" fmla="*/ 9650781 w 10610130"/>
                <a:gd name="connsiteY0" fmla="*/ 2471789 h 4971947"/>
                <a:gd name="connsiteX1" fmla="*/ 10610130 w 10610130"/>
                <a:gd name="connsiteY1" fmla="*/ 509207 h 4971947"/>
                <a:gd name="connsiteX2" fmla="*/ 10534552 w 10610130"/>
                <a:gd name="connsiteY2" fmla="*/ 555529 h 4971947"/>
                <a:gd name="connsiteX3" fmla="*/ 9276549 w 10610130"/>
                <a:gd name="connsiteY3" fmla="*/ 1942745 h 4971947"/>
                <a:gd name="connsiteX4" fmla="*/ 9385040 w 10610130"/>
                <a:gd name="connsiteY4" fmla="*/ 1340562 h 4971947"/>
                <a:gd name="connsiteX5" fmla="*/ 9335244 w 10610130"/>
                <a:gd name="connsiteY5" fmla="*/ 1270201 h 4971947"/>
                <a:gd name="connsiteX6" fmla="*/ 9274112 w 10610130"/>
                <a:gd name="connsiteY6" fmla="*/ 1296678 h 4971947"/>
                <a:gd name="connsiteX7" fmla="*/ 8846244 w 10610130"/>
                <a:gd name="connsiteY7" fmla="*/ 1549010 h 4971947"/>
                <a:gd name="connsiteX8" fmla="*/ 8376932 w 10610130"/>
                <a:gd name="connsiteY8" fmla="*/ 1052879 h 4971947"/>
                <a:gd name="connsiteX9" fmla="*/ 8568314 w 10610130"/>
                <a:gd name="connsiteY9" fmla="*/ 945607 h 4971947"/>
                <a:gd name="connsiteX10" fmla="*/ 8581723 w 10610130"/>
                <a:gd name="connsiteY10" fmla="*/ 316606 h 4971947"/>
                <a:gd name="connsiteX11" fmla="*/ 8107534 w 10610130"/>
                <a:gd name="connsiteY11" fmla="*/ 770072 h 4971947"/>
                <a:gd name="connsiteX12" fmla="*/ 7879582 w 10610130"/>
                <a:gd name="connsiteY12" fmla="*/ 526273 h 4971947"/>
                <a:gd name="connsiteX13" fmla="*/ 6572820 w 10610130"/>
                <a:gd name="connsiteY13" fmla="*/ 2106 h 4971947"/>
                <a:gd name="connsiteX14" fmla="*/ 5231926 w 10610130"/>
                <a:gd name="connsiteY14" fmla="*/ 223963 h 4971947"/>
                <a:gd name="connsiteX15" fmla="*/ 3596034 w 10610130"/>
                <a:gd name="connsiteY15" fmla="*/ 294664 h 4971947"/>
                <a:gd name="connsiteX16" fmla="*/ 2463588 w 10610130"/>
                <a:gd name="connsiteY16" fmla="*/ 208116 h 4971947"/>
                <a:gd name="connsiteX17" fmla="*/ 2036940 w 10610130"/>
                <a:gd name="connsiteY17" fmla="*/ 228839 h 4971947"/>
                <a:gd name="connsiteX18" fmla="*/ 0 w 10610130"/>
                <a:gd name="connsiteY18" fmla="*/ 2186544 h 4971947"/>
                <a:gd name="connsiteX19" fmla="*/ 0 w 10610130"/>
                <a:gd name="connsiteY19" fmla="*/ 2626601 h 4971947"/>
                <a:gd name="connsiteX20" fmla="*/ 401049 w 10610130"/>
                <a:gd name="connsiteY20" fmla="*/ 2446190 h 4971947"/>
                <a:gd name="connsiteX21" fmla="*/ 401049 w 10610130"/>
                <a:gd name="connsiteY21" fmla="*/ 4606249 h 4971947"/>
                <a:gd name="connsiteX22" fmla="*/ 766748 w 10610130"/>
                <a:gd name="connsiteY22" fmla="*/ 4971947 h 4971947"/>
                <a:gd name="connsiteX23" fmla="*/ 1132446 w 10610130"/>
                <a:gd name="connsiteY23" fmla="*/ 4606249 h 4971947"/>
                <a:gd name="connsiteX24" fmla="*/ 1132446 w 10610130"/>
                <a:gd name="connsiteY24" fmla="*/ 3761486 h 4971947"/>
                <a:gd name="connsiteX25" fmla="*/ 1620044 w 10610130"/>
                <a:gd name="connsiteY25" fmla="*/ 3555475 h 4971947"/>
                <a:gd name="connsiteX26" fmla="*/ 1620044 w 10610130"/>
                <a:gd name="connsiteY26" fmla="*/ 4606249 h 4971947"/>
                <a:gd name="connsiteX27" fmla="*/ 1985742 w 10610130"/>
                <a:gd name="connsiteY27" fmla="*/ 4971947 h 4971947"/>
                <a:gd name="connsiteX28" fmla="*/ 2351441 w 10610130"/>
                <a:gd name="connsiteY28" fmla="*/ 4606249 h 4971947"/>
                <a:gd name="connsiteX29" fmla="*/ 2351441 w 10610130"/>
                <a:gd name="connsiteY29" fmla="*/ 3713944 h 4971947"/>
                <a:gd name="connsiteX30" fmla="*/ 1789484 w 10610130"/>
                <a:gd name="connsiteY30" fmla="*/ 3359217 h 4971947"/>
                <a:gd name="connsiteX31" fmla="*/ 1891880 w 10610130"/>
                <a:gd name="connsiteY31" fmla="*/ 3133703 h 4971947"/>
                <a:gd name="connsiteX32" fmla="*/ 5033229 w 10610130"/>
                <a:gd name="connsiteY32" fmla="*/ 3788303 h 4971947"/>
                <a:gd name="connsiteX33" fmla="*/ 5033229 w 10610130"/>
                <a:gd name="connsiteY33" fmla="*/ 4606249 h 4971947"/>
                <a:gd name="connsiteX34" fmla="*/ 5398928 w 10610130"/>
                <a:gd name="connsiteY34" fmla="*/ 4971947 h 4971947"/>
                <a:gd name="connsiteX35" fmla="*/ 5764626 w 10610130"/>
                <a:gd name="connsiteY35" fmla="*/ 4606249 h 4971947"/>
                <a:gd name="connsiteX36" fmla="*/ 5764626 w 10610130"/>
                <a:gd name="connsiteY36" fmla="*/ 3509154 h 4971947"/>
                <a:gd name="connsiteX37" fmla="*/ 6252224 w 10610130"/>
                <a:gd name="connsiteY37" fmla="*/ 3306800 h 4971947"/>
                <a:gd name="connsiteX38" fmla="*/ 6252224 w 10610130"/>
                <a:gd name="connsiteY38" fmla="*/ 4606249 h 4971947"/>
                <a:gd name="connsiteX39" fmla="*/ 6617922 w 10610130"/>
                <a:gd name="connsiteY39" fmla="*/ 4971947 h 4971947"/>
                <a:gd name="connsiteX40" fmla="*/ 6983621 w 10610130"/>
                <a:gd name="connsiteY40" fmla="*/ 4606249 h 4971947"/>
                <a:gd name="connsiteX41" fmla="*/ 6983621 w 10610130"/>
                <a:gd name="connsiteY41" fmla="*/ 2998395 h 4971947"/>
                <a:gd name="connsiteX42" fmla="*/ 7214011 w 10610130"/>
                <a:gd name="connsiteY42" fmla="*/ 2903313 h 4971947"/>
                <a:gd name="connsiteX43" fmla="*/ 7836917 w 10610130"/>
                <a:gd name="connsiteY43" fmla="*/ 2646105 h 4971947"/>
                <a:gd name="connsiteX44" fmla="*/ 7908837 w 10610130"/>
                <a:gd name="connsiteY44" fmla="*/ 2708274 h 4971947"/>
                <a:gd name="connsiteX45" fmla="*/ 8971801 w 10610130"/>
                <a:gd name="connsiteY45" fmla="*/ 3108104 h 4971947"/>
                <a:gd name="connsiteX46" fmla="*/ 9142460 w 10610130"/>
                <a:gd name="connsiteY46" fmla="*/ 3108104 h 4971947"/>
                <a:gd name="connsiteX47" fmla="*/ 9583736 w 10610130"/>
                <a:gd name="connsiteY47" fmla="*/ 2876495 h 4971947"/>
                <a:gd name="connsiteX48" fmla="*/ 9619087 w 10610130"/>
                <a:gd name="connsiteY48" fmla="*/ 2799698 h 4971947"/>
                <a:gd name="connsiteX49" fmla="*/ 9665409 w 10610130"/>
                <a:gd name="connsiteY49" fmla="*/ 2601003 h 4971947"/>
                <a:gd name="connsiteX50" fmla="*/ 9650781 w 10610130"/>
                <a:gd name="connsiteY50" fmla="*/ 2471789 h 4971947"/>
                <a:gd name="connsiteX0" fmla="*/ 9650781 w 10610130"/>
                <a:gd name="connsiteY0" fmla="*/ 2471789 h 4971947"/>
                <a:gd name="connsiteX1" fmla="*/ 10610130 w 10610130"/>
                <a:gd name="connsiteY1" fmla="*/ 509207 h 4971947"/>
                <a:gd name="connsiteX2" fmla="*/ 9276549 w 10610130"/>
                <a:gd name="connsiteY2" fmla="*/ 1942745 h 4971947"/>
                <a:gd name="connsiteX3" fmla="*/ 9385040 w 10610130"/>
                <a:gd name="connsiteY3" fmla="*/ 1340562 h 4971947"/>
                <a:gd name="connsiteX4" fmla="*/ 9335244 w 10610130"/>
                <a:gd name="connsiteY4" fmla="*/ 1270201 h 4971947"/>
                <a:gd name="connsiteX5" fmla="*/ 9274112 w 10610130"/>
                <a:gd name="connsiteY5" fmla="*/ 1296678 h 4971947"/>
                <a:gd name="connsiteX6" fmla="*/ 8846244 w 10610130"/>
                <a:gd name="connsiteY6" fmla="*/ 1549010 h 4971947"/>
                <a:gd name="connsiteX7" fmla="*/ 8376932 w 10610130"/>
                <a:gd name="connsiteY7" fmla="*/ 1052879 h 4971947"/>
                <a:gd name="connsiteX8" fmla="*/ 8568314 w 10610130"/>
                <a:gd name="connsiteY8" fmla="*/ 945607 h 4971947"/>
                <a:gd name="connsiteX9" fmla="*/ 8581723 w 10610130"/>
                <a:gd name="connsiteY9" fmla="*/ 316606 h 4971947"/>
                <a:gd name="connsiteX10" fmla="*/ 8107534 w 10610130"/>
                <a:gd name="connsiteY10" fmla="*/ 770072 h 4971947"/>
                <a:gd name="connsiteX11" fmla="*/ 7879582 w 10610130"/>
                <a:gd name="connsiteY11" fmla="*/ 526273 h 4971947"/>
                <a:gd name="connsiteX12" fmla="*/ 6572820 w 10610130"/>
                <a:gd name="connsiteY12" fmla="*/ 2106 h 4971947"/>
                <a:gd name="connsiteX13" fmla="*/ 5231926 w 10610130"/>
                <a:gd name="connsiteY13" fmla="*/ 223963 h 4971947"/>
                <a:gd name="connsiteX14" fmla="*/ 3596034 w 10610130"/>
                <a:gd name="connsiteY14" fmla="*/ 294664 h 4971947"/>
                <a:gd name="connsiteX15" fmla="*/ 2463588 w 10610130"/>
                <a:gd name="connsiteY15" fmla="*/ 208116 h 4971947"/>
                <a:gd name="connsiteX16" fmla="*/ 2036940 w 10610130"/>
                <a:gd name="connsiteY16" fmla="*/ 228839 h 4971947"/>
                <a:gd name="connsiteX17" fmla="*/ 0 w 10610130"/>
                <a:gd name="connsiteY17" fmla="*/ 2186544 h 4971947"/>
                <a:gd name="connsiteX18" fmla="*/ 0 w 10610130"/>
                <a:gd name="connsiteY18" fmla="*/ 2626601 h 4971947"/>
                <a:gd name="connsiteX19" fmla="*/ 401049 w 10610130"/>
                <a:gd name="connsiteY19" fmla="*/ 2446190 h 4971947"/>
                <a:gd name="connsiteX20" fmla="*/ 401049 w 10610130"/>
                <a:gd name="connsiteY20" fmla="*/ 4606249 h 4971947"/>
                <a:gd name="connsiteX21" fmla="*/ 766748 w 10610130"/>
                <a:gd name="connsiteY21" fmla="*/ 4971947 h 4971947"/>
                <a:gd name="connsiteX22" fmla="*/ 1132446 w 10610130"/>
                <a:gd name="connsiteY22" fmla="*/ 4606249 h 4971947"/>
                <a:gd name="connsiteX23" fmla="*/ 1132446 w 10610130"/>
                <a:gd name="connsiteY23" fmla="*/ 3761486 h 4971947"/>
                <a:gd name="connsiteX24" fmla="*/ 1620044 w 10610130"/>
                <a:gd name="connsiteY24" fmla="*/ 3555475 h 4971947"/>
                <a:gd name="connsiteX25" fmla="*/ 1620044 w 10610130"/>
                <a:gd name="connsiteY25" fmla="*/ 4606249 h 4971947"/>
                <a:gd name="connsiteX26" fmla="*/ 1985742 w 10610130"/>
                <a:gd name="connsiteY26" fmla="*/ 4971947 h 4971947"/>
                <a:gd name="connsiteX27" fmla="*/ 2351441 w 10610130"/>
                <a:gd name="connsiteY27" fmla="*/ 4606249 h 4971947"/>
                <a:gd name="connsiteX28" fmla="*/ 2351441 w 10610130"/>
                <a:gd name="connsiteY28" fmla="*/ 3713944 h 4971947"/>
                <a:gd name="connsiteX29" fmla="*/ 1789484 w 10610130"/>
                <a:gd name="connsiteY29" fmla="*/ 3359217 h 4971947"/>
                <a:gd name="connsiteX30" fmla="*/ 1891880 w 10610130"/>
                <a:gd name="connsiteY30" fmla="*/ 3133703 h 4971947"/>
                <a:gd name="connsiteX31" fmla="*/ 5033229 w 10610130"/>
                <a:gd name="connsiteY31" fmla="*/ 3788303 h 4971947"/>
                <a:gd name="connsiteX32" fmla="*/ 5033229 w 10610130"/>
                <a:gd name="connsiteY32" fmla="*/ 4606249 h 4971947"/>
                <a:gd name="connsiteX33" fmla="*/ 5398928 w 10610130"/>
                <a:gd name="connsiteY33" fmla="*/ 4971947 h 4971947"/>
                <a:gd name="connsiteX34" fmla="*/ 5764626 w 10610130"/>
                <a:gd name="connsiteY34" fmla="*/ 4606249 h 4971947"/>
                <a:gd name="connsiteX35" fmla="*/ 5764626 w 10610130"/>
                <a:gd name="connsiteY35" fmla="*/ 3509154 h 4971947"/>
                <a:gd name="connsiteX36" fmla="*/ 6252224 w 10610130"/>
                <a:gd name="connsiteY36" fmla="*/ 3306800 h 4971947"/>
                <a:gd name="connsiteX37" fmla="*/ 6252224 w 10610130"/>
                <a:gd name="connsiteY37" fmla="*/ 4606249 h 4971947"/>
                <a:gd name="connsiteX38" fmla="*/ 6617922 w 10610130"/>
                <a:gd name="connsiteY38" fmla="*/ 4971947 h 4971947"/>
                <a:gd name="connsiteX39" fmla="*/ 6983621 w 10610130"/>
                <a:gd name="connsiteY39" fmla="*/ 4606249 h 4971947"/>
                <a:gd name="connsiteX40" fmla="*/ 6983621 w 10610130"/>
                <a:gd name="connsiteY40" fmla="*/ 2998395 h 4971947"/>
                <a:gd name="connsiteX41" fmla="*/ 7214011 w 10610130"/>
                <a:gd name="connsiteY41" fmla="*/ 2903313 h 4971947"/>
                <a:gd name="connsiteX42" fmla="*/ 7836917 w 10610130"/>
                <a:gd name="connsiteY42" fmla="*/ 2646105 h 4971947"/>
                <a:gd name="connsiteX43" fmla="*/ 7908837 w 10610130"/>
                <a:gd name="connsiteY43" fmla="*/ 2708274 h 4971947"/>
                <a:gd name="connsiteX44" fmla="*/ 8971801 w 10610130"/>
                <a:gd name="connsiteY44" fmla="*/ 3108104 h 4971947"/>
                <a:gd name="connsiteX45" fmla="*/ 9142460 w 10610130"/>
                <a:gd name="connsiteY45" fmla="*/ 3108104 h 4971947"/>
                <a:gd name="connsiteX46" fmla="*/ 9583736 w 10610130"/>
                <a:gd name="connsiteY46" fmla="*/ 2876495 h 4971947"/>
                <a:gd name="connsiteX47" fmla="*/ 9619087 w 10610130"/>
                <a:gd name="connsiteY47" fmla="*/ 2799698 h 4971947"/>
                <a:gd name="connsiteX48" fmla="*/ 9665409 w 10610130"/>
                <a:gd name="connsiteY48" fmla="*/ 2601003 h 4971947"/>
                <a:gd name="connsiteX49" fmla="*/ 9650781 w 10610130"/>
                <a:gd name="connsiteY49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385040 w 9867944"/>
                <a:gd name="connsiteY3" fmla="*/ 1340562 h 4971947"/>
                <a:gd name="connsiteX4" fmla="*/ 9335244 w 9867944"/>
                <a:gd name="connsiteY4" fmla="*/ 1270201 h 4971947"/>
                <a:gd name="connsiteX5" fmla="*/ 9274112 w 9867944"/>
                <a:gd name="connsiteY5" fmla="*/ 1296678 h 4971947"/>
                <a:gd name="connsiteX6" fmla="*/ 8846244 w 9867944"/>
                <a:gd name="connsiteY6" fmla="*/ 1549010 h 4971947"/>
                <a:gd name="connsiteX7" fmla="*/ 8376932 w 9867944"/>
                <a:gd name="connsiteY7" fmla="*/ 1052879 h 4971947"/>
                <a:gd name="connsiteX8" fmla="*/ 8568314 w 9867944"/>
                <a:gd name="connsiteY8" fmla="*/ 945607 h 4971947"/>
                <a:gd name="connsiteX9" fmla="*/ 8581723 w 9867944"/>
                <a:gd name="connsiteY9" fmla="*/ 316606 h 4971947"/>
                <a:gd name="connsiteX10" fmla="*/ 8107534 w 9867944"/>
                <a:gd name="connsiteY10" fmla="*/ 770072 h 4971947"/>
                <a:gd name="connsiteX11" fmla="*/ 7879582 w 9867944"/>
                <a:gd name="connsiteY11" fmla="*/ 526273 h 4971947"/>
                <a:gd name="connsiteX12" fmla="*/ 6572820 w 9867944"/>
                <a:gd name="connsiteY12" fmla="*/ 2106 h 4971947"/>
                <a:gd name="connsiteX13" fmla="*/ 5231926 w 9867944"/>
                <a:gd name="connsiteY13" fmla="*/ 223963 h 4971947"/>
                <a:gd name="connsiteX14" fmla="*/ 3596034 w 9867944"/>
                <a:gd name="connsiteY14" fmla="*/ 294664 h 4971947"/>
                <a:gd name="connsiteX15" fmla="*/ 2463588 w 9867944"/>
                <a:gd name="connsiteY15" fmla="*/ 208116 h 4971947"/>
                <a:gd name="connsiteX16" fmla="*/ 2036940 w 9867944"/>
                <a:gd name="connsiteY16" fmla="*/ 228839 h 4971947"/>
                <a:gd name="connsiteX17" fmla="*/ 0 w 9867944"/>
                <a:gd name="connsiteY17" fmla="*/ 2186544 h 4971947"/>
                <a:gd name="connsiteX18" fmla="*/ 0 w 9867944"/>
                <a:gd name="connsiteY18" fmla="*/ 2626601 h 4971947"/>
                <a:gd name="connsiteX19" fmla="*/ 401049 w 9867944"/>
                <a:gd name="connsiteY19" fmla="*/ 2446190 h 4971947"/>
                <a:gd name="connsiteX20" fmla="*/ 401049 w 9867944"/>
                <a:gd name="connsiteY20" fmla="*/ 4606249 h 4971947"/>
                <a:gd name="connsiteX21" fmla="*/ 766748 w 9867944"/>
                <a:gd name="connsiteY21" fmla="*/ 4971947 h 4971947"/>
                <a:gd name="connsiteX22" fmla="*/ 1132446 w 9867944"/>
                <a:gd name="connsiteY22" fmla="*/ 4606249 h 4971947"/>
                <a:gd name="connsiteX23" fmla="*/ 1132446 w 9867944"/>
                <a:gd name="connsiteY23" fmla="*/ 3761486 h 4971947"/>
                <a:gd name="connsiteX24" fmla="*/ 1620044 w 9867944"/>
                <a:gd name="connsiteY24" fmla="*/ 3555475 h 4971947"/>
                <a:gd name="connsiteX25" fmla="*/ 1620044 w 9867944"/>
                <a:gd name="connsiteY25" fmla="*/ 4606249 h 4971947"/>
                <a:gd name="connsiteX26" fmla="*/ 1985742 w 9867944"/>
                <a:gd name="connsiteY26" fmla="*/ 4971947 h 4971947"/>
                <a:gd name="connsiteX27" fmla="*/ 2351441 w 9867944"/>
                <a:gd name="connsiteY27" fmla="*/ 4606249 h 4971947"/>
                <a:gd name="connsiteX28" fmla="*/ 2351441 w 9867944"/>
                <a:gd name="connsiteY28" fmla="*/ 3713944 h 4971947"/>
                <a:gd name="connsiteX29" fmla="*/ 1789484 w 9867944"/>
                <a:gd name="connsiteY29" fmla="*/ 3359217 h 4971947"/>
                <a:gd name="connsiteX30" fmla="*/ 1891880 w 9867944"/>
                <a:gd name="connsiteY30" fmla="*/ 3133703 h 4971947"/>
                <a:gd name="connsiteX31" fmla="*/ 5033229 w 9867944"/>
                <a:gd name="connsiteY31" fmla="*/ 3788303 h 4971947"/>
                <a:gd name="connsiteX32" fmla="*/ 5033229 w 9867944"/>
                <a:gd name="connsiteY32" fmla="*/ 4606249 h 4971947"/>
                <a:gd name="connsiteX33" fmla="*/ 5398928 w 9867944"/>
                <a:gd name="connsiteY33" fmla="*/ 4971947 h 4971947"/>
                <a:gd name="connsiteX34" fmla="*/ 5764626 w 9867944"/>
                <a:gd name="connsiteY34" fmla="*/ 4606249 h 4971947"/>
                <a:gd name="connsiteX35" fmla="*/ 5764626 w 9867944"/>
                <a:gd name="connsiteY35" fmla="*/ 3509154 h 4971947"/>
                <a:gd name="connsiteX36" fmla="*/ 6252224 w 9867944"/>
                <a:gd name="connsiteY36" fmla="*/ 3306800 h 4971947"/>
                <a:gd name="connsiteX37" fmla="*/ 6252224 w 9867944"/>
                <a:gd name="connsiteY37" fmla="*/ 4606249 h 4971947"/>
                <a:gd name="connsiteX38" fmla="*/ 6617922 w 9867944"/>
                <a:gd name="connsiteY38" fmla="*/ 4971947 h 4971947"/>
                <a:gd name="connsiteX39" fmla="*/ 6983621 w 9867944"/>
                <a:gd name="connsiteY39" fmla="*/ 4606249 h 4971947"/>
                <a:gd name="connsiteX40" fmla="*/ 6983621 w 9867944"/>
                <a:gd name="connsiteY40" fmla="*/ 2998395 h 4971947"/>
                <a:gd name="connsiteX41" fmla="*/ 7214011 w 9867944"/>
                <a:gd name="connsiteY41" fmla="*/ 2903313 h 4971947"/>
                <a:gd name="connsiteX42" fmla="*/ 7836917 w 9867944"/>
                <a:gd name="connsiteY42" fmla="*/ 2646105 h 4971947"/>
                <a:gd name="connsiteX43" fmla="*/ 7908837 w 9867944"/>
                <a:gd name="connsiteY43" fmla="*/ 2708274 h 4971947"/>
                <a:gd name="connsiteX44" fmla="*/ 8971801 w 9867944"/>
                <a:gd name="connsiteY44" fmla="*/ 3108104 h 4971947"/>
                <a:gd name="connsiteX45" fmla="*/ 9142460 w 9867944"/>
                <a:gd name="connsiteY45" fmla="*/ 3108104 h 4971947"/>
                <a:gd name="connsiteX46" fmla="*/ 9583736 w 9867944"/>
                <a:gd name="connsiteY46" fmla="*/ 2876495 h 4971947"/>
                <a:gd name="connsiteX47" fmla="*/ 9619087 w 9867944"/>
                <a:gd name="connsiteY47" fmla="*/ 2799698 h 4971947"/>
                <a:gd name="connsiteX48" fmla="*/ 9665409 w 9867944"/>
                <a:gd name="connsiteY48" fmla="*/ 2601003 h 4971947"/>
                <a:gd name="connsiteX49" fmla="*/ 9650781 w 9867944"/>
                <a:gd name="connsiteY49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385040 w 9867944"/>
                <a:gd name="connsiteY3" fmla="*/ 1340562 h 4971947"/>
                <a:gd name="connsiteX4" fmla="*/ 9335244 w 9867944"/>
                <a:gd name="connsiteY4" fmla="*/ 1270201 h 4971947"/>
                <a:gd name="connsiteX5" fmla="*/ 8846244 w 9867944"/>
                <a:gd name="connsiteY5" fmla="*/ 1549010 h 4971947"/>
                <a:gd name="connsiteX6" fmla="*/ 8376932 w 9867944"/>
                <a:gd name="connsiteY6" fmla="*/ 1052879 h 4971947"/>
                <a:gd name="connsiteX7" fmla="*/ 8568314 w 9867944"/>
                <a:gd name="connsiteY7" fmla="*/ 945607 h 4971947"/>
                <a:gd name="connsiteX8" fmla="*/ 8581723 w 9867944"/>
                <a:gd name="connsiteY8" fmla="*/ 316606 h 4971947"/>
                <a:gd name="connsiteX9" fmla="*/ 8107534 w 9867944"/>
                <a:gd name="connsiteY9" fmla="*/ 770072 h 4971947"/>
                <a:gd name="connsiteX10" fmla="*/ 7879582 w 9867944"/>
                <a:gd name="connsiteY10" fmla="*/ 526273 h 4971947"/>
                <a:gd name="connsiteX11" fmla="*/ 6572820 w 9867944"/>
                <a:gd name="connsiteY11" fmla="*/ 2106 h 4971947"/>
                <a:gd name="connsiteX12" fmla="*/ 5231926 w 9867944"/>
                <a:gd name="connsiteY12" fmla="*/ 223963 h 4971947"/>
                <a:gd name="connsiteX13" fmla="*/ 3596034 w 9867944"/>
                <a:gd name="connsiteY13" fmla="*/ 294664 h 4971947"/>
                <a:gd name="connsiteX14" fmla="*/ 2463588 w 9867944"/>
                <a:gd name="connsiteY14" fmla="*/ 208116 h 4971947"/>
                <a:gd name="connsiteX15" fmla="*/ 2036940 w 9867944"/>
                <a:gd name="connsiteY15" fmla="*/ 228839 h 4971947"/>
                <a:gd name="connsiteX16" fmla="*/ 0 w 9867944"/>
                <a:gd name="connsiteY16" fmla="*/ 2186544 h 4971947"/>
                <a:gd name="connsiteX17" fmla="*/ 0 w 9867944"/>
                <a:gd name="connsiteY17" fmla="*/ 2626601 h 4971947"/>
                <a:gd name="connsiteX18" fmla="*/ 401049 w 9867944"/>
                <a:gd name="connsiteY18" fmla="*/ 2446190 h 4971947"/>
                <a:gd name="connsiteX19" fmla="*/ 401049 w 9867944"/>
                <a:gd name="connsiteY19" fmla="*/ 4606249 h 4971947"/>
                <a:gd name="connsiteX20" fmla="*/ 766748 w 9867944"/>
                <a:gd name="connsiteY20" fmla="*/ 4971947 h 4971947"/>
                <a:gd name="connsiteX21" fmla="*/ 1132446 w 9867944"/>
                <a:gd name="connsiteY21" fmla="*/ 4606249 h 4971947"/>
                <a:gd name="connsiteX22" fmla="*/ 1132446 w 9867944"/>
                <a:gd name="connsiteY22" fmla="*/ 3761486 h 4971947"/>
                <a:gd name="connsiteX23" fmla="*/ 1620044 w 9867944"/>
                <a:gd name="connsiteY23" fmla="*/ 3555475 h 4971947"/>
                <a:gd name="connsiteX24" fmla="*/ 1620044 w 9867944"/>
                <a:gd name="connsiteY24" fmla="*/ 4606249 h 4971947"/>
                <a:gd name="connsiteX25" fmla="*/ 1985742 w 9867944"/>
                <a:gd name="connsiteY25" fmla="*/ 4971947 h 4971947"/>
                <a:gd name="connsiteX26" fmla="*/ 2351441 w 9867944"/>
                <a:gd name="connsiteY26" fmla="*/ 4606249 h 4971947"/>
                <a:gd name="connsiteX27" fmla="*/ 2351441 w 9867944"/>
                <a:gd name="connsiteY27" fmla="*/ 3713944 h 4971947"/>
                <a:gd name="connsiteX28" fmla="*/ 1789484 w 9867944"/>
                <a:gd name="connsiteY28" fmla="*/ 3359217 h 4971947"/>
                <a:gd name="connsiteX29" fmla="*/ 1891880 w 9867944"/>
                <a:gd name="connsiteY29" fmla="*/ 3133703 h 4971947"/>
                <a:gd name="connsiteX30" fmla="*/ 5033229 w 9867944"/>
                <a:gd name="connsiteY30" fmla="*/ 3788303 h 4971947"/>
                <a:gd name="connsiteX31" fmla="*/ 5033229 w 9867944"/>
                <a:gd name="connsiteY31" fmla="*/ 4606249 h 4971947"/>
                <a:gd name="connsiteX32" fmla="*/ 5398928 w 9867944"/>
                <a:gd name="connsiteY32" fmla="*/ 4971947 h 4971947"/>
                <a:gd name="connsiteX33" fmla="*/ 5764626 w 9867944"/>
                <a:gd name="connsiteY33" fmla="*/ 4606249 h 4971947"/>
                <a:gd name="connsiteX34" fmla="*/ 5764626 w 9867944"/>
                <a:gd name="connsiteY34" fmla="*/ 3509154 h 4971947"/>
                <a:gd name="connsiteX35" fmla="*/ 6252224 w 9867944"/>
                <a:gd name="connsiteY35" fmla="*/ 3306800 h 4971947"/>
                <a:gd name="connsiteX36" fmla="*/ 6252224 w 9867944"/>
                <a:gd name="connsiteY36" fmla="*/ 4606249 h 4971947"/>
                <a:gd name="connsiteX37" fmla="*/ 6617922 w 9867944"/>
                <a:gd name="connsiteY37" fmla="*/ 4971947 h 4971947"/>
                <a:gd name="connsiteX38" fmla="*/ 6983621 w 9867944"/>
                <a:gd name="connsiteY38" fmla="*/ 4606249 h 4971947"/>
                <a:gd name="connsiteX39" fmla="*/ 6983621 w 9867944"/>
                <a:gd name="connsiteY39" fmla="*/ 2998395 h 4971947"/>
                <a:gd name="connsiteX40" fmla="*/ 7214011 w 9867944"/>
                <a:gd name="connsiteY40" fmla="*/ 2903313 h 4971947"/>
                <a:gd name="connsiteX41" fmla="*/ 7836917 w 9867944"/>
                <a:gd name="connsiteY41" fmla="*/ 2646105 h 4971947"/>
                <a:gd name="connsiteX42" fmla="*/ 7908837 w 9867944"/>
                <a:gd name="connsiteY42" fmla="*/ 2708274 h 4971947"/>
                <a:gd name="connsiteX43" fmla="*/ 8971801 w 9867944"/>
                <a:gd name="connsiteY43" fmla="*/ 3108104 h 4971947"/>
                <a:gd name="connsiteX44" fmla="*/ 9142460 w 9867944"/>
                <a:gd name="connsiteY44" fmla="*/ 3108104 h 4971947"/>
                <a:gd name="connsiteX45" fmla="*/ 9583736 w 9867944"/>
                <a:gd name="connsiteY45" fmla="*/ 2876495 h 4971947"/>
                <a:gd name="connsiteX46" fmla="*/ 9619087 w 9867944"/>
                <a:gd name="connsiteY46" fmla="*/ 2799698 h 4971947"/>
                <a:gd name="connsiteX47" fmla="*/ 9665409 w 9867944"/>
                <a:gd name="connsiteY47" fmla="*/ 2601003 h 4971947"/>
                <a:gd name="connsiteX48" fmla="*/ 9650781 w 9867944"/>
                <a:gd name="connsiteY48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385040 w 9867944"/>
                <a:gd name="connsiteY3" fmla="*/ 1340562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788303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764626 w 9867944"/>
                <a:gd name="connsiteY33" fmla="*/ 3509154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788303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764626 w 9867944"/>
                <a:gd name="connsiteY33" fmla="*/ 3509154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337880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764626 w 9867944"/>
                <a:gd name="connsiteY33" fmla="*/ 3509154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337880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683953 w 9867944"/>
                <a:gd name="connsiteY33" fmla="*/ 3305737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337880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683953 w 9867944"/>
                <a:gd name="connsiteY33" fmla="*/ 3305737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1789484 w 9867944"/>
                <a:gd name="connsiteY27" fmla="*/ 3359217 h 4971947"/>
                <a:gd name="connsiteX28" fmla="*/ 5033229 w 9867944"/>
                <a:gd name="connsiteY28" fmla="*/ 3337880 h 4971947"/>
                <a:gd name="connsiteX29" fmla="*/ 5033229 w 9867944"/>
                <a:gd name="connsiteY29" fmla="*/ 4606249 h 4971947"/>
                <a:gd name="connsiteX30" fmla="*/ 5398928 w 9867944"/>
                <a:gd name="connsiteY30" fmla="*/ 4971947 h 4971947"/>
                <a:gd name="connsiteX31" fmla="*/ 5764626 w 9867944"/>
                <a:gd name="connsiteY31" fmla="*/ 4606249 h 4971947"/>
                <a:gd name="connsiteX32" fmla="*/ 5683953 w 9867944"/>
                <a:gd name="connsiteY32" fmla="*/ 3305737 h 4971947"/>
                <a:gd name="connsiteX33" fmla="*/ 6252224 w 9867944"/>
                <a:gd name="connsiteY33" fmla="*/ 3306800 h 4971947"/>
                <a:gd name="connsiteX34" fmla="*/ 6252224 w 9867944"/>
                <a:gd name="connsiteY34" fmla="*/ 4606249 h 4971947"/>
                <a:gd name="connsiteX35" fmla="*/ 6617922 w 9867944"/>
                <a:gd name="connsiteY35" fmla="*/ 4971947 h 4971947"/>
                <a:gd name="connsiteX36" fmla="*/ 6983621 w 9867944"/>
                <a:gd name="connsiteY36" fmla="*/ 4606249 h 4971947"/>
                <a:gd name="connsiteX37" fmla="*/ 6983621 w 9867944"/>
                <a:gd name="connsiteY37" fmla="*/ 2998395 h 4971947"/>
                <a:gd name="connsiteX38" fmla="*/ 7214011 w 9867944"/>
                <a:gd name="connsiteY38" fmla="*/ 2903313 h 4971947"/>
                <a:gd name="connsiteX39" fmla="*/ 7836917 w 9867944"/>
                <a:gd name="connsiteY39" fmla="*/ 2646105 h 4971947"/>
                <a:gd name="connsiteX40" fmla="*/ 7908837 w 9867944"/>
                <a:gd name="connsiteY40" fmla="*/ 2708274 h 4971947"/>
                <a:gd name="connsiteX41" fmla="*/ 8971801 w 9867944"/>
                <a:gd name="connsiteY41" fmla="*/ 3108104 h 4971947"/>
                <a:gd name="connsiteX42" fmla="*/ 9142460 w 9867944"/>
                <a:gd name="connsiteY42" fmla="*/ 3108104 h 4971947"/>
                <a:gd name="connsiteX43" fmla="*/ 9583736 w 9867944"/>
                <a:gd name="connsiteY43" fmla="*/ 2876495 h 4971947"/>
                <a:gd name="connsiteX44" fmla="*/ 9619087 w 9867944"/>
                <a:gd name="connsiteY44" fmla="*/ 2799698 h 4971947"/>
                <a:gd name="connsiteX45" fmla="*/ 9665409 w 9867944"/>
                <a:gd name="connsiteY45" fmla="*/ 2601003 h 4971947"/>
                <a:gd name="connsiteX46" fmla="*/ 9650781 w 9867944"/>
                <a:gd name="connsiteY46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836917 w 9867944"/>
                <a:gd name="connsiteY38" fmla="*/ 2646105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836917 w 9867944"/>
                <a:gd name="connsiteY38" fmla="*/ 2646105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836917 w 9867944"/>
                <a:gd name="connsiteY38" fmla="*/ 2646105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562631 w 9867944"/>
                <a:gd name="connsiteY38" fmla="*/ 2442688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4904154 w 9867944"/>
                <a:gd name="connsiteY27" fmla="*/ 3163523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51684 w 9867944"/>
                <a:gd name="connsiteY31" fmla="*/ 3058731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349031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171552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358441 w 9867944"/>
                <a:gd name="connsiteY11" fmla="*/ 425535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263685 h 4763843"/>
                <a:gd name="connsiteX1" fmla="*/ 9867944 w 9867944"/>
                <a:gd name="connsiteY1" fmla="*/ 1565195 h 4763843"/>
                <a:gd name="connsiteX2" fmla="*/ 9276549 w 9867944"/>
                <a:gd name="connsiteY2" fmla="*/ 1734641 h 4763843"/>
                <a:gd name="connsiteX3" fmla="*/ 9143022 w 9867944"/>
                <a:gd name="connsiteY3" fmla="*/ 1205107 h 4763843"/>
                <a:gd name="connsiteX4" fmla="*/ 8846244 w 9867944"/>
                <a:gd name="connsiteY4" fmla="*/ 1340906 h 4763843"/>
                <a:gd name="connsiteX5" fmla="*/ 8376932 w 9867944"/>
                <a:gd name="connsiteY5" fmla="*/ 844775 h 4763843"/>
                <a:gd name="connsiteX6" fmla="*/ 8568314 w 9867944"/>
                <a:gd name="connsiteY6" fmla="*/ 737503 h 4763843"/>
                <a:gd name="connsiteX7" fmla="*/ 8581723 w 9867944"/>
                <a:gd name="connsiteY7" fmla="*/ 108502 h 4763843"/>
                <a:gd name="connsiteX8" fmla="*/ 8107534 w 9867944"/>
                <a:gd name="connsiteY8" fmla="*/ 561968 h 4763843"/>
                <a:gd name="connsiteX9" fmla="*/ 7879582 w 9867944"/>
                <a:gd name="connsiteY9" fmla="*/ 318169 h 4763843"/>
                <a:gd name="connsiteX10" fmla="*/ 6757727 w 9867944"/>
                <a:gd name="connsiteY10" fmla="*/ 56922 h 4763843"/>
                <a:gd name="connsiteX11" fmla="*/ 5358441 w 9867944"/>
                <a:gd name="connsiteY11" fmla="*/ 217431 h 4763843"/>
                <a:gd name="connsiteX12" fmla="*/ 3596034 w 9867944"/>
                <a:gd name="connsiteY12" fmla="*/ 86560 h 4763843"/>
                <a:gd name="connsiteX13" fmla="*/ 2463588 w 9867944"/>
                <a:gd name="connsiteY13" fmla="*/ 12 h 4763843"/>
                <a:gd name="connsiteX14" fmla="*/ 2036940 w 9867944"/>
                <a:gd name="connsiteY14" fmla="*/ 20735 h 4763843"/>
                <a:gd name="connsiteX15" fmla="*/ 0 w 9867944"/>
                <a:gd name="connsiteY15" fmla="*/ 1978440 h 4763843"/>
                <a:gd name="connsiteX16" fmla="*/ 0 w 9867944"/>
                <a:gd name="connsiteY16" fmla="*/ 2418497 h 4763843"/>
                <a:gd name="connsiteX17" fmla="*/ 401049 w 9867944"/>
                <a:gd name="connsiteY17" fmla="*/ 2238086 h 4763843"/>
                <a:gd name="connsiteX18" fmla="*/ 401049 w 9867944"/>
                <a:gd name="connsiteY18" fmla="*/ 4398145 h 4763843"/>
                <a:gd name="connsiteX19" fmla="*/ 766748 w 9867944"/>
                <a:gd name="connsiteY19" fmla="*/ 4763843 h 4763843"/>
                <a:gd name="connsiteX20" fmla="*/ 1132446 w 9867944"/>
                <a:gd name="connsiteY20" fmla="*/ 4398145 h 4763843"/>
                <a:gd name="connsiteX21" fmla="*/ 1112982 w 9867944"/>
                <a:gd name="connsiteY21" fmla="*/ 2554286 h 4763843"/>
                <a:gd name="connsiteX22" fmla="*/ 1658972 w 9867944"/>
                <a:gd name="connsiteY22" fmla="*/ 2988047 h 4763843"/>
                <a:gd name="connsiteX23" fmla="*/ 1620044 w 9867944"/>
                <a:gd name="connsiteY23" fmla="*/ 4398145 h 4763843"/>
                <a:gd name="connsiteX24" fmla="*/ 1985742 w 9867944"/>
                <a:gd name="connsiteY24" fmla="*/ 4763843 h 4763843"/>
                <a:gd name="connsiteX25" fmla="*/ 2351441 w 9867944"/>
                <a:gd name="connsiteY25" fmla="*/ 4398145 h 4763843"/>
                <a:gd name="connsiteX26" fmla="*/ 2377563 w 9867944"/>
                <a:gd name="connsiteY26" fmla="*/ 2871373 h 4763843"/>
                <a:gd name="connsiteX27" fmla="*/ 5033230 w 9867944"/>
                <a:gd name="connsiteY27" fmla="*/ 2853711 h 4763843"/>
                <a:gd name="connsiteX28" fmla="*/ 5033229 w 9867944"/>
                <a:gd name="connsiteY28" fmla="*/ 4398145 h 4763843"/>
                <a:gd name="connsiteX29" fmla="*/ 5398928 w 9867944"/>
                <a:gd name="connsiteY29" fmla="*/ 4763843 h 4763843"/>
                <a:gd name="connsiteX30" fmla="*/ 5764626 w 9867944"/>
                <a:gd name="connsiteY30" fmla="*/ 4398145 h 4763843"/>
                <a:gd name="connsiteX31" fmla="*/ 5748491 w 9867944"/>
                <a:gd name="connsiteY31" fmla="*/ 2821567 h 4763843"/>
                <a:gd name="connsiteX32" fmla="*/ 6229944 w 9867944"/>
                <a:gd name="connsiteY32" fmla="*/ 2822630 h 4763843"/>
                <a:gd name="connsiteX33" fmla="*/ 6252224 w 9867944"/>
                <a:gd name="connsiteY33" fmla="*/ 4398145 h 4763843"/>
                <a:gd name="connsiteX34" fmla="*/ 6617922 w 9867944"/>
                <a:gd name="connsiteY34" fmla="*/ 4763843 h 4763843"/>
                <a:gd name="connsiteX35" fmla="*/ 6983621 w 9867944"/>
                <a:gd name="connsiteY35" fmla="*/ 4398145 h 4763843"/>
                <a:gd name="connsiteX36" fmla="*/ 6935218 w 9867944"/>
                <a:gd name="connsiteY36" fmla="*/ 2499695 h 4763843"/>
                <a:gd name="connsiteX37" fmla="*/ 7387457 w 9867944"/>
                <a:gd name="connsiteY37" fmla="*/ 1971663 h 4763843"/>
                <a:gd name="connsiteX38" fmla="*/ 8025620 w 9867944"/>
                <a:gd name="connsiteY38" fmla="*/ 2438822 h 4763843"/>
                <a:gd name="connsiteX39" fmla="*/ 8971801 w 9867944"/>
                <a:gd name="connsiteY39" fmla="*/ 2900000 h 4763843"/>
                <a:gd name="connsiteX40" fmla="*/ 9142460 w 9867944"/>
                <a:gd name="connsiteY40" fmla="*/ 2900000 h 4763843"/>
                <a:gd name="connsiteX41" fmla="*/ 9583736 w 9867944"/>
                <a:gd name="connsiteY41" fmla="*/ 2668391 h 4763843"/>
                <a:gd name="connsiteX42" fmla="*/ 9619087 w 9867944"/>
                <a:gd name="connsiteY42" fmla="*/ 2591594 h 4763843"/>
                <a:gd name="connsiteX43" fmla="*/ 9665409 w 9867944"/>
                <a:gd name="connsiteY43" fmla="*/ 2392899 h 4763843"/>
                <a:gd name="connsiteX44" fmla="*/ 9650781 w 9867944"/>
                <a:gd name="connsiteY44" fmla="*/ 2263685 h 4763843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77563 w 9867944"/>
                <a:gd name="connsiteY26" fmla="*/ 2942386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435348 w 9867944"/>
                <a:gd name="connsiteY26" fmla="*/ 2749578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19777 w 9867944"/>
                <a:gd name="connsiteY26" fmla="*/ 2837218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31335 w 9867944"/>
                <a:gd name="connsiteY26" fmla="*/ 2986207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1667113 w 9867944"/>
                <a:gd name="connsiteY14" fmla="*/ 249500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31335 w 9867944"/>
                <a:gd name="connsiteY26" fmla="*/ 2986207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1667113 w 9867944"/>
                <a:gd name="connsiteY13" fmla="*/ 249500 h 4834856"/>
                <a:gd name="connsiteX14" fmla="*/ 0 w 9867944"/>
                <a:gd name="connsiteY14" fmla="*/ 2049453 h 4834856"/>
                <a:gd name="connsiteX15" fmla="*/ 0 w 9867944"/>
                <a:gd name="connsiteY15" fmla="*/ 2489510 h 4834856"/>
                <a:gd name="connsiteX16" fmla="*/ 401049 w 9867944"/>
                <a:gd name="connsiteY16" fmla="*/ 2309099 h 4834856"/>
                <a:gd name="connsiteX17" fmla="*/ 401049 w 9867944"/>
                <a:gd name="connsiteY17" fmla="*/ 4469158 h 4834856"/>
                <a:gd name="connsiteX18" fmla="*/ 766748 w 9867944"/>
                <a:gd name="connsiteY18" fmla="*/ 4834856 h 4834856"/>
                <a:gd name="connsiteX19" fmla="*/ 1132446 w 9867944"/>
                <a:gd name="connsiteY19" fmla="*/ 4469158 h 4834856"/>
                <a:gd name="connsiteX20" fmla="*/ 1112982 w 9867944"/>
                <a:gd name="connsiteY20" fmla="*/ 2625299 h 4834856"/>
                <a:gd name="connsiteX21" fmla="*/ 1658972 w 9867944"/>
                <a:gd name="connsiteY21" fmla="*/ 3059060 h 4834856"/>
                <a:gd name="connsiteX22" fmla="*/ 1620044 w 9867944"/>
                <a:gd name="connsiteY22" fmla="*/ 4469158 h 4834856"/>
                <a:gd name="connsiteX23" fmla="*/ 1985742 w 9867944"/>
                <a:gd name="connsiteY23" fmla="*/ 4834856 h 4834856"/>
                <a:gd name="connsiteX24" fmla="*/ 2351441 w 9867944"/>
                <a:gd name="connsiteY24" fmla="*/ 4469158 h 4834856"/>
                <a:gd name="connsiteX25" fmla="*/ 2331335 w 9867944"/>
                <a:gd name="connsiteY25" fmla="*/ 2986207 h 4834856"/>
                <a:gd name="connsiteX26" fmla="*/ 5033230 w 9867944"/>
                <a:gd name="connsiteY26" fmla="*/ 2924724 h 4834856"/>
                <a:gd name="connsiteX27" fmla="*/ 5033229 w 9867944"/>
                <a:gd name="connsiteY27" fmla="*/ 4469158 h 4834856"/>
                <a:gd name="connsiteX28" fmla="*/ 5398928 w 9867944"/>
                <a:gd name="connsiteY28" fmla="*/ 4834856 h 4834856"/>
                <a:gd name="connsiteX29" fmla="*/ 5764626 w 9867944"/>
                <a:gd name="connsiteY29" fmla="*/ 4469158 h 4834856"/>
                <a:gd name="connsiteX30" fmla="*/ 5748491 w 9867944"/>
                <a:gd name="connsiteY30" fmla="*/ 2892580 h 4834856"/>
                <a:gd name="connsiteX31" fmla="*/ 6229944 w 9867944"/>
                <a:gd name="connsiteY31" fmla="*/ 2893643 h 4834856"/>
                <a:gd name="connsiteX32" fmla="*/ 6252224 w 9867944"/>
                <a:gd name="connsiteY32" fmla="*/ 4469158 h 4834856"/>
                <a:gd name="connsiteX33" fmla="*/ 6617922 w 9867944"/>
                <a:gd name="connsiteY33" fmla="*/ 4834856 h 4834856"/>
                <a:gd name="connsiteX34" fmla="*/ 6983621 w 9867944"/>
                <a:gd name="connsiteY34" fmla="*/ 4469158 h 4834856"/>
                <a:gd name="connsiteX35" fmla="*/ 6935218 w 9867944"/>
                <a:gd name="connsiteY35" fmla="*/ 2570708 h 4834856"/>
                <a:gd name="connsiteX36" fmla="*/ 7387457 w 9867944"/>
                <a:gd name="connsiteY36" fmla="*/ 2042676 h 4834856"/>
                <a:gd name="connsiteX37" fmla="*/ 8025620 w 9867944"/>
                <a:gd name="connsiteY37" fmla="*/ 2509835 h 4834856"/>
                <a:gd name="connsiteX38" fmla="*/ 8971801 w 9867944"/>
                <a:gd name="connsiteY38" fmla="*/ 2971013 h 4834856"/>
                <a:gd name="connsiteX39" fmla="*/ 9142460 w 9867944"/>
                <a:gd name="connsiteY39" fmla="*/ 2971013 h 4834856"/>
                <a:gd name="connsiteX40" fmla="*/ 9583736 w 9867944"/>
                <a:gd name="connsiteY40" fmla="*/ 2739404 h 4834856"/>
                <a:gd name="connsiteX41" fmla="*/ 9619087 w 9867944"/>
                <a:gd name="connsiteY41" fmla="*/ 2662607 h 4834856"/>
                <a:gd name="connsiteX42" fmla="*/ 9665409 w 9867944"/>
                <a:gd name="connsiteY42" fmla="*/ 2463912 h 4834856"/>
                <a:gd name="connsiteX43" fmla="*/ 9650781 w 9867944"/>
                <a:gd name="connsiteY43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1667113 w 9867944"/>
                <a:gd name="connsiteY12" fmla="*/ 249500 h 4834856"/>
                <a:gd name="connsiteX13" fmla="*/ 0 w 9867944"/>
                <a:gd name="connsiteY13" fmla="*/ 2049453 h 4834856"/>
                <a:gd name="connsiteX14" fmla="*/ 0 w 9867944"/>
                <a:gd name="connsiteY14" fmla="*/ 2489510 h 4834856"/>
                <a:gd name="connsiteX15" fmla="*/ 401049 w 9867944"/>
                <a:gd name="connsiteY15" fmla="*/ 2309099 h 4834856"/>
                <a:gd name="connsiteX16" fmla="*/ 401049 w 9867944"/>
                <a:gd name="connsiteY16" fmla="*/ 4469158 h 4834856"/>
                <a:gd name="connsiteX17" fmla="*/ 766748 w 9867944"/>
                <a:gd name="connsiteY17" fmla="*/ 4834856 h 4834856"/>
                <a:gd name="connsiteX18" fmla="*/ 1132446 w 9867944"/>
                <a:gd name="connsiteY18" fmla="*/ 4469158 h 4834856"/>
                <a:gd name="connsiteX19" fmla="*/ 1112982 w 9867944"/>
                <a:gd name="connsiteY19" fmla="*/ 2625299 h 4834856"/>
                <a:gd name="connsiteX20" fmla="*/ 1658972 w 9867944"/>
                <a:gd name="connsiteY20" fmla="*/ 3059060 h 4834856"/>
                <a:gd name="connsiteX21" fmla="*/ 1620044 w 9867944"/>
                <a:gd name="connsiteY21" fmla="*/ 4469158 h 4834856"/>
                <a:gd name="connsiteX22" fmla="*/ 1985742 w 9867944"/>
                <a:gd name="connsiteY22" fmla="*/ 4834856 h 4834856"/>
                <a:gd name="connsiteX23" fmla="*/ 2351441 w 9867944"/>
                <a:gd name="connsiteY23" fmla="*/ 4469158 h 4834856"/>
                <a:gd name="connsiteX24" fmla="*/ 2331335 w 9867944"/>
                <a:gd name="connsiteY24" fmla="*/ 2986207 h 4834856"/>
                <a:gd name="connsiteX25" fmla="*/ 5033230 w 9867944"/>
                <a:gd name="connsiteY25" fmla="*/ 2924724 h 4834856"/>
                <a:gd name="connsiteX26" fmla="*/ 5033229 w 9867944"/>
                <a:gd name="connsiteY26" fmla="*/ 4469158 h 4834856"/>
                <a:gd name="connsiteX27" fmla="*/ 5398928 w 9867944"/>
                <a:gd name="connsiteY27" fmla="*/ 4834856 h 4834856"/>
                <a:gd name="connsiteX28" fmla="*/ 5764626 w 9867944"/>
                <a:gd name="connsiteY28" fmla="*/ 4469158 h 4834856"/>
                <a:gd name="connsiteX29" fmla="*/ 5748491 w 9867944"/>
                <a:gd name="connsiteY29" fmla="*/ 2892580 h 4834856"/>
                <a:gd name="connsiteX30" fmla="*/ 6229944 w 9867944"/>
                <a:gd name="connsiteY30" fmla="*/ 2893643 h 4834856"/>
                <a:gd name="connsiteX31" fmla="*/ 6252224 w 9867944"/>
                <a:gd name="connsiteY31" fmla="*/ 4469158 h 4834856"/>
                <a:gd name="connsiteX32" fmla="*/ 6617922 w 9867944"/>
                <a:gd name="connsiteY32" fmla="*/ 4834856 h 4834856"/>
                <a:gd name="connsiteX33" fmla="*/ 6983621 w 9867944"/>
                <a:gd name="connsiteY33" fmla="*/ 4469158 h 4834856"/>
                <a:gd name="connsiteX34" fmla="*/ 6935218 w 9867944"/>
                <a:gd name="connsiteY34" fmla="*/ 2570708 h 4834856"/>
                <a:gd name="connsiteX35" fmla="*/ 7387457 w 9867944"/>
                <a:gd name="connsiteY35" fmla="*/ 2042676 h 4834856"/>
                <a:gd name="connsiteX36" fmla="*/ 8025620 w 9867944"/>
                <a:gd name="connsiteY36" fmla="*/ 2509835 h 4834856"/>
                <a:gd name="connsiteX37" fmla="*/ 8971801 w 9867944"/>
                <a:gd name="connsiteY37" fmla="*/ 2971013 h 4834856"/>
                <a:gd name="connsiteX38" fmla="*/ 9142460 w 9867944"/>
                <a:gd name="connsiteY38" fmla="*/ 2971013 h 4834856"/>
                <a:gd name="connsiteX39" fmla="*/ 9583736 w 9867944"/>
                <a:gd name="connsiteY39" fmla="*/ 2739404 h 4834856"/>
                <a:gd name="connsiteX40" fmla="*/ 9619087 w 9867944"/>
                <a:gd name="connsiteY40" fmla="*/ 2662607 h 4834856"/>
                <a:gd name="connsiteX41" fmla="*/ 9665409 w 9867944"/>
                <a:gd name="connsiteY41" fmla="*/ 2463912 h 4834856"/>
                <a:gd name="connsiteX42" fmla="*/ 9650781 w 9867944"/>
                <a:gd name="connsiteY42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1355072 w 9867944"/>
                <a:gd name="connsiteY12" fmla="*/ 240736 h 4834856"/>
                <a:gd name="connsiteX13" fmla="*/ 0 w 9867944"/>
                <a:gd name="connsiteY13" fmla="*/ 2049453 h 4834856"/>
                <a:gd name="connsiteX14" fmla="*/ 0 w 9867944"/>
                <a:gd name="connsiteY14" fmla="*/ 2489510 h 4834856"/>
                <a:gd name="connsiteX15" fmla="*/ 401049 w 9867944"/>
                <a:gd name="connsiteY15" fmla="*/ 2309099 h 4834856"/>
                <a:gd name="connsiteX16" fmla="*/ 401049 w 9867944"/>
                <a:gd name="connsiteY16" fmla="*/ 4469158 h 4834856"/>
                <a:gd name="connsiteX17" fmla="*/ 766748 w 9867944"/>
                <a:gd name="connsiteY17" fmla="*/ 4834856 h 4834856"/>
                <a:gd name="connsiteX18" fmla="*/ 1132446 w 9867944"/>
                <a:gd name="connsiteY18" fmla="*/ 4469158 h 4834856"/>
                <a:gd name="connsiteX19" fmla="*/ 1112982 w 9867944"/>
                <a:gd name="connsiteY19" fmla="*/ 2625299 h 4834856"/>
                <a:gd name="connsiteX20" fmla="*/ 1658972 w 9867944"/>
                <a:gd name="connsiteY20" fmla="*/ 3059060 h 4834856"/>
                <a:gd name="connsiteX21" fmla="*/ 1620044 w 9867944"/>
                <a:gd name="connsiteY21" fmla="*/ 4469158 h 4834856"/>
                <a:gd name="connsiteX22" fmla="*/ 1985742 w 9867944"/>
                <a:gd name="connsiteY22" fmla="*/ 4834856 h 4834856"/>
                <a:gd name="connsiteX23" fmla="*/ 2351441 w 9867944"/>
                <a:gd name="connsiteY23" fmla="*/ 4469158 h 4834856"/>
                <a:gd name="connsiteX24" fmla="*/ 2331335 w 9867944"/>
                <a:gd name="connsiteY24" fmla="*/ 2986207 h 4834856"/>
                <a:gd name="connsiteX25" fmla="*/ 5033230 w 9867944"/>
                <a:gd name="connsiteY25" fmla="*/ 2924724 h 4834856"/>
                <a:gd name="connsiteX26" fmla="*/ 5033229 w 9867944"/>
                <a:gd name="connsiteY26" fmla="*/ 4469158 h 4834856"/>
                <a:gd name="connsiteX27" fmla="*/ 5398928 w 9867944"/>
                <a:gd name="connsiteY27" fmla="*/ 4834856 h 4834856"/>
                <a:gd name="connsiteX28" fmla="*/ 5764626 w 9867944"/>
                <a:gd name="connsiteY28" fmla="*/ 4469158 h 4834856"/>
                <a:gd name="connsiteX29" fmla="*/ 5748491 w 9867944"/>
                <a:gd name="connsiteY29" fmla="*/ 2892580 h 4834856"/>
                <a:gd name="connsiteX30" fmla="*/ 6229944 w 9867944"/>
                <a:gd name="connsiteY30" fmla="*/ 2893643 h 4834856"/>
                <a:gd name="connsiteX31" fmla="*/ 6252224 w 9867944"/>
                <a:gd name="connsiteY31" fmla="*/ 4469158 h 4834856"/>
                <a:gd name="connsiteX32" fmla="*/ 6617922 w 9867944"/>
                <a:gd name="connsiteY32" fmla="*/ 4834856 h 4834856"/>
                <a:gd name="connsiteX33" fmla="*/ 6983621 w 9867944"/>
                <a:gd name="connsiteY33" fmla="*/ 4469158 h 4834856"/>
                <a:gd name="connsiteX34" fmla="*/ 6935218 w 9867944"/>
                <a:gd name="connsiteY34" fmla="*/ 2570708 h 4834856"/>
                <a:gd name="connsiteX35" fmla="*/ 7387457 w 9867944"/>
                <a:gd name="connsiteY35" fmla="*/ 2042676 h 4834856"/>
                <a:gd name="connsiteX36" fmla="*/ 8025620 w 9867944"/>
                <a:gd name="connsiteY36" fmla="*/ 2509835 h 4834856"/>
                <a:gd name="connsiteX37" fmla="*/ 8971801 w 9867944"/>
                <a:gd name="connsiteY37" fmla="*/ 2971013 h 4834856"/>
                <a:gd name="connsiteX38" fmla="*/ 9142460 w 9867944"/>
                <a:gd name="connsiteY38" fmla="*/ 2971013 h 4834856"/>
                <a:gd name="connsiteX39" fmla="*/ 9583736 w 9867944"/>
                <a:gd name="connsiteY39" fmla="*/ 2739404 h 4834856"/>
                <a:gd name="connsiteX40" fmla="*/ 9619087 w 9867944"/>
                <a:gd name="connsiteY40" fmla="*/ 2662607 h 4834856"/>
                <a:gd name="connsiteX41" fmla="*/ 9665409 w 9867944"/>
                <a:gd name="connsiteY41" fmla="*/ 2463912 h 4834856"/>
                <a:gd name="connsiteX42" fmla="*/ 9650781 w 9867944"/>
                <a:gd name="connsiteY42" fmla="*/ 2334698 h 4834856"/>
                <a:gd name="connsiteX0" fmla="*/ 9594431 w 9877865"/>
                <a:gd name="connsiteY0" fmla="*/ 2242917 h 4834856"/>
                <a:gd name="connsiteX1" fmla="*/ 9867944 w 9877865"/>
                <a:gd name="connsiteY1" fmla="*/ 1636208 h 4834856"/>
                <a:gd name="connsiteX2" fmla="*/ 9276549 w 9877865"/>
                <a:gd name="connsiteY2" fmla="*/ 1805654 h 4834856"/>
                <a:gd name="connsiteX3" fmla="*/ 9143022 w 9877865"/>
                <a:gd name="connsiteY3" fmla="*/ 1276120 h 4834856"/>
                <a:gd name="connsiteX4" fmla="*/ 8846244 w 9877865"/>
                <a:gd name="connsiteY4" fmla="*/ 1411919 h 4834856"/>
                <a:gd name="connsiteX5" fmla="*/ 8376932 w 9877865"/>
                <a:gd name="connsiteY5" fmla="*/ 915788 h 4834856"/>
                <a:gd name="connsiteX6" fmla="*/ 8568314 w 9877865"/>
                <a:gd name="connsiteY6" fmla="*/ 808516 h 4834856"/>
                <a:gd name="connsiteX7" fmla="*/ 8581723 w 9877865"/>
                <a:gd name="connsiteY7" fmla="*/ 179515 h 4834856"/>
                <a:gd name="connsiteX8" fmla="*/ 8107534 w 9877865"/>
                <a:gd name="connsiteY8" fmla="*/ 632981 h 4834856"/>
                <a:gd name="connsiteX9" fmla="*/ 7879582 w 9877865"/>
                <a:gd name="connsiteY9" fmla="*/ 389182 h 4834856"/>
                <a:gd name="connsiteX10" fmla="*/ 6475502 w 9877865"/>
                <a:gd name="connsiteY10" fmla="*/ 5239 h 4834856"/>
                <a:gd name="connsiteX11" fmla="*/ 5358441 w 9877865"/>
                <a:gd name="connsiteY11" fmla="*/ 288444 h 4834856"/>
                <a:gd name="connsiteX12" fmla="*/ 1355072 w 9877865"/>
                <a:gd name="connsiteY12" fmla="*/ 240736 h 4834856"/>
                <a:gd name="connsiteX13" fmla="*/ 0 w 9877865"/>
                <a:gd name="connsiteY13" fmla="*/ 2049453 h 4834856"/>
                <a:gd name="connsiteX14" fmla="*/ 0 w 9877865"/>
                <a:gd name="connsiteY14" fmla="*/ 2489510 h 4834856"/>
                <a:gd name="connsiteX15" fmla="*/ 401049 w 9877865"/>
                <a:gd name="connsiteY15" fmla="*/ 2309099 h 4834856"/>
                <a:gd name="connsiteX16" fmla="*/ 401049 w 9877865"/>
                <a:gd name="connsiteY16" fmla="*/ 4469158 h 4834856"/>
                <a:gd name="connsiteX17" fmla="*/ 766748 w 9877865"/>
                <a:gd name="connsiteY17" fmla="*/ 4834856 h 4834856"/>
                <a:gd name="connsiteX18" fmla="*/ 1132446 w 9877865"/>
                <a:gd name="connsiteY18" fmla="*/ 4469158 h 4834856"/>
                <a:gd name="connsiteX19" fmla="*/ 1112982 w 9877865"/>
                <a:gd name="connsiteY19" fmla="*/ 2625299 h 4834856"/>
                <a:gd name="connsiteX20" fmla="*/ 1658972 w 9877865"/>
                <a:gd name="connsiteY20" fmla="*/ 3059060 h 4834856"/>
                <a:gd name="connsiteX21" fmla="*/ 1620044 w 9877865"/>
                <a:gd name="connsiteY21" fmla="*/ 4469158 h 4834856"/>
                <a:gd name="connsiteX22" fmla="*/ 1985742 w 9877865"/>
                <a:gd name="connsiteY22" fmla="*/ 4834856 h 4834856"/>
                <a:gd name="connsiteX23" fmla="*/ 2351441 w 9877865"/>
                <a:gd name="connsiteY23" fmla="*/ 4469158 h 4834856"/>
                <a:gd name="connsiteX24" fmla="*/ 2331335 w 9877865"/>
                <a:gd name="connsiteY24" fmla="*/ 2986207 h 4834856"/>
                <a:gd name="connsiteX25" fmla="*/ 5033230 w 9877865"/>
                <a:gd name="connsiteY25" fmla="*/ 2924724 h 4834856"/>
                <a:gd name="connsiteX26" fmla="*/ 5033229 w 9877865"/>
                <a:gd name="connsiteY26" fmla="*/ 4469158 h 4834856"/>
                <a:gd name="connsiteX27" fmla="*/ 5398928 w 9877865"/>
                <a:gd name="connsiteY27" fmla="*/ 4834856 h 4834856"/>
                <a:gd name="connsiteX28" fmla="*/ 5764626 w 9877865"/>
                <a:gd name="connsiteY28" fmla="*/ 4469158 h 4834856"/>
                <a:gd name="connsiteX29" fmla="*/ 5748491 w 9877865"/>
                <a:gd name="connsiteY29" fmla="*/ 2892580 h 4834856"/>
                <a:gd name="connsiteX30" fmla="*/ 6229944 w 9877865"/>
                <a:gd name="connsiteY30" fmla="*/ 2893643 h 4834856"/>
                <a:gd name="connsiteX31" fmla="*/ 6252224 w 9877865"/>
                <a:gd name="connsiteY31" fmla="*/ 4469158 h 4834856"/>
                <a:gd name="connsiteX32" fmla="*/ 6617922 w 9877865"/>
                <a:gd name="connsiteY32" fmla="*/ 4834856 h 4834856"/>
                <a:gd name="connsiteX33" fmla="*/ 6983621 w 9877865"/>
                <a:gd name="connsiteY33" fmla="*/ 4469158 h 4834856"/>
                <a:gd name="connsiteX34" fmla="*/ 6935218 w 9877865"/>
                <a:gd name="connsiteY34" fmla="*/ 2570708 h 4834856"/>
                <a:gd name="connsiteX35" fmla="*/ 7387457 w 9877865"/>
                <a:gd name="connsiteY35" fmla="*/ 2042676 h 4834856"/>
                <a:gd name="connsiteX36" fmla="*/ 8025620 w 9877865"/>
                <a:gd name="connsiteY36" fmla="*/ 2509835 h 4834856"/>
                <a:gd name="connsiteX37" fmla="*/ 8971801 w 9877865"/>
                <a:gd name="connsiteY37" fmla="*/ 2971013 h 4834856"/>
                <a:gd name="connsiteX38" fmla="*/ 9142460 w 9877865"/>
                <a:gd name="connsiteY38" fmla="*/ 2971013 h 4834856"/>
                <a:gd name="connsiteX39" fmla="*/ 9583736 w 9877865"/>
                <a:gd name="connsiteY39" fmla="*/ 2739404 h 4834856"/>
                <a:gd name="connsiteX40" fmla="*/ 9619087 w 9877865"/>
                <a:gd name="connsiteY40" fmla="*/ 2662607 h 4834856"/>
                <a:gd name="connsiteX41" fmla="*/ 9665409 w 9877865"/>
                <a:gd name="connsiteY41" fmla="*/ 2463912 h 4834856"/>
                <a:gd name="connsiteX42" fmla="*/ 9594431 w 9877865"/>
                <a:gd name="connsiteY42" fmla="*/ 2242917 h 4834856"/>
                <a:gd name="connsiteX0" fmla="*/ 9594431 w 9878504"/>
                <a:gd name="connsiteY0" fmla="*/ 2242917 h 4834856"/>
                <a:gd name="connsiteX1" fmla="*/ 9867944 w 9878504"/>
                <a:gd name="connsiteY1" fmla="*/ 1636208 h 4834856"/>
                <a:gd name="connsiteX2" fmla="*/ 9276549 w 9878504"/>
                <a:gd name="connsiteY2" fmla="*/ 1805654 h 4834856"/>
                <a:gd name="connsiteX3" fmla="*/ 9143022 w 9878504"/>
                <a:gd name="connsiteY3" fmla="*/ 1276120 h 4834856"/>
                <a:gd name="connsiteX4" fmla="*/ 8846244 w 9878504"/>
                <a:gd name="connsiteY4" fmla="*/ 1411919 h 4834856"/>
                <a:gd name="connsiteX5" fmla="*/ 8376932 w 9878504"/>
                <a:gd name="connsiteY5" fmla="*/ 915788 h 4834856"/>
                <a:gd name="connsiteX6" fmla="*/ 8568314 w 9878504"/>
                <a:gd name="connsiteY6" fmla="*/ 808516 h 4834856"/>
                <a:gd name="connsiteX7" fmla="*/ 8581723 w 9878504"/>
                <a:gd name="connsiteY7" fmla="*/ 179515 h 4834856"/>
                <a:gd name="connsiteX8" fmla="*/ 8107534 w 9878504"/>
                <a:gd name="connsiteY8" fmla="*/ 632981 h 4834856"/>
                <a:gd name="connsiteX9" fmla="*/ 7879582 w 9878504"/>
                <a:gd name="connsiteY9" fmla="*/ 389182 h 4834856"/>
                <a:gd name="connsiteX10" fmla="*/ 6475502 w 9878504"/>
                <a:gd name="connsiteY10" fmla="*/ 5239 h 4834856"/>
                <a:gd name="connsiteX11" fmla="*/ 5358441 w 9878504"/>
                <a:gd name="connsiteY11" fmla="*/ 288444 h 4834856"/>
                <a:gd name="connsiteX12" fmla="*/ 1355072 w 9878504"/>
                <a:gd name="connsiteY12" fmla="*/ 240736 h 4834856"/>
                <a:gd name="connsiteX13" fmla="*/ 0 w 9878504"/>
                <a:gd name="connsiteY13" fmla="*/ 2049453 h 4834856"/>
                <a:gd name="connsiteX14" fmla="*/ 0 w 9878504"/>
                <a:gd name="connsiteY14" fmla="*/ 2489510 h 4834856"/>
                <a:gd name="connsiteX15" fmla="*/ 401049 w 9878504"/>
                <a:gd name="connsiteY15" fmla="*/ 2309099 h 4834856"/>
                <a:gd name="connsiteX16" fmla="*/ 401049 w 9878504"/>
                <a:gd name="connsiteY16" fmla="*/ 4469158 h 4834856"/>
                <a:gd name="connsiteX17" fmla="*/ 766748 w 9878504"/>
                <a:gd name="connsiteY17" fmla="*/ 4834856 h 4834856"/>
                <a:gd name="connsiteX18" fmla="*/ 1132446 w 9878504"/>
                <a:gd name="connsiteY18" fmla="*/ 4469158 h 4834856"/>
                <a:gd name="connsiteX19" fmla="*/ 1112982 w 9878504"/>
                <a:gd name="connsiteY19" fmla="*/ 2625299 h 4834856"/>
                <a:gd name="connsiteX20" fmla="*/ 1658972 w 9878504"/>
                <a:gd name="connsiteY20" fmla="*/ 3059060 h 4834856"/>
                <a:gd name="connsiteX21" fmla="*/ 1620044 w 9878504"/>
                <a:gd name="connsiteY21" fmla="*/ 4469158 h 4834856"/>
                <a:gd name="connsiteX22" fmla="*/ 1985742 w 9878504"/>
                <a:gd name="connsiteY22" fmla="*/ 4834856 h 4834856"/>
                <a:gd name="connsiteX23" fmla="*/ 2351441 w 9878504"/>
                <a:gd name="connsiteY23" fmla="*/ 4469158 h 4834856"/>
                <a:gd name="connsiteX24" fmla="*/ 2331335 w 9878504"/>
                <a:gd name="connsiteY24" fmla="*/ 2986207 h 4834856"/>
                <a:gd name="connsiteX25" fmla="*/ 5033230 w 9878504"/>
                <a:gd name="connsiteY25" fmla="*/ 2924724 h 4834856"/>
                <a:gd name="connsiteX26" fmla="*/ 5033229 w 9878504"/>
                <a:gd name="connsiteY26" fmla="*/ 4469158 h 4834856"/>
                <a:gd name="connsiteX27" fmla="*/ 5398928 w 9878504"/>
                <a:gd name="connsiteY27" fmla="*/ 4834856 h 4834856"/>
                <a:gd name="connsiteX28" fmla="*/ 5764626 w 9878504"/>
                <a:gd name="connsiteY28" fmla="*/ 4469158 h 4834856"/>
                <a:gd name="connsiteX29" fmla="*/ 5748491 w 9878504"/>
                <a:gd name="connsiteY29" fmla="*/ 2892580 h 4834856"/>
                <a:gd name="connsiteX30" fmla="*/ 6229944 w 9878504"/>
                <a:gd name="connsiteY30" fmla="*/ 2893643 h 4834856"/>
                <a:gd name="connsiteX31" fmla="*/ 6252224 w 9878504"/>
                <a:gd name="connsiteY31" fmla="*/ 4469158 h 4834856"/>
                <a:gd name="connsiteX32" fmla="*/ 6617922 w 9878504"/>
                <a:gd name="connsiteY32" fmla="*/ 4834856 h 4834856"/>
                <a:gd name="connsiteX33" fmla="*/ 6983621 w 9878504"/>
                <a:gd name="connsiteY33" fmla="*/ 4469158 h 4834856"/>
                <a:gd name="connsiteX34" fmla="*/ 6935218 w 9878504"/>
                <a:gd name="connsiteY34" fmla="*/ 2570708 h 4834856"/>
                <a:gd name="connsiteX35" fmla="*/ 7387457 w 9878504"/>
                <a:gd name="connsiteY35" fmla="*/ 2042676 h 4834856"/>
                <a:gd name="connsiteX36" fmla="*/ 8025620 w 9878504"/>
                <a:gd name="connsiteY36" fmla="*/ 2509835 h 4834856"/>
                <a:gd name="connsiteX37" fmla="*/ 8971801 w 9878504"/>
                <a:gd name="connsiteY37" fmla="*/ 2971013 h 4834856"/>
                <a:gd name="connsiteX38" fmla="*/ 9142460 w 9878504"/>
                <a:gd name="connsiteY38" fmla="*/ 2971013 h 4834856"/>
                <a:gd name="connsiteX39" fmla="*/ 9583736 w 9878504"/>
                <a:gd name="connsiteY39" fmla="*/ 2739404 h 4834856"/>
                <a:gd name="connsiteX40" fmla="*/ 9619087 w 9878504"/>
                <a:gd name="connsiteY40" fmla="*/ 2662607 h 4834856"/>
                <a:gd name="connsiteX41" fmla="*/ 9665409 w 9878504"/>
                <a:gd name="connsiteY41" fmla="*/ 2463912 h 4834856"/>
                <a:gd name="connsiteX42" fmla="*/ 9594431 w 9878504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387457 w 9878502"/>
                <a:gd name="connsiteY35" fmla="*/ 204267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31895 w 9878502"/>
                <a:gd name="connsiteY20" fmla="*/ 2965476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665412"/>
                <a:gd name="connsiteY0" fmla="*/ 2242917 h 4834856"/>
                <a:gd name="connsiteX1" fmla="*/ 9276549 w 9665412"/>
                <a:gd name="connsiteY1" fmla="*/ 1805654 h 4834856"/>
                <a:gd name="connsiteX2" fmla="*/ 9143022 w 9665412"/>
                <a:gd name="connsiteY2" fmla="*/ 1276120 h 4834856"/>
                <a:gd name="connsiteX3" fmla="*/ 8846244 w 9665412"/>
                <a:gd name="connsiteY3" fmla="*/ 1411919 h 4834856"/>
                <a:gd name="connsiteX4" fmla="*/ 8376932 w 9665412"/>
                <a:gd name="connsiteY4" fmla="*/ 915788 h 4834856"/>
                <a:gd name="connsiteX5" fmla="*/ 8568314 w 9665412"/>
                <a:gd name="connsiteY5" fmla="*/ 808516 h 4834856"/>
                <a:gd name="connsiteX6" fmla="*/ 8581723 w 9665412"/>
                <a:gd name="connsiteY6" fmla="*/ 179515 h 4834856"/>
                <a:gd name="connsiteX7" fmla="*/ 8107534 w 9665412"/>
                <a:gd name="connsiteY7" fmla="*/ 632981 h 4834856"/>
                <a:gd name="connsiteX8" fmla="*/ 7879582 w 9665412"/>
                <a:gd name="connsiteY8" fmla="*/ 389182 h 4834856"/>
                <a:gd name="connsiteX9" fmla="*/ 6475502 w 9665412"/>
                <a:gd name="connsiteY9" fmla="*/ 5239 h 4834856"/>
                <a:gd name="connsiteX10" fmla="*/ 5358441 w 9665412"/>
                <a:gd name="connsiteY10" fmla="*/ 288444 h 4834856"/>
                <a:gd name="connsiteX11" fmla="*/ 1355072 w 9665412"/>
                <a:gd name="connsiteY11" fmla="*/ 240736 h 4834856"/>
                <a:gd name="connsiteX12" fmla="*/ 0 w 9665412"/>
                <a:gd name="connsiteY12" fmla="*/ 2049453 h 4834856"/>
                <a:gd name="connsiteX13" fmla="*/ 0 w 9665412"/>
                <a:gd name="connsiteY13" fmla="*/ 2489510 h 4834856"/>
                <a:gd name="connsiteX14" fmla="*/ 401049 w 9665412"/>
                <a:gd name="connsiteY14" fmla="*/ 2309099 h 4834856"/>
                <a:gd name="connsiteX15" fmla="*/ 401049 w 9665412"/>
                <a:gd name="connsiteY15" fmla="*/ 4469158 h 4834856"/>
                <a:gd name="connsiteX16" fmla="*/ 766748 w 9665412"/>
                <a:gd name="connsiteY16" fmla="*/ 4834856 h 4834856"/>
                <a:gd name="connsiteX17" fmla="*/ 1132446 w 9665412"/>
                <a:gd name="connsiteY17" fmla="*/ 4469158 h 4834856"/>
                <a:gd name="connsiteX18" fmla="*/ 1112982 w 9665412"/>
                <a:gd name="connsiteY18" fmla="*/ 2625299 h 4834856"/>
                <a:gd name="connsiteX19" fmla="*/ 1631895 w 9665412"/>
                <a:gd name="connsiteY19" fmla="*/ 2965476 h 4834856"/>
                <a:gd name="connsiteX20" fmla="*/ 1620044 w 9665412"/>
                <a:gd name="connsiteY20" fmla="*/ 4469158 h 4834856"/>
                <a:gd name="connsiteX21" fmla="*/ 1985742 w 9665412"/>
                <a:gd name="connsiteY21" fmla="*/ 4834856 h 4834856"/>
                <a:gd name="connsiteX22" fmla="*/ 2351441 w 9665412"/>
                <a:gd name="connsiteY22" fmla="*/ 4469158 h 4834856"/>
                <a:gd name="connsiteX23" fmla="*/ 2331335 w 9665412"/>
                <a:gd name="connsiteY23" fmla="*/ 2986207 h 4834856"/>
                <a:gd name="connsiteX24" fmla="*/ 5033230 w 9665412"/>
                <a:gd name="connsiteY24" fmla="*/ 2924724 h 4834856"/>
                <a:gd name="connsiteX25" fmla="*/ 5033229 w 9665412"/>
                <a:gd name="connsiteY25" fmla="*/ 4469158 h 4834856"/>
                <a:gd name="connsiteX26" fmla="*/ 5398928 w 9665412"/>
                <a:gd name="connsiteY26" fmla="*/ 4834856 h 4834856"/>
                <a:gd name="connsiteX27" fmla="*/ 5764626 w 9665412"/>
                <a:gd name="connsiteY27" fmla="*/ 4469158 h 4834856"/>
                <a:gd name="connsiteX28" fmla="*/ 5748491 w 9665412"/>
                <a:gd name="connsiteY28" fmla="*/ 2892580 h 4834856"/>
                <a:gd name="connsiteX29" fmla="*/ 6229944 w 9665412"/>
                <a:gd name="connsiteY29" fmla="*/ 2893643 h 4834856"/>
                <a:gd name="connsiteX30" fmla="*/ 6252224 w 9665412"/>
                <a:gd name="connsiteY30" fmla="*/ 4469158 h 4834856"/>
                <a:gd name="connsiteX31" fmla="*/ 6617922 w 9665412"/>
                <a:gd name="connsiteY31" fmla="*/ 4834856 h 4834856"/>
                <a:gd name="connsiteX32" fmla="*/ 6983621 w 9665412"/>
                <a:gd name="connsiteY32" fmla="*/ 4469158 h 4834856"/>
                <a:gd name="connsiteX33" fmla="*/ 6935218 w 9665412"/>
                <a:gd name="connsiteY33" fmla="*/ 2570708 h 4834856"/>
                <a:gd name="connsiteX34" fmla="*/ 7663364 w 9665412"/>
                <a:gd name="connsiteY34" fmla="*/ 2208856 h 4834856"/>
                <a:gd name="connsiteX35" fmla="*/ 8025620 w 9665412"/>
                <a:gd name="connsiteY35" fmla="*/ 2509835 h 4834856"/>
                <a:gd name="connsiteX36" fmla="*/ 8971801 w 9665412"/>
                <a:gd name="connsiteY36" fmla="*/ 2971013 h 4834856"/>
                <a:gd name="connsiteX37" fmla="*/ 9142460 w 9665412"/>
                <a:gd name="connsiteY37" fmla="*/ 2971013 h 4834856"/>
                <a:gd name="connsiteX38" fmla="*/ 9583736 w 9665412"/>
                <a:gd name="connsiteY38" fmla="*/ 2739404 h 4834856"/>
                <a:gd name="connsiteX39" fmla="*/ 9619087 w 9665412"/>
                <a:gd name="connsiteY39" fmla="*/ 2662607 h 4834856"/>
                <a:gd name="connsiteX40" fmla="*/ 9665409 w 9665412"/>
                <a:gd name="connsiteY40" fmla="*/ 2463912 h 4834856"/>
                <a:gd name="connsiteX41" fmla="*/ 9594431 w 9665412"/>
                <a:gd name="connsiteY41" fmla="*/ 2242917 h 4834856"/>
                <a:gd name="connsiteX0" fmla="*/ 9594431 w 9665406"/>
                <a:gd name="connsiteY0" fmla="*/ 2242917 h 4834856"/>
                <a:gd name="connsiteX1" fmla="*/ 9276549 w 9665406"/>
                <a:gd name="connsiteY1" fmla="*/ 1805654 h 4834856"/>
                <a:gd name="connsiteX2" fmla="*/ 8846244 w 9665406"/>
                <a:gd name="connsiteY2" fmla="*/ 1411919 h 4834856"/>
                <a:gd name="connsiteX3" fmla="*/ 8376932 w 9665406"/>
                <a:gd name="connsiteY3" fmla="*/ 915788 h 4834856"/>
                <a:gd name="connsiteX4" fmla="*/ 8568314 w 9665406"/>
                <a:gd name="connsiteY4" fmla="*/ 808516 h 4834856"/>
                <a:gd name="connsiteX5" fmla="*/ 8581723 w 9665406"/>
                <a:gd name="connsiteY5" fmla="*/ 179515 h 4834856"/>
                <a:gd name="connsiteX6" fmla="*/ 8107534 w 9665406"/>
                <a:gd name="connsiteY6" fmla="*/ 632981 h 4834856"/>
                <a:gd name="connsiteX7" fmla="*/ 7879582 w 9665406"/>
                <a:gd name="connsiteY7" fmla="*/ 389182 h 4834856"/>
                <a:gd name="connsiteX8" fmla="*/ 6475502 w 9665406"/>
                <a:gd name="connsiteY8" fmla="*/ 5239 h 4834856"/>
                <a:gd name="connsiteX9" fmla="*/ 5358441 w 9665406"/>
                <a:gd name="connsiteY9" fmla="*/ 288444 h 4834856"/>
                <a:gd name="connsiteX10" fmla="*/ 1355072 w 9665406"/>
                <a:gd name="connsiteY10" fmla="*/ 240736 h 4834856"/>
                <a:gd name="connsiteX11" fmla="*/ 0 w 9665406"/>
                <a:gd name="connsiteY11" fmla="*/ 2049453 h 4834856"/>
                <a:gd name="connsiteX12" fmla="*/ 0 w 9665406"/>
                <a:gd name="connsiteY12" fmla="*/ 2489510 h 4834856"/>
                <a:gd name="connsiteX13" fmla="*/ 401049 w 9665406"/>
                <a:gd name="connsiteY13" fmla="*/ 2309099 h 4834856"/>
                <a:gd name="connsiteX14" fmla="*/ 401049 w 9665406"/>
                <a:gd name="connsiteY14" fmla="*/ 4469158 h 4834856"/>
                <a:gd name="connsiteX15" fmla="*/ 766748 w 9665406"/>
                <a:gd name="connsiteY15" fmla="*/ 4834856 h 4834856"/>
                <a:gd name="connsiteX16" fmla="*/ 1132446 w 9665406"/>
                <a:gd name="connsiteY16" fmla="*/ 4469158 h 4834856"/>
                <a:gd name="connsiteX17" fmla="*/ 1112982 w 9665406"/>
                <a:gd name="connsiteY17" fmla="*/ 2625299 h 4834856"/>
                <a:gd name="connsiteX18" fmla="*/ 1631895 w 9665406"/>
                <a:gd name="connsiteY18" fmla="*/ 2965476 h 4834856"/>
                <a:gd name="connsiteX19" fmla="*/ 1620044 w 9665406"/>
                <a:gd name="connsiteY19" fmla="*/ 4469158 h 4834856"/>
                <a:gd name="connsiteX20" fmla="*/ 1985742 w 9665406"/>
                <a:gd name="connsiteY20" fmla="*/ 4834856 h 4834856"/>
                <a:gd name="connsiteX21" fmla="*/ 2351441 w 9665406"/>
                <a:gd name="connsiteY21" fmla="*/ 4469158 h 4834856"/>
                <a:gd name="connsiteX22" fmla="*/ 2331335 w 9665406"/>
                <a:gd name="connsiteY22" fmla="*/ 2986207 h 4834856"/>
                <a:gd name="connsiteX23" fmla="*/ 5033230 w 9665406"/>
                <a:gd name="connsiteY23" fmla="*/ 2924724 h 4834856"/>
                <a:gd name="connsiteX24" fmla="*/ 5033229 w 9665406"/>
                <a:gd name="connsiteY24" fmla="*/ 4469158 h 4834856"/>
                <a:gd name="connsiteX25" fmla="*/ 5398928 w 9665406"/>
                <a:gd name="connsiteY25" fmla="*/ 4834856 h 4834856"/>
                <a:gd name="connsiteX26" fmla="*/ 5764626 w 9665406"/>
                <a:gd name="connsiteY26" fmla="*/ 4469158 h 4834856"/>
                <a:gd name="connsiteX27" fmla="*/ 5748491 w 9665406"/>
                <a:gd name="connsiteY27" fmla="*/ 2892580 h 4834856"/>
                <a:gd name="connsiteX28" fmla="*/ 6229944 w 9665406"/>
                <a:gd name="connsiteY28" fmla="*/ 2893643 h 4834856"/>
                <a:gd name="connsiteX29" fmla="*/ 6252224 w 9665406"/>
                <a:gd name="connsiteY29" fmla="*/ 4469158 h 4834856"/>
                <a:gd name="connsiteX30" fmla="*/ 6617922 w 9665406"/>
                <a:gd name="connsiteY30" fmla="*/ 4834856 h 4834856"/>
                <a:gd name="connsiteX31" fmla="*/ 6983621 w 9665406"/>
                <a:gd name="connsiteY31" fmla="*/ 4469158 h 4834856"/>
                <a:gd name="connsiteX32" fmla="*/ 6935218 w 9665406"/>
                <a:gd name="connsiteY32" fmla="*/ 2570708 h 4834856"/>
                <a:gd name="connsiteX33" fmla="*/ 7663364 w 9665406"/>
                <a:gd name="connsiteY33" fmla="*/ 2208856 h 4834856"/>
                <a:gd name="connsiteX34" fmla="*/ 8025620 w 9665406"/>
                <a:gd name="connsiteY34" fmla="*/ 2509835 h 4834856"/>
                <a:gd name="connsiteX35" fmla="*/ 8971801 w 9665406"/>
                <a:gd name="connsiteY35" fmla="*/ 2971013 h 4834856"/>
                <a:gd name="connsiteX36" fmla="*/ 9142460 w 9665406"/>
                <a:gd name="connsiteY36" fmla="*/ 2971013 h 4834856"/>
                <a:gd name="connsiteX37" fmla="*/ 9583736 w 9665406"/>
                <a:gd name="connsiteY37" fmla="*/ 2739404 h 4834856"/>
                <a:gd name="connsiteX38" fmla="*/ 9619087 w 9665406"/>
                <a:gd name="connsiteY38" fmla="*/ 2662607 h 4834856"/>
                <a:gd name="connsiteX39" fmla="*/ 9665409 w 9665406"/>
                <a:gd name="connsiteY39" fmla="*/ 2463912 h 4834856"/>
                <a:gd name="connsiteX40" fmla="*/ 9594431 w 9665406"/>
                <a:gd name="connsiteY40" fmla="*/ 2242917 h 48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665406" h="4834856">
                  <a:moveTo>
                    <a:pt x="9594431" y="2242917"/>
                  </a:moveTo>
                  <a:cubicBezTo>
                    <a:pt x="9529621" y="2133207"/>
                    <a:pt x="9351784" y="1966787"/>
                    <a:pt x="9276549" y="1805654"/>
                  </a:cubicBezTo>
                  <a:lnTo>
                    <a:pt x="8846244" y="1411919"/>
                  </a:lnTo>
                  <a:lnTo>
                    <a:pt x="8376932" y="915788"/>
                  </a:lnTo>
                  <a:cubicBezTo>
                    <a:pt x="8448840" y="896967"/>
                    <a:pt x="8514727" y="860031"/>
                    <a:pt x="8568314" y="808516"/>
                  </a:cubicBezTo>
                  <a:cubicBezTo>
                    <a:pt x="8745678" y="638515"/>
                    <a:pt x="8751675" y="356928"/>
                    <a:pt x="8581723" y="179515"/>
                  </a:cubicBezTo>
                  <a:lnTo>
                    <a:pt x="8107534" y="632981"/>
                  </a:lnTo>
                  <a:lnTo>
                    <a:pt x="7879582" y="389182"/>
                  </a:lnTo>
                  <a:cubicBezTo>
                    <a:pt x="7541482" y="31944"/>
                    <a:pt x="6966744" y="-19336"/>
                    <a:pt x="6475502" y="5239"/>
                  </a:cubicBezTo>
                  <a:lnTo>
                    <a:pt x="5358441" y="288444"/>
                  </a:lnTo>
                  <a:cubicBezTo>
                    <a:pt x="4557043" y="329154"/>
                    <a:pt x="2248145" y="-52765"/>
                    <a:pt x="1355072" y="240736"/>
                  </a:cubicBezTo>
                  <a:cubicBezTo>
                    <a:pt x="461999" y="534237"/>
                    <a:pt x="0" y="1009651"/>
                    <a:pt x="0" y="2049453"/>
                  </a:cubicBezTo>
                  <a:lnTo>
                    <a:pt x="0" y="2489510"/>
                  </a:lnTo>
                  <a:lnTo>
                    <a:pt x="401049" y="2309099"/>
                  </a:lnTo>
                  <a:lnTo>
                    <a:pt x="401049" y="4469158"/>
                  </a:lnTo>
                  <a:cubicBezTo>
                    <a:pt x="401049" y="4671133"/>
                    <a:pt x="564779" y="4834856"/>
                    <a:pt x="766748" y="4834856"/>
                  </a:cubicBezTo>
                  <a:cubicBezTo>
                    <a:pt x="968723" y="4834856"/>
                    <a:pt x="1132446" y="4671133"/>
                    <a:pt x="1132446" y="4469158"/>
                  </a:cubicBezTo>
                  <a:lnTo>
                    <a:pt x="1112982" y="2625299"/>
                  </a:lnTo>
                  <a:cubicBezTo>
                    <a:pt x="1292942" y="2608842"/>
                    <a:pt x="1368133" y="2723712"/>
                    <a:pt x="1631895" y="2965476"/>
                  </a:cubicBezTo>
                  <a:cubicBezTo>
                    <a:pt x="1627945" y="3466703"/>
                    <a:pt x="1623994" y="3967931"/>
                    <a:pt x="1620044" y="4469158"/>
                  </a:cubicBezTo>
                  <a:cubicBezTo>
                    <a:pt x="1620044" y="4671133"/>
                    <a:pt x="1783767" y="4834856"/>
                    <a:pt x="1985742" y="4834856"/>
                  </a:cubicBezTo>
                  <a:cubicBezTo>
                    <a:pt x="2187718" y="4834856"/>
                    <a:pt x="2351441" y="4671133"/>
                    <a:pt x="2351441" y="4469158"/>
                  </a:cubicBezTo>
                  <a:lnTo>
                    <a:pt x="2331335" y="2986207"/>
                  </a:lnTo>
                  <a:cubicBezTo>
                    <a:pt x="3423679" y="3254295"/>
                    <a:pt x="4217861" y="3182841"/>
                    <a:pt x="5033230" y="2924724"/>
                  </a:cubicBezTo>
                  <a:cubicBezTo>
                    <a:pt x="5033230" y="3439535"/>
                    <a:pt x="5033229" y="3954347"/>
                    <a:pt x="5033229" y="4469158"/>
                  </a:cubicBezTo>
                  <a:cubicBezTo>
                    <a:pt x="5033229" y="4671133"/>
                    <a:pt x="5196953" y="4834856"/>
                    <a:pt x="5398928" y="4834856"/>
                  </a:cubicBezTo>
                  <a:cubicBezTo>
                    <a:pt x="5600903" y="4834856"/>
                    <a:pt x="5764626" y="4671133"/>
                    <a:pt x="5764626" y="4469158"/>
                  </a:cubicBezTo>
                  <a:lnTo>
                    <a:pt x="5748491" y="2892580"/>
                  </a:lnTo>
                  <a:cubicBezTo>
                    <a:pt x="5831119" y="2927990"/>
                    <a:pt x="6001336" y="2945873"/>
                    <a:pt x="6229944" y="2893643"/>
                  </a:cubicBezTo>
                  <a:lnTo>
                    <a:pt x="6252224" y="4469158"/>
                  </a:lnTo>
                  <a:cubicBezTo>
                    <a:pt x="6252224" y="4671133"/>
                    <a:pt x="6415947" y="4834856"/>
                    <a:pt x="6617922" y="4834856"/>
                  </a:cubicBezTo>
                  <a:cubicBezTo>
                    <a:pt x="6819897" y="4834856"/>
                    <a:pt x="6983621" y="4671133"/>
                    <a:pt x="6983621" y="4469158"/>
                  </a:cubicBezTo>
                  <a:lnTo>
                    <a:pt x="6935218" y="2570708"/>
                  </a:lnTo>
                  <a:cubicBezTo>
                    <a:pt x="7085964" y="2394697"/>
                    <a:pt x="7451698" y="2378921"/>
                    <a:pt x="7663364" y="2208856"/>
                  </a:cubicBezTo>
                  <a:cubicBezTo>
                    <a:pt x="7727317" y="2284053"/>
                    <a:pt x="7812899" y="2354115"/>
                    <a:pt x="8025620" y="2509835"/>
                  </a:cubicBezTo>
                  <a:cubicBezTo>
                    <a:pt x="8319801" y="2767494"/>
                    <a:pt x="8580735" y="2970916"/>
                    <a:pt x="8971801" y="2971013"/>
                  </a:cubicBezTo>
                  <a:lnTo>
                    <a:pt x="9142460" y="2971013"/>
                  </a:lnTo>
                  <a:cubicBezTo>
                    <a:pt x="9318776" y="2971403"/>
                    <a:pt x="9483913" y="2884733"/>
                    <a:pt x="9583736" y="2739404"/>
                  </a:cubicBezTo>
                  <a:cubicBezTo>
                    <a:pt x="9598840" y="2715475"/>
                    <a:pt x="9610737" y="2689645"/>
                    <a:pt x="9619087" y="2662607"/>
                  </a:cubicBezTo>
                  <a:cubicBezTo>
                    <a:pt x="9644576" y="2599122"/>
                    <a:pt x="9660191" y="2532114"/>
                    <a:pt x="9665409" y="2463912"/>
                  </a:cubicBezTo>
                  <a:cubicBezTo>
                    <a:pt x="9665677" y="2420418"/>
                    <a:pt x="9604414" y="2285253"/>
                    <a:pt x="9594431" y="2242917"/>
                  </a:cubicBezTo>
                  <a:close/>
                </a:path>
              </a:pathLst>
            </a:custGeom>
            <a:solidFill>
              <a:srgbClr val="17405E"/>
            </a:solidFill>
            <a:ln w="121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Graphic 49" descr="Deciduous tree">
            <a:extLst>
              <a:ext uri="{FF2B5EF4-FFF2-40B4-BE49-F238E27FC236}">
                <a16:creationId xmlns:a16="http://schemas.microsoft.com/office/drawing/2014/main" id="{878B4692-2B3D-4347-97E1-FBC188F8248F}"/>
              </a:ext>
            </a:extLst>
          </p:cNvPr>
          <p:cNvSpPr/>
          <p:nvPr/>
        </p:nvSpPr>
        <p:spPr>
          <a:xfrm>
            <a:off x="9646708" y="4477951"/>
            <a:ext cx="1476178" cy="822310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5BD5A-F348-465F-AA4B-46B735C852C4}"/>
              </a:ext>
            </a:extLst>
          </p:cNvPr>
          <p:cNvSpPr txBox="1"/>
          <p:nvPr/>
        </p:nvSpPr>
        <p:spPr>
          <a:xfrm>
            <a:off x="2486799" y="1967037"/>
            <a:ext cx="68292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Delving into Northern White Rhino Stem Cells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DD3272-4B2C-4AE8-9C56-61E19B6656D7}"/>
              </a:ext>
            </a:extLst>
          </p:cNvPr>
          <p:cNvCxnSpPr>
            <a:cxnSpLocks/>
          </p:cNvCxnSpPr>
          <p:nvPr/>
        </p:nvCxnSpPr>
        <p:spPr>
          <a:xfrm>
            <a:off x="2594750" y="3501656"/>
            <a:ext cx="7406640" cy="0"/>
          </a:xfrm>
          <a:prstGeom prst="line">
            <a:avLst/>
          </a:prstGeom>
          <a:ln w="57150">
            <a:solidFill>
              <a:srgbClr val="1740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A6E572-9384-4CA8-ACFE-38ABA38B711A}"/>
              </a:ext>
            </a:extLst>
          </p:cNvPr>
          <p:cNvSpPr txBox="1"/>
          <p:nvPr/>
        </p:nvSpPr>
        <p:spPr>
          <a:xfrm>
            <a:off x="2550299" y="3699037"/>
            <a:ext cx="682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Conservation Genetics, Ginny Wu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99F4EE-CDE7-4AF4-901F-FA919A2C1021}"/>
              </a:ext>
            </a:extLst>
          </p:cNvPr>
          <p:cNvSpPr/>
          <p:nvPr/>
        </p:nvSpPr>
        <p:spPr>
          <a:xfrm rot="21147873">
            <a:off x="-551445" y="-1463549"/>
            <a:ext cx="13699030" cy="2008389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2700000" algn="tl" rotWithShape="0">
              <a:prstClr val="black">
                <a:alpha val="19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3545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49" descr="Deciduous tree">
            <a:extLst>
              <a:ext uri="{FF2B5EF4-FFF2-40B4-BE49-F238E27FC236}">
                <a16:creationId xmlns:a16="http://schemas.microsoft.com/office/drawing/2014/main" id="{D335A214-A291-48C2-A6AB-958DE562465D}"/>
              </a:ext>
            </a:extLst>
          </p:cNvPr>
          <p:cNvSpPr/>
          <p:nvPr/>
        </p:nvSpPr>
        <p:spPr>
          <a:xfrm>
            <a:off x="-94043" y="5847549"/>
            <a:ext cx="1655455" cy="922177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DD3272-4B2C-4AE8-9C56-61E19B6656D7}"/>
              </a:ext>
            </a:extLst>
          </p:cNvPr>
          <p:cNvCxnSpPr>
            <a:cxnSpLocks/>
          </p:cNvCxnSpPr>
          <p:nvPr/>
        </p:nvCxnSpPr>
        <p:spPr>
          <a:xfrm>
            <a:off x="1088032" y="1036703"/>
            <a:ext cx="7610360" cy="0"/>
          </a:xfrm>
          <a:prstGeom prst="line">
            <a:avLst/>
          </a:prstGeom>
          <a:ln w="57150">
            <a:solidFill>
              <a:srgbClr val="1740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42A069-DBD4-41B1-8BB0-9D298B421663}"/>
              </a:ext>
            </a:extLst>
          </p:cNvPr>
          <p:cNvSpPr txBox="1"/>
          <p:nvPr/>
        </p:nvSpPr>
        <p:spPr>
          <a:xfrm>
            <a:off x="1006252" y="451928"/>
            <a:ext cx="531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Northern White Rhino (NWR)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16C2028-5DC4-4991-9D0C-0313086DF787}"/>
              </a:ext>
            </a:extLst>
          </p:cNvPr>
          <p:cNvGrpSpPr/>
          <p:nvPr/>
        </p:nvGrpSpPr>
        <p:grpSpPr>
          <a:xfrm>
            <a:off x="6509755" y="2368782"/>
            <a:ext cx="5150603" cy="3570353"/>
            <a:chOff x="2896757" y="9270672"/>
            <a:chExt cx="5822208" cy="4035904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EAA285D-A4B2-4C9E-A231-6D6C57BA53B3}"/>
                </a:ext>
              </a:extLst>
            </p:cNvPr>
            <p:cNvGrpSpPr/>
            <p:nvPr/>
          </p:nvGrpSpPr>
          <p:grpSpPr>
            <a:xfrm>
              <a:off x="2896757" y="9270672"/>
              <a:ext cx="5822208" cy="4035904"/>
              <a:chOff x="24155400" y="8084568"/>
              <a:chExt cx="16795023" cy="11642162"/>
            </a:xfrm>
          </p:grpSpPr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F76EE20C-6E15-403E-8233-FCF57FDDC1A8}"/>
                  </a:ext>
                </a:extLst>
              </p:cNvPr>
              <p:cNvSpPr/>
              <p:nvPr/>
            </p:nvSpPr>
            <p:spPr>
              <a:xfrm>
                <a:off x="28708350" y="8096250"/>
                <a:ext cx="3124200" cy="3124200"/>
              </a:xfrm>
              <a:prstGeom prst="flowChartConnector">
                <a:avLst/>
              </a:prstGeom>
              <a:solidFill>
                <a:srgbClr val="FFA5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50614AB-375D-4272-A448-82A14065C1A9}"/>
                  </a:ext>
                </a:extLst>
              </p:cNvPr>
              <p:cNvSpPr/>
              <p:nvPr/>
            </p:nvSpPr>
            <p:spPr>
              <a:xfrm>
                <a:off x="24155400" y="8096250"/>
                <a:ext cx="3124200" cy="3124200"/>
              </a:xfrm>
              <a:prstGeom prst="rect">
                <a:avLst/>
              </a:prstGeom>
              <a:solidFill>
                <a:srgbClr val="6BB22E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Sudan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503E92C-AA36-4EE7-8204-37D4F2429923}"/>
                  </a:ext>
                </a:extLst>
              </p:cNvPr>
              <p:cNvSpPr/>
              <p:nvPr/>
            </p:nvSpPr>
            <p:spPr>
              <a:xfrm>
                <a:off x="33261300" y="8096250"/>
                <a:ext cx="3124200" cy="3124200"/>
              </a:xfrm>
              <a:prstGeom prst="rect">
                <a:avLst/>
              </a:prstGeom>
              <a:solidFill>
                <a:srgbClr val="6BB22E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Saut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5AA4069-4A73-4CFB-9366-C2E33EED5570}"/>
                  </a:ext>
                </a:extLst>
              </p:cNvPr>
              <p:cNvSpPr/>
              <p:nvPr/>
            </p:nvSpPr>
            <p:spPr>
              <a:xfrm>
                <a:off x="37814250" y="8096250"/>
                <a:ext cx="3124200" cy="3124200"/>
              </a:xfrm>
              <a:prstGeom prst="rect">
                <a:avLst/>
              </a:prstGeom>
              <a:solidFill>
                <a:srgbClr val="6BB22E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Arthur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SWR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C1164FE-A5CF-4A81-9971-8CBC0493058A}"/>
                  </a:ext>
                </a:extLst>
              </p:cNvPr>
              <p:cNvSpPr/>
              <p:nvPr/>
            </p:nvSpPr>
            <p:spPr>
              <a:xfrm>
                <a:off x="31644168" y="12458699"/>
                <a:ext cx="3124200" cy="3124200"/>
              </a:xfrm>
              <a:prstGeom prst="rect">
                <a:avLst/>
              </a:prstGeom>
              <a:solidFill>
                <a:srgbClr val="6BB22E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Suni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DBA5B4D1-AAA7-4B79-8596-81046509E911}"/>
                  </a:ext>
                </a:extLst>
              </p:cNvPr>
              <p:cNvSpPr/>
              <p:nvPr/>
            </p:nvSpPr>
            <p:spPr>
              <a:xfrm>
                <a:off x="24646467" y="12458700"/>
                <a:ext cx="3124200" cy="3124200"/>
              </a:xfrm>
              <a:prstGeom prst="flowChartConnector">
                <a:avLst/>
              </a:prstGeom>
              <a:solidFill>
                <a:srgbClr val="FFA5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F3F1B0A5-1EAE-420A-8873-150D18F6CC6C}"/>
                  </a:ext>
                </a:extLst>
              </p:cNvPr>
              <p:cNvSpPr/>
              <p:nvPr/>
            </p:nvSpPr>
            <p:spPr>
              <a:xfrm>
                <a:off x="28200055" y="12458700"/>
                <a:ext cx="3124200" cy="3124200"/>
              </a:xfrm>
              <a:prstGeom prst="flowChartConnector">
                <a:avLst/>
              </a:prstGeom>
              <a:solidFill>
                <a:srgbClr val="FFA5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Najin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2D49362-8BF4-4167-B76B-B64B5448BA32}"/>
                  </a:ext>
                </a:extLst>
              </p:cNvPr>
              <p:cNvGrpSpPr/>
              <p:nvPr/>
            </p:nvGrpSpPr>
            <p:grpSpPr>
              <a:xfrm>
                <a:off x="26208567" y="9658350"/>
                <a:ext cx="3563408" cy="2289571"/>
                <a:chOff x="26208567" y="9658350"/>
                <a:chExt cx="3563408" cy="2289571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EB12E710-232C-442D-AD65-606573FCDFB7}"/>
                    </a:ext>
                  </a:extLst>
                </p:cNvPr>
                <p:cNvCxnSpPr/>
                <p:nvPr/>
              </p:nvCxnSpPr>
              <p:spPr>
                <a:xfrm>
                  <a:off x="27275896" y="9658350"/>
                  <a:ext cx="142875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8B4B5A1B-DAC0-4A37-9846-F9B1CAA83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90271" y="9658350"/>
                  <a:ext cx="0" cy="228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EF83E2B1-0FEF-41A7-996E-09222BA39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08567" y="11947921"/>
                  <a:ext cx="356340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E07E614-080B-4C5E-A853-C14D2F9A4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08567" y="11910060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56C09D60-BEEB-4647-8B82-828F9FB5D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62155" y="11910060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A6A35369-9A82-4C3C-BC00-26E8AE8386C9}"/>
                  </a:ext>
                </a:extLst>
              </p:cNvPr>
              <p:cNvGrpSpPr/>
              <p:nvPr/>
            </p:nvGrpSpPr>
            <p:grpSpPr>
              <a:xfrm>
                <a:off x="31832550" y="9620488"/>
                <a:ext cx="1428750" cy="2838207"/>
                <a:chOff x="27275896" y="9658350"/>
                <a:chExt cx="1428750" cy="2286000"/>
              </a:xfrm>
            </p:grpSpPr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6F430C99-BC6E-4D65-8E64-6BA20CEDFB69}"/>
                    </a:ext>
                  </a:extLst>
                </p:cNvPr>
                <p:cNvCxnSpPr/>
                <p:nvPr/>
              </p:nvCxnSpPr>
              <p:spPr>
                <a:xfrm>
                  <a:off x="27275896" y="9658350"/>
                  <a:ext cx="142875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D39A015E-D4B0-423E-A19D-316AD5EEC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90271" y="9658350"/>
                  <a:ext cx="0" cy="228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A65CB99-88B8-4F44-BD24-B778EB891A49}"/>
                  </a:ext>
                </a:extLst>
              </p:cNvPr>
              <p:cNvGrpSpPr/>
              <p:nvPr/>
            </p:nvGrpSpPr>
            <p:grpSpPr>
              <a:xfrm>
                <a:off x="35648680" y="11944350"/>
                <a:ext cx="3124200" cy="3638549"/>
                <a:chOff x="35880908" y="11944350"/>
                <a:chExt cx="3124200" cy="3638549"/>
              </a:xfrm>
            </p:grpSpPr>
            <p:sp>
              <p:nvSpPr>
                <p:cNvPr id="217" name="Flowchart: Connector 216">
                  <a:extLst>
                    <a:ext uri="{FF2B5EF4-FFF2-40B4-BE49-F238E27FC236}">
                      <a16:creationId xmlns:a16="http://schemas.microsoft.com/office/drawing/2014/main" id="{33384B7C-B255-4AAF-99AA-46AD63B51989}"/>
                    </a:ext>
                  </a:extLst>
                </p:cNvPr>
                <p:cNvSpPr/>
                <p:nvPr/>
              </p:nvSpPr>
              <p:spPr>
                <a:xfrm>
                  <a:off x="35880908" y="12458699"/>
                  <a:ext cx="3124200" cy="3124200"/>
                </a:xfrm>
                <a:prstGeom prst="flowChartConnector">
                  <a:avLst/>
                </a:prstGeom>
                <a:solidFill>
                  <a:srgbClr val="FFA5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Nasi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Hybrid NWR &amp; SWR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D2E67FF4-0160-4D01-AA9A-B7978C44F66A}"/>
                    </a:ext>
                  </a:extLst>
                </p:cNvPr>
                <p:cNvCxnSpPr>
                  <a:cxnSpLocks/>
                  <a:stCxn id="217" idx="0"/>
                </p:cNvCxnSpPr>
                <p:nvPr/>
              </p:nvCxnSpPr>
              <p:spPr>
                <a:xfrm flipV="1">
                  <a:off x="37443008" y="11944350"/>
                  <a:ext cx="0" cy="514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852280C5-AD0A-4EEC-8DA3-6C3AC64208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73700" y="11910060"/>
                <a:ext cx="716823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D84AB848-E791-47CB-9EAA-44B58335C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1939" y="11252199"/>
                <a:ext cx="0" cy="6949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DD70808-0779-4A8E-A331-B3201D4A9E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93454" y="11122819"/>
                <a:ext cx="0" cy="8229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8477968-A068-45A8-B0A3-AA01B1666B7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9832571" y="16057842"/>
                <a:ext cx="539496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2CADF8A-8DC2-4D2E-8AF6-309A565A3B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7531" y="11220450"/>
                <a:ext cx="0" cy="48463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3FC7658-A10A-4E49-9DB9-717D8D7005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91729" y="15592311"/>
                <a:ext cx="0" cy="50339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504F78BA-31A4-41D0-8443-BCC3E01265CB}"/>
                  </a:ext>
                </a:extLst>
              </p:cNvPr>
              <p:cNvGrpSpPr/>
              <p:nvPr/>
            </p:nvGrpSpPr>
            <p:grpSpPr>
              <a:xfrm>
                <a:off x="30786615" y="16066770"/>
                <a:ext cx="3124200" cy="3659960"/>
                <a:chOff x="30786615" y="16066770"/>
                <a:chExt cx="3124200" cy="3659960"/>
              </a:xfrm>
            </p:grpSpPr>
            <p:sp>
              <p:nvSpPr>
                <p:cNvPr id="215" name="Flowchart: Connector 214">
                  <a:extLst>
                    <a:ext uri="{FF2B5EF4-FFF2-40B4-BE49-F238E27FC236}">
                      <a16:creationId xmlns:a16="http://schemas.microsoft.com/office/drawing/2014/main" id="{AE3FD76D-BE9B-4BE1-94E6-7559968D8CD9}"/>
                    </a:ext>
                  </a:extLst>
                </p:cNvPr>
                <p:cNvSpPr/>
                <p:nvPr/>
              </p:nvSpPr>
              <p:spPr>
                <a:xfrm>
                  <a:off x="30786615" y="16602530"/>
                  <a:ext cx="3124200" cy="3124200"/>
                </a:xfrm>
                <a:prstGeom prst="flowChartConnector">
                  <a:avLst/>
                </a:prstGeom>
                <a:solidFill>
                  <a:srgbClr val="FFA5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Fatu</a:t>
                  </a: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897F881-CDEE-4E16-B0D7-BD57B7375D5D}"/>
                    </a:ext>
                  </a:extLst>
                </p:cNvPr>
                <p:cNvCxnSpPr>
                  <a:cxnSpLocks/>
                  <a:stCxn id="215" idx="0"/>
                </p:cNvCxnSpPr>
                <p:nvPr/>
              </p:nvCxnSpPr>
              <p:spPr>
                <a:xfrm flipV="1">
                  <a:off x="32348715" y="16066770"/>
                  <a:ext cx="0" cy="53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728D2AEE-99E5-4807-A66C-C282BBD681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55400" y="8096250"/>
                <a:ext cx="3112227" cy="3124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69E8213-599E-438F-85FF-1E039CC49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73273" y="8084568"/>
                <a:ext cx="3112227" cy="3124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7EFF9A7D-F11B-44E7-8374-3A3CEE8042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38196" y="8084568"/>
                <a:ext cx="3112227" cy="3124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17F089-8319-4D51-AA74-C6ED2A63E958}"/>
                  </a:ext>
                </a:extLst>
              </p:cNvPr>
              <p:cNvCxnSpPr>
                <a:cxnSpLocks/>
                <a:stCxn id="189" idx="3"/>
                <a:endCxn id="189" idx="7"/>
              </p:cNvCxnSpPr>
              <p:nvPr/>
            </p:nvCxnSpPr>
            <p:spPr>
              <a:xfrm flipV="1">
                <a:off x="29165878" y="8553778"/>
                <a:ext cx="2209144" cy="2209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82C080B-ABA7-46B1-A406-41EAC48B96EE}"/>
                  </a:ext>
                </a:extLst>
              </p:cNvPr>
              <p:cNvCxnSpPr>
                <a:cxnSpLocks/>
                <a:stCxn id="194" idx="3"/>
              </p:cNvCxnSpPr>
              <p:nvPr/>
            </p:nvCxnSpPr>
            <p:spPr>
              <a:xfrm flipV="1">
                <a:off x="25103995" y="12916228"/>
                <a:ext cx="2209144" cy="2209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47C627C-AED0-45C1-8207-BA1252DEE0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89191" y="12876146"/>
                <a:ext cx="2209144" cy="2209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F4C8754-5C42-4444-A06C-CF50BA800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40759" y="12445821"/>
                <a:ext cx="3112227" cy="3124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2EC01AE-5565-4C8D-8490-BA5BB6CEC226}"/>
                </a:ext>
              </a:extLst>
            </p:cNvPr>
            <p:cNvSpPr/>
            <p:nvPr/>
          </p:nvSpPr>
          <p:spPr>
            <a:xfrm>
              <a:off x="4579933" y="9610337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Nasima</a:t>
              </a:r>
              <a:endParaRPr lang="en-US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54B777B-530C-4527-8638-EB76288CEC95}"/>
                </a:ext>
              </a:extLst>
            </p:cNvPr>
            <p:cNvSpPr/>
            <p:nvPr/>
          </p:nvSpPr>
          <p:spPr>
            <a:xfrm>
              <a:off x="3197157" y="11131637"/>
              <a:ext cx="8116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Nabire</a:t>
              </a:r>
              <a:endParaRPr lang="en-US" dirty="0"/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3C69E6D-12B4-4D8E-8EEB-966E4E793BA6}"/>
              </a:ext>
            </a:extLst>
          </p:cNvPr>
          <p:cNvSpPr/>
          <p:nvPr/>
        </p:nvSpPr>
        <p:spPr>
          <a:xfrm>
            <a:off x="1088032" y="1096313"/>
            <a:ext cx="6096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Population: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1970s: ~500 in East and Central Africa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2019:  2 mother and daughter, </a:t>
            </a:r>
            <a:r>
              <a:rPr lang="en-US" sz="2000" dirty="0" err="1"/>
              <a:t>Najin</a:t>
            </a:r>
            <a:r>
              <a:rPr lang="en-US" sz="2000" dirty="0"/>
              <a:t> and Fatu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3EC904A-003A-4E9D-AB04-41CD47D59CA3}"/>
              </a:ext>
            </a:extLst>
          </p:cNvPr>
          <p:cNvSpPr/>
          <p:nvPr/>
        </p:nvSpPr>
        <p:spPr>
          <a:xfrm>
            <a:off x="1088032" y="5467397"/>
            <a:ext cx="4718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Lato"/>
              </a:rPr>
              <a:t>Najin</a:t>
            </a:r>
            <a:r>
              <a:rPr lang="en-US" sz="1200" dirty="0">
                <a:latin typeface="Lato"/>
              </a:rPr>
              <a:t> (left) and Fatu grazing together at the </a:t>
            </a:r>
            <a:r>
              <a:rPr lang="en-US" sz="1200" dirty="0" err="1">
                <a:latin typeface="Lato"/>
              </a:rPr>
              <a:t>Ol</a:t>
            </a:r>
            <a:r>
              <a:rPr lang="en-US" sz="1200" dirty="0">
                <a:latin typeface="Lato"/>
              </a:rPr>
              <a:t> Pejeta Conservancy</a:t>
            </a:r>
            <a:endParaRPr lang="en-US" sz="1200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25C8C5F-FAFC-4D2E-921F-56854CC7CB43}"/>
              </a:ext>
            </a:extLst>
          </p:cNvPr>
          <p:cNvGrpSpPr/>
          <p:nvPr/>
        </p:nvGrpSpPr>
        <p:grpSpPr>
          <a:xfrm>
            <a:off x="1174874" y="2850394"/>
            <a:ext cx="4713618" cy="2633426"/>
            <a:chOff x="1174874" y="2850394"/>
            <a:chExt cx="4713618" cy="2633426"/>
          </a:xfrm>
        </p:grpSpPr>
        <p:pic>
          <p:nvPicPr>
            <p:cNvPr id="2052" name="Picture 4" descr="Related image">
              <a:extLst>
                <a:ext uri="{FF2B5EF4-FFF2-40B4-BE49-F238E27FC236}">
                  <a16:creationId xmlns:a16="http://schemas.microsoft.com/office/drawing/2014/main" id="{F704ED59-8927-4041-9B81-5EDE014DE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874" y="2850394"/>
              <a:ext cx="4631431" cy="2607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7A789B9B-FE7E-43AD-90A3-9F037E35508C}"/>
                </a:ext>
              </a:extLst>
            </p:cNvPr>
            <p:cNvSpPr/>
            <p:nvPr/>
          </p:nvSpPr>
          <p:spPr>
            <a:xfrm>
              <a:off x="4775746" y="5196241"/>
              <a:ext cx="1112746" cy="287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Lato"/>
                </a:rPr>
                <a:t>Getty Images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8932635-BCBA-4731-B141-F7F97195D80C}"/>
              </a:ext>
            </a:extLst>
          </p:cNvPr>
          <p:cNvSpPr/>
          <p:nvPr/>
        </p:nvSpPr>
        <p:spPr>
          <a:xfrm rot="21401494">
            <a:off x="-173257" y="6375668"/>
            <a:ext cx="13699030" cy="1041520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711CCA-1254-4EB2-B7EA-75405F54557B}"/>
              </a:ext>
            </a:extLst>
          </p:cNvPr>
          <p:cNvSpPr/>
          <p:nvPr/>
        </p:nvSpPr>
        <p:spPr>
          <a:xfrm rot="21147873">
            <a:off x="-632804" y="-966364"/>
            <a:ext cx="13699030" cy="684521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2700000" algn="tl" rotWithShape="0">
              <a:prstClr val="black">
                <a:alpha val="19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Graphic 49" descr="Deciduous tree">
            <a:extLst>
              <a:ext uri="{FF2B5EF4-FFF2-40B4-BE49-F238E27FC236}">
                <a16:creationId xmlns:a16="http://schemas.microsoft.com/office/drawing/2014/main" id="{878B4692-2B3D-4347-97E1-FBC188F8248F}"/>
              </a:ext>
            </a:extLst>
          </p:cNvPr>
          <p:cNvSpPr/>
          <p:nvPr/>
        </p:nvSpPr>
        <p:spPr>
          <a:xfrm>
            <a:off x="1060936" y="6364803"/>
            <a:ext cx="821505" cy="457622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6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DD3272-4B2C-4AE8-9C56-61E19B6656D7}"/>
              </a:ext>
            </a:extLst>
          </p:cNvPr>
          <p:cNvCxnSpPr>
            <a:cxnSpLocks/>
          </p:cNvCxnSpPr>
          <p:nvPr/>
        </p:nvCxnSpPr>
        <p:spPr>
          <a:xfrm>
            <a:off x="1088032" y="1036703"/>
            <a:ext cx="7610360" cy="0"/>
          </a:xfrm>
          <a:prstGeom prst="line">
            <a:avLst/>
          </a:prstGeom>
          <a:ln w="57150">
            <a:solidFill>
              <a:srgbClr val="1740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42A069-DBD4-41B1-8BB0-9D298B421663}"/>
              </a:ext>
            </a:extLst>
          </p:cNvPr>
          <p:cNvSpPr txBox="1"/>
          <p:nvPr/>
        </p:nvSpPr>
        <p:spPr>
          <a:xfrm>
            <a:off x="1006252" y="451928"/>
            <a:ext cx="380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NWR Project</a:t>
            </a:r>
          </a:p>
        </p:txBody>
      </p:sp>
      <p:sp>
        <p:nvSpPr>
          <p:cNvPr id="99" name="Notched Right Arrow 12">
            <a:extLst>
              <a:ext uri="{FF2B5EF4-FFF2-40B4-BE49-F238E27FC236}">
                <a16:creationId xmlns:a16="http://schemas.microsoft.com/office/drawing/2014/main" id="{2471B5C4-D2C6-49B6-AB8F-A25E626A43C4}"/>
              </a:ext>
            </a:extLst>
          </p:cNvPr>
          <p:cNvSpPr/>
          <p:nvPr/>
        </p:nvSpPr>
        <p:spPr>
          <a:xfrm>
            <a:off x="3259477" y="3682988"/>
            <a:ext cx="879101" cy="273918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2841726-1988-4ADC-8AA5-BDDAC4DDFE63}"/>
              </a:ext>
            </a:extLst>
          </p:cNvPr>
          <p:cNvGrpSpPr/>
          <p:nvPr/>
        </p:nvGrpSpPr>
        <p:grpSpPr>
          <a:xfrm>
            <a:off x="1310028" y="3000031"/>
            <a:ext cx="1685783" cy="1209300"/>
            <a:chOff x="1583438" y="2700842"/>
            <a:chExt cx="1685783" cy="12093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5D988C1-E041-4AF1-836B-A6398E3E47C2}"/>
                </a:ext>
              </a:extLst>
            </p:cNvPr>
            <p:cNvGrpSpPr/>
            <p:nvPr/>
          </p:nvGrpSpPr>
          <p:grpSpPr>
            <a:xfrm rot="1442970">
              <a:off x="1583438" y="3406140"/>
              <a:ext cx="1132969" cy="504002"/>
              <a:chOff x="854742" y="201002"/>
              <a:chExt cx="1137913" cy="506202"/>
            </a:xfrm>
          </p:grpSpPr>
          <p:sp>
            <p:nvSpPr>
              <p:cNvPr id="91" name="Freeform 4">
                <a:extLst>
                  <a:ext uri="{FF2B5EF4-FFF2-40B4-BE49-F238E27FC236}">
                    <a16:creationId xmlns:a16="http://schemas.microsoft.com/office/drawing/2014/main" id="{CF322311-9D58-4D45-BF89-A5829D945CF6}"/>
                  </a:ext>
                </a:extLst>
              </p:cNvPr>
              <p:cNvSpPr/>
              <p:nvPr/>
            </p:nvSpPr>
            <p:spPr>
              <a:xfrm>
                <a:off x="854742" y="201002"/>
                <a:ext cx="1137913" cy="506202"/>
              </a:xfrm>
              <a:custGeom>
                <a:avLst/>
                <a:gdLst>
                  <a:gd name="connsiteX0" fmla="*/ 18561 w 1137913"/>
                  <a:gd name="connsiteY0" fmla="*/ 271609 h 862210"/>
                  <a:gd name="connsiteX1" fmla="*/ 439802 w 1137913"/>
                  <a:gd name="connsiteY1" fmla="*/ 220238 h 862210"/>
                  <a:gd name="connsiteX2" fmla="*/ 676107 w 1137913"/>
                  <a:gd name="connsiteY2" fmla="*/ 45578 h 862210"/>
                  <a:gd name="connsiteX3" fmla="*/ 1045977 w 1137913"/>
                  <a:gd name="connsiteY3" fmla="*/ 4481 h 862210"/>
                  <a:gd name="connsiteX4" fmla="*/ 922687 w 1137913"/>
                  <a:gd name="connsiteY4" fmla="*/ 127771 h 862210"/>
                  <a:gd name="connsiteX5" fmla="*/ 1076800 w 1137913"/>
                  <a:gd name="connsiteY5" fmla="*/ 261335 h 862210"/>
                  <a:gd name="connsiteX6" fmla="*/ 1117896 w 1137913"/>
                  <a:gd name="connsiteY6" fmla="*/ 405173 h 862210"/>
                  <a:gd name="connsiteX7" fmla="*/ 768575 w 1137913"/>
                  <a:gd name="connsiteY7" fmla="*/ 435996 h 862210"/>
                  <a:gd name="connsiteX8" fmla="*/ 521995 w 1137913"/>
                  <a:gd name="connsiteY8" fmla="*/ 579834 h 862210"/>
                  <a:gd name="connsiteX9" fmla="*/ 326786 w 1137913"/>
                  <a:gd name="connsiteY9" fmla="*/ 733946 h 862210"/>
                  <a:gd name="connsiteX10" fmla="*/ 234319 w 1137913"/>
                  <a:gd name="connsiteY10" fmla="*/ 857236 h 862210"/>
                  <a:gd name="connsiteX11" fmla="*/ 337060 w 1137913"/>
                  <a:gd name="connsiteY11" fmla="*/ 559286 h 862210"/>
                  <a:gd name="connsiteX12" fmla="*/ 100755 w 1137913"/>
                  <a:gd name="connsiteY12" fmla="*/ 507915 h 862210"/>
                  <a:gd name="connsiteX13" fmla="*/ 18561 w 1137913"/>
                  <a:gd name="connsiteY13" fmla="*/ 271609 h 86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37913" h="862210">
                    <a:moveTo>
                      <a:pt x="18561" y="271609"/>
                    </a:moveTo>
                    <a:cubicBezTo>
                      <a:pt x="75069" y="223663"/>
                      <a:pt x="330211" y="257910"/>
                      <a:pt x="439802" y="220238"/>
                    </a:cubicBezTo>
                    <a:cubicBezTo>
                      <a:pt x="549393" y="182566"/>
                      <a:pt x="575078" y="81537"/>
                      <a:pt x="676107" y="45578"/>
                    </a:cubicBezTo>
                    <a:cubicBezTo>
                      <a:pt x="777136" y="9619"/>
                      <a:pt x="1004880" y="-9218"/>
                      <a:pt x="1045977" y="4481"/>
                    </a:cubicBezTo>
                    <a:cubicBezTo>
                      <a:pt x="1087074" y="18180"/>
                      <a:pt x="917550" y="84962"/>
                      <a:pt x="922687" y="127771"/>
                    </a:cubicBezTo>
                    <a:cubicBezTo>
                      <a:pt x="927824" y="170580"/>
                      <a:pt x="1044265" y="215101"/>
                      <a:pt x="1076800" y="261335"/>
                    </a:cubicBezTo>
                    <a:cubicBezTo>
                      <a:pt x="1109335" y="307569"/>
                      <a:pt x="1169267" y="376063"/>
                      <a:pt x="1117896" y="405173"/>
                    </a:cubicBezTo>
                    <a:cubicBezTo>
                      <a:pt x="1066525" y="434283"/>
                      <a:pt x="867892" y="406886"/>
                      <a:pt x="768575" y="435996"/>
                    </a:cubicBezTo>
                    <a:cubicBezTo>
                      <a:pt x="669258" y="465106"/>
                      <a:pt x="595627" y="530176"/>
                      <a:pt x="521995" y="579834"/>
                    </a:cubicBezTo>
                    <a:cubicBezTo>
                      <a:pt x="448364" y="629492"/>
                      <a:pt x="374732" y="687712"/>
                      <a:pt x="326786" y="733946"/>
                    </a:cubicBezTo>
                    <a:cubicBezTo>
                      <a:pt x="278840" y="780180"/>
                      <a:pt x="232607" y="886346"/>
                      <a:pt x="234319" y="857236"/>
                    </a:cubicBezTo>
                    <a:cubicBezTo>
                      <a:pt x="236031" y="828126"/>
                      <a:pt x="359321" y="617506"/>
                      <a:pt x="337060" y="559286"/>
                    </a:cubicBezTo>
                    <a:cubicBezTo>
                      <a:pt x="314799" y="501066"/>
                      <a:pt x="153838" y="554149"/>
                      <a:pt x="100755" y="507915"/>
                    </a:cubicBezTo>
                    <a:cubicBezTo>
                      <a:pt x="47672" y="461681"/>
                      <a:pt x="-37947" y="319555"/>
                      <a:pt x="18561" y="2716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B2E61A0-024A-45B1-9D45-3F02FFE6F670}"/>
                  </a:ext>
                </a:extLst>
              </p:cNvPr>
              <p:cNvSpPr/>
              <p:nvPr/>
            </p:nvSpPr>
            <p:spPr>
              <a:xfrm>
                <a:off x="1202734" y="375862"/>
                <a:ext cx="187504" cy="12500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3F55DC9-8B4F-4EEB-A0A7-F2926A16A328}"/>
                </a:ext>
              </a:extLst>
            </p:cNvPr>
            <p:cNvGrpSpPr/>
            <p:nvPr/>
          </p:nvGrpSpPr>
          <p:grpSpPr>
            <a:xfrm>
              <a:off x="1881941" y="3154140"/>
              <a:ext cx="1132969" cy="504002"/>
              <a:chOff x="854742" y="201002"/>
              <a:chExt cx="1137913" cy="50620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Freeform 7">
                <a:extLst>
                  <a:ext uri="{FF2B5EF4-FFF2-40B4-BE49-F238E27FC236}">
                    <a16:creationId xmlns:a16="http://schemas.microsoft.com/office/drawing/2014/main" id="{2754DE26-0A4C-4CC9-9606-08CCFF328A72}"/>
                  </a:ext>
                </a:extLst>
              </p:cNvPr>
              <p:cNvSpPr/>
              <p:nvPr/>
            </p:nvSpPr>
            <p:spPr>
              <a:xfrm>
                <a:off x="854742" y="201002"/>
                <a:ext cx="1137913" cy="506202"/>
              </a:xfrm>
              <a:custGeom>
                <a:avLst/>
                <a:gdLst>
                  <a:gd name="connsiteX0" fmla="*/ 18561 w 1137913"/>
                  <a:gd name="connsiteY0" fmla="*/ 271609 h 862210"/>
                  <a:gd name="connsiteX1" fmla="*/ 439802 w 1137913"/>
                  <a:gd name="connsiteY1" fmla="*/ 220238 h 862210"/>
                  <a:gd name="connsiteX2" fmla="*/ 676107 w 1137913"/>
                  <a:gd name="connsiteY2" fmla="*/ 45578 h 862210"/>
                  <a:gd name="connsiteX3" fmla="*/ 1045977 w 1137913"/>
                  <a:gd name="connsiteY3" fmla="*/ 4481 h 862210"/>
                  <a:gd name="connsiteX4" fmla="*/ 922687 w 1137913"/>
                  <a:gd name="connsiteY4" fmla="*/ 127771 h 862210"/>
                  <a:gd name="connsiteX5" fmla="*/ 1076800 w 1137913"/>
                  <a:gd name="connsiteY5" fmla="*/ 261335 h 862210"/>
                  <a:gd name="connsiteX6" fmla="*/ 1117896 w 1137913"/>
                  <a:gd name="connsiteY6" fmla="*/ 405173 h 862210"/>
                  <a:gd name="connsiteX7" fmla="*/ 768575 w 1137913"/>
                  <a:gd name="connsiteY7" fmla="*/ 435996 h 862210"/>
                  <a:gd name="connsiteX8" fmla="*/ 521995 w 1137913"/>
                  <a:gd name="connsiteY8" fmla="*/ 579834 h 862210"/>
                  <a:gd name="connsiteX9" fmla="*/ 326786 w 1137913"/>
                  <a:gd name="connsiteY9" fmla="*/ 733946 h 862210"/>
                  <a:gd name="connsiteX10" fmla="*/ 234319 w 1137913"/>
                  <a:gd name="connsiteY10" fmla="*/ 857236 h 862210"/>
                  <a:gd name="connsiteX11" fmla="*/ 337060 w 1137913"/>
                  <a:gd name="connsiteY11" fmla="*/ 559286 h 862210"/>
                  <a:gd name="connsiteX12" fmla="*/ 100755 w 1137913"/>
                  <a:gd name="connsiteY12" fmla="*/ 507915 h 862210"/>
                  <a:gd name="connsiteX13" fmla="*/ 18561 w 1137913"/>
                  <a:gd name="connsiteY13" fmla="*/ 271609 h 86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37913" h="862210">
                    <a:moveTo>
                      <a:pt x="18561" y="271609"/>
                    </a:moveTo>
                    <a:cubicBezTo>
                      <a:pt x="75069" y="223663"/>
                      <a:pt x="330211" y="257910"/>
                      <a:pt x="439802" y="220238"/>
                    </a:cubicBezTo>
                    <a:cubicBezTo>
                      <a:pt x="549393" y="182566"/>
                      <a:pt x="575078" y="81537"/>
                      <a:pt x="676107" y="45578"/>
                    </a:cubicBezTo>
                    <a:cubicBezTo>
                      <a:pt x="777136" y="9619"/>
                      <a:pt x="1004880" y="-9218"/>
                      <a:pt x="1045977" y="4481"/>
                    </a:cubicBezTo>
                    <a:cubicBezTo>
                      <a:pt x="1087074" y="18180"/>
                      <a:pt x="917550" y="84962"/>
                      <a:pt x="922687" y="127771"/>
                    </a:cubicBezTo>
                    <a:cubicBezTo>
                      <a:pt x="927824" y="170580"/>
                      <a:pt x="1044265" y="215101"/>
                      <a:pt x="1076800" y="261335"/>
                    </a:cubicBezTo>
                    <a:cubicBezTo>
                      <a:pt x="1109335" y="307569"/>
                      <a:pt x="1169267" y="376063"/>
                      <a:pt x="1117896" y="405173"/>
                    </a:cubicBezTo>
                    <a:cubicBezTo>
                      <a:pt x="1066525" y="434283"/>
                      <a:pt x="867892" y="406886"/>
                      <a:pt x="768575" y="435996"/>
                    </a:cubicBezTo>
                    <a:cubicBezTo>
                      <a:pt x="669258" y="465106"/>
                      <a:pt x="595627" y="530176"/>
                      <a:pt x="521995" y="579834"/>
                    </a:cubicBezTo>
                    <a:cubicBezTo>
                      <a:pt x="448364" y="629492"/>
                      <a:pt x="374732" y="687712"/>
                      <a:pt x="326786" y="733946"/>
                    </a:cubicBezTo>
                    <a:cubicBezTo>
                      <a:pt x="278840" y="780180"/>
                      <a:pt x="232607" y="886346"/>
                      <a:pt x="234319" y="857236"/>
                    </a:cubicBezTo>
                    <a:cubicBezTo>
                      <a:pt x="236031" y="828126"/>
                      <a:pt x="359321" y="617506"/>
                      <a:pt x="337060" y="559286"/>
                    </a:cubicBezTo>
                    <a:cubicBezTo>
                      <a:pt x="314799" y="501066"/>
                      <a:pt x="153838" y="554149"/>
                      <a:pt x="100755" y="507915"/>
                    </a:cubicBezTo>
                    <a:cubicBezTo>
                      <a:pt x="47672" y="461681"/>
                      <a:pt x="-37947" y="319555"/>
                      <a:pt x="18561" y="2716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B76ADC8-0C75-4EB8-B23F-2F585840F132}"/>
                  </a:ext>
                </a:extLst>
              </p:cNvPr>
              <p:cNvSpPr/>
              <p:nvPr/>
            </p:nvSpPr>
            <p:spPr>
              <a:xfrm>
                <a:off x="1202734" y="375862"/>
                <a:ext cx="187504" cy="12500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F2B2909-2430-43AF-8AE7-BF2461C23AAC}"/>
                </a:ext>
              </a:extLst>
            </p:cNvPr>
            <p:cNvGrpSpPr/>
            <p:nvPr/>
          </p:nvGrpSpPr>
          <p:grpSpPr>
            <a:xfrm rot="10128889">
              <a:off x="2136252" y="3170943"/>
              <a:ext cx="1132969" cy="504002"/>
              <a:chOff x="854742" y="201002"/>
              <a:chExt cx="1137913" cy="50620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7" name="Freeform 10">
                <a:extLst>
                  <a:ext uri="{FF2B5EF4-FFF2-40B4-BE49-F238E27FC236}">
                    <a16:creationId xmlns:a16="http://schemas.microsoft.com/office/drawing/2014/main" id="{277BBDBE-4E01-4A40-A0DA-A6E811B791F7}"/>
                  </a:ext>
                </a:extLst>
              </p:cNvPr>
              <p:cNvSpPr/>
              <p:nvPr/>
            </p:nvSpPr>
            <p:spPr>
              <a:xfrm>
                <a:off x="854742" y="201002"/>
                <a:ext cx="1137913" cy="506202"/>
              </a:xfrm>
              <a:custGeom>
                <a:avLst/>
                <a:gdLst>
                  <a:gd name="connsiteX0" fmla="*/ 18561 w 1137913"/>
                  <a:gd name="connsiteY0" fmla="*/ 271609 h 862210"/>
                  <a:gd name="connsiteX1" fmla="*/ 439802 w 1137913"/>
                  <a:gd name="connsiteY1" fmla="*/ 220238 h 862210"/>
                  <a:gd name="connsiteX2" fmla="*/ 676107 w 1137913"/>
                  <a:gd name="connsiteY2" fmla="*/ 45578 h 862210"/>
                  <a:gd name="connsiteX3" fmla="*/ 1045977 w 1137913"/>
                  <a:gd name="connsiteY3" fmla="*/ 4481 h 862210"/>
                  <a:gd name="connsiteX4" fmla="*/ 922687 w 1137913"/>
                  <a:gd name="connsiteY4" fmla="*/ 127771 h 862210"/>
                  <a:gd name="connsiteX5" fmla="*/ 1076800 w 1137913"/>
                  <a:gd name="connsiteY5" fmla="*/ 261335 h 862210"/>
                  <a:gd name="connsiteX6" fmla="*/ 1117896 w 1137913"/>
                  <a:gd name="connsiteY6" fmla="*/ 405173 h 862210"/>
                  <a:gd name="connsiteX7" fmla="*/ 768575 w 1137913"/>
                  <a:gd name="connsiteY7" fmla="*/ 435996 h 862210"/>
                  <a:gd name="connsiteX8" fmla="*/ 521995 w 1137913"/>
                  <a:gd name="connsiteY8" fmla="*/ 579834 h 862210"/>
                  <a:gd name="connsiteX9" fmla="*/ 326786 w 1137913"/>
                  <a:gd name="connsiteY9" fmla="*/ 733946 h 862210"/>
                  <a:gd name="connsiteX10" fmla="*/ 234319 w 1137913"/>
                  <a:gd name="connsiteY10" fmla="*/ 857236 h 862210"/>
                  <a:gd name="connsiteX11" fmla="*/ 337060 w 1137913"/>
                  <a:gd name="connsiteY11" fmla="*/ 559286 h 862210"/>
                  <a:gd name="connsiteX12" fmla="*/ 100755 w 1137913"/>
                  <a:gd name="connsiteY12" fmla="*/ 507915 h 862210"/>
                  <a:gd name="connsiteX13" fmla="*/ 18561 w 1137913"/>
                  <a:gd name="connsiteY13" fmla="*/ 271609 h 86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37913" h="862210">
                    <a:moveTo>
                      <a:pt x="18561" y="271609"/>
                    </a:moveTo>
                    <a:cubicBezTo>
                      <a:pt x="75069" y="223663"/>
                      <a:pt x="330211" y="257910"/>
                      <a:pt x="439802" y="220238"/>
                    </a:cubicBezTo>
                    <a:cubicBezTo>
                      <a:pt x="549393" y="182566"/>
                      <a:pt x="575078" y="81537"/>
                      <a:pt x="676107" y="45578"/>
                    </a:cubicBezTo>
                    <a:cubicBezTo>
                      <a:pt x="777136" y="9619"/>
                      <a:pt x="1004880" y="-9218"/>
                      <a:pt x="1045977" y="4481"/>
                    </a:cubicBezTo>
                    <a:cubicBezTo>
                      <a:pt x="1087074" y="18180"/>
                      <a:pt x="917550" y="84962"/>
                      <a:pt x="922687" y="127771"/>
                    </a:cubicBezTo>
                    <a:cubicBezTo>
                      <a:pt x="927824" y="170580"/>
                      <a:pt x="1044265" y="215101"/>
                      <a:pt x="1076800" y="261335"/>
                    </a:cubicBezTo>
                    <a:cubicBezTo>
                      <a:pt x="1109335" y="307569"/>
                      <a:pt x="1169267" y="376063"/>
                      <a:pt x="1117896" y="405173"/>
                    </a:cubicBezTo>
                    <a:cubicBezTo>
                      <a:pt x="1066525" y="434283"/>
                      <a:pt x="867892" y="406886"/>
                      <a:pt x="768575" y="435996"/>
                    </a:cubicBezTo>
                    <a:cubicBezTo>
                      <a:pt x="669258" y="465106"/>
                      <a:pt x="595627" y="530176"/>
                      <a:pt x="521995" y="579834"/>
                    </a:cubicBezTo>
                    <a:cubicBezTo>
                      <a:pt x="448364" y="629492"/>
                      <a:pt x="374732" y="687712"/>
                      <a:pt x="326786" y="733946"/>
                    </a:cubicBezTo>
                    <a:cubicBezTo>
                      <a:pt x="278840" y="780180"/>
                      <a:pt x="232607" y="886346"/>
                      <a:pt x="234319" y="857236"/>
                    </a:cubicBezTo>
                    <a:cubicBezTo>
                      <a:pt x="236031" y="828126"/>
                      <a:pt x="359321" y="617506"/>
                      <a:pt x="337060" y="559286"/>
                    </a:cubicBezTo>
                    <a:cubicBezTo>
                      <a:pt x="314799" y="501066"/>
                      <a:pt x="153838" y="554149"/>
                      <a:pt x="100755" y="507915"/>
                    </a:cubicBezTo>
                    <a:cubicBezTo>
                      <a:pt x="47672" y="461681"/>
                      <a:pt x="-37947" y="319555"/>
                      <a:pt x="18561" y="2716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9D950B5-AA4E-47F3-B329-2EC47A9C362D}"/>
                  </a:ext>
                </a:extLst>
              </p:cNvPr>
              <p:cNvSpPr/>
              <p:nvPr/>
            </p:nvSpPr>
            <p:spPr>
              <a:xfrm>
                <a:off x="1202734" y="375862"/>
                <a:ext cx="187504" cy="12500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04E450-8B8D-4ECA-93FC-312C2FD57893}"/>
                </a:ext>
              </a:extLst>
            </p:cNvPr>
            <p:cNvSpPr txBox="1"/>
            <p:nvPr/>
          </p:nvSpPr>
          <p:spPr>
            <a:xfrm>
              <a:off x="1872896" y="2700842"/>
              <a:ext cx="1084796" cy="337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Fibroblasts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62F203A-C605-4672-A01E-0175C07BD95E}"/>
              </a:ext>
            </a:extLst>
          </p:cNvPr>
          <p:cNvGrpSpPr/>
          <p:nvPr/>
        </p:nvGrpSpPr>
        <p:grpSpPr>
          <a:xfrm>
            <a:off x="4430166" y="3043570"/>
            <a:ext cx="966689" cy="1049928"/>
            <a:chOff x="3726657" y="1641963"/>
            <a:chExt cx="970907" cy="1054512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57C7CD1-C5A6-49C1-B7B4-72E05C19A67A}"/>
                </a:ext>
              </a:extLst>
            </p:cNvPr>
            <p:cNvGrpSpPr/>
            <p:nvPr/>
          </p:nvGrpSpPr>
          <p:grpSpPr>
            <a:xfrm>
              <a:off x="3990360" y="2051772"/>
              <a:ext cx="554804" cy="369870"/>
              <a:chOff x="575353" y="287676"/>
              <a:chExt cx="554804" cy="3698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BC210D6-9B98-40B0-9C36-A3231A63F54D}"/>
                  </a:ext>
                </a:extLst>
              </p:cNvPr>
              <p:cNvSpPr/>
              <p:nvPr/>
            </p:nvSpPr>
            <p:spPr>
              <a:xfrm>
                <a:off x="575353" y="287676"/>
                <a:ext cx="554804" cy="36987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A38BF0A-15D4-4CD5-B69E-1C0BE5645528}"/>
                  </a:ext>
                </a:extLst>
              </p:cNvPr>
              <p:cNvSpPr/>
              <p:nvPr/>
            </p:nvSpPr>
            <p:spPr>
              <a:xfrm>
                <a:off x="665251" y="410109"/>
                <a:ext cx="187504" cy="12500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504A0D5-F49F-4CFF-9D38-44E39A1B66D7}"/>
                </a:ext>
              </a:extLst>
            </p:cNvPr>
            <p:cNvSpPr/>
            <p:nvPr/>
          </p:nvSpPr>
          <p:spPr>
            <a:xfrm>
              <a:off x="4142760" y="2204172"/>
              <a:ext cx="554804" cy="36987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B46364-FC19-4BFF-B841-70BC0B10F631}"/>
                </a:ext>
              </a:extLst>
            </p:cNvPr>
            <p:cNvSpPr/>
            <p:nvPr/>
          </p:nvSpPr>
          <p:spPr>
            <a:xfrm>
              <a:off x="4232658" y="2326605"/>
              <a:ext cx="187504" cy="12500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C8A5EA7-5FAA-4453-8806-99FDFA7BDF54}"/>
                </a:ext>
              </a:extLst>
            </p:cNvPr>
            <p:cNvSpPr/>
            <p:nvPr/>
          </p:nvSpPr>
          <p:spPr>
            <a:xfrm>
              <a:off x="3726657" y="2326605"/>
              <a:ext cx="554804" cy="36987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9288568-AED9-4065-BC5A-8706CE545519}"/>
                </a:ext>
              </a:extLst>
            </p:cNvPr>
            <p:cNvSpPr/>
            <p:nvPr/>
          </p:nvSpPr>
          <p:spPr>
            <a:xfrm>
              <a:off x="3816555" y="2449038"/>
              <a:ext cx="187504" cy="12500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181C46A-E6E2-4C96-8930-341943F84182}"/>
                </a:ext>
              </a:extLst>
            </p:cNvPr>
            <p:cNvSpPr txBox="1"/>
            <p:nvPr/>
          </p:nvSpPr>
          <p:spPr>
            <a:xfrm>
              <a:off x="3983207" y="1641963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iPSCs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0272818-409B-4350-B9B0-CCC9E0079C7E}"/>
              </a:ext>
            </a:extLst>
          </p:cNvPr>
          <p:cNvSpPr txBox="1"/>
          <p:nvPr/>
        </p:nvSpPr>
        <p:spPr>
          <a:xfrm>
            <a:off x="3005211" y="3128009"/>
            <a:ext cx="1348907" cy="52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Reprogramming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factors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1389955-6428-40EF-86EE-CD1DCE412557}"/>
              </a:ext>
            </a:extLst>
          </p:cNvPr>
          <p:cNvCxnSpPr>
            <a:cxnSpLocks/>
          </p:cNvCxnSpPr>
          <p:nvPr/>
        </p:nvCxnSpPr>
        <p:spPr>
          <a:xfrm flipV="1">
            <a:off x="5597970" y="2630913"/>
            <a:ext cx="1103470" cy="6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18D384-F926-4A45-8A72-742C03253D85}"/>
              </a:ext>
            </a:extLst>
          </p:cNvPr>
          <p:cNvGrpSpPr/>
          <p:nvPr/>
        </p:nvGrpSpPr>
        <p:grpSpPr>
          <a:xfrm>
            <a:off x="7176552" y="3308448"/>
            <a:ext cx="1696049" cy="595435"/>
            <a:chOff x="5639550" y="2268527"/>
            <a:chExt cx="1703451" cy="59803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1C8AFD3-0490-4009-89C8-7FE3F84208DA}"/>
                </a:ext>
              </a:extLst>
            </p:cNvPr>
            <p:cNvGrpSpPr/>
            <p:nvPr/>
          </p:nvGrpSpPr>
          <p:grpSpPr>
            <a:xfrm>
              <a:off x="5639550" y="2268527"/>
              <a:ext cx="1703451" cy="598034"/>
              <a:chOff x="3460237" y="3026206"/>
              <a:chExt cx="3263558" cy="114574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Freeform 43">
                <a:extLst>
                  <a:ext uri="{FF2B5EF4-FFF2-40B4-BE49-F238E27FC236}">
                    <a16:creationId xmlns:a16="http://schemas.microsoft.com/office/drawing/2014/main" id="{99EAE9F1-A246-4B24-9DB9-31A71EC636A6}"/>
                  </a:ext>
                </a:extLst>
              </p:cNvPr>
              <p:cNvSpPr/>
              <p:nvPr/>
            </p:nvSpPr>
            <p:spPr>
              <a:xfrm>
                <a:off x="3460237" y="3026206"/>
                <a:ext cx="3263558" cy="1145744"/>
              </a:xfrm>
              <a:custGeom>
                <a:avLst/>
                <a:gdLst>
                  <a:gd name="connsiteX0" fmla="*/ 1582869 w 2740012"/>
                  <a:gd name="connsiteY0" fmla="*/ 43321 h 996130"/>
                  <a:gd name="connsiteX1" fmla="*/ 2662369 w 2740012"/>
                  <a:gd name="connsiteY1" fmla="*/ 119521 h 996130"/>
                  <a:gd name="connsiteX2" fmla="*/ 2649669 w 2740012"/>
                  <a:gd name="connsiteY2" fmla="*/ 297321 h 996130"/>
                  <a:gd name="connsiteX3" fmla="*/ 2611569 w 2740012"/>
                  <a:gd name="connsiteY3" fmla="*/ 487821 h 996130"/>
                  <a:gd name="connsiteX4" fmla="*/ 2497269 w 2740012"/>
                  <a:gd name="connsiteY4" fmla="*/ 411621 h 996130"/>
                  <a:gd name="connsiteX5" fmla="*/ 2446469 w 2740012"/>
                  <a:gd name="connsiteY5" fmla="*/ 551321 h 996130"/>
                  <a:gd name="connsiteX6" fmla="*/ 2598869 w 2740012"/>
                  <a:gd name="connsiteY6" fmla="*/ 640221 h 996130"/>
                  <a:gd name="connsiteX7" fmla="*/ 2598869 w 2740012"/>
                  <a:gd name="connsiteY7" fmla="*/ 767221 h 996130"/>
                  <a:gd name="connsiteX8" fmla="*/ 2598869 w 2740012"/>
                  <a:gd name="connsiteY8" fmla="*/ 843421 h 996130"/>
                  <a:gd name="connsiteX9" fmla="*/ 2598869 w 2740012"/>
                  <a:gd name="connsiteY9" fmla="*/ 995821 h 996130"/>
                  <a:gd name="connsiteX10" fmla="*/ 1836869 w 2740012"/>
                  <a:gd name="connsiteY10" fmla="*/ 881521 h 996130"/>
                  <a:gd name="connsiteX11" fmla="*/ 1062169 w 2740012"/>
                  <a:gd name="connsiteY11" fmla="*/ 830721 h 996130"/>
                  <a:gd name="connsiteX12" fmla="*/ 287469 w 2740012"/>
                  <a:gd name="connsiteY12" fmla="*/ 945021 h 996130"/>
                  <a:gd name="connsiteX13" fmla="*/ 20769 w 2740012"/>
                  <a:gd name="connsiteY13" fmla="*/ 868821 h 996130"/>
                  <a:gd name="connsiteX14" fmla="*/ 33469 w 2740012"/>
                  <a:gd name="connsiteY14" fmla="*/ 792621 h 996130"/>
                  <a:gd name="connsiteX15" fmla="*/ 160469 w 2740012"/>
                  <a:gd name="connsiteY15" fmla="*/ 602121 h 996130"/>
                  <a:gd name="connsiteX16" fmla="*/ 147769 w 2740012"/>
                  <a:gd name="connsiteY16" fmla="*/ 500521 h 996130"/>
                  <a:gd name="connsiteX17" fmla="*/ 33469 w 2740012"/>
                  <a:gd name="connsiteY17" fmla="*/ 195721 h 996130"/>
                  <a:gd name="connsiteX18" fmla="*/ 173169 w 2740012"/>
                  <a:gd name="connsiteY18" fmla="*/ 5221 h 996130"/>
                  <a:gd name="connsiteX19" fmla="*/ 604969 w 2740012"/>
                  <a:gd name="connsiteY19" fmla="*/ 56021 h 996130"/>
                  <a:gd name="connsiteX20" fmla="*/ 1506669 w 2740012"/>
                  <a:gd name="connsiteY20" fmla="*/ 81421 h 996130"/>
                  <a:gd name="connsiteX21" fmla="*/ 1582869 w 2740012"/>
                  <a:gd name="connsiteY21" fmla="*/ 43321 h 996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0012" h="996130">
                    <a:moveTo>
                      <a:pt x="1582869" y="43321"/>
                    </a:moveTo>
                    <a:cubicBezTo>
                      <a:pt x="1775486" y="49671"/>
                      <a:pt x="2484569" y="77188"/>
                      <a:pt x="2662369" y="119521"/>
                    </a:cubicBezTo>
                    <a:cubicBezTo>
                      <a:pt x="2840169" y="161854"/>
                      <a:pt x="2658136" y="235938"/>
                      <a:pt x="2649669" y="297321"/>
                    </a:cubicBezTo>
                    <a:cubicBezTo>
                      <a:pt x="2641202" y="358704"/>
                      <a:pt x="2636969" y="468771"/>
                      <a:pt x="2611569" y="487821"/>
                    </a:cubicBezTo>
                    <a:cubicBezTo>
                      <a:pt x="2586169" y="506871"/>
                      <a:pt x="2524786" y="401038"/>
                      <a:pt x="2497269" y="411621"/>
                    </a:cubicBezTo>
                    <a:cubicBezTo>
                      <a:pt x="2469752" y="422204"/>
                      <a:pt x="2429536" y="513221"/>
                      <a:pt x="2446469" y="551321"/>
                    </a:cubicBezTo>
                    <a:cubicBezTo>
                      <a:pt x="2463402" y="589421"/>
                      <a:pt x="2573469" y="604238"/>
                      <a:pt x="2598869" y="640221"/>
                    </a:cubicBezTo>
                    <a:cubicBezTo>
                      <a:pt x="2624269" y="676204"/>
                      <a:pt x="2598869" y="767221"/>
                      <a:pt x="2598869" y="767221"/>
                    </a:cubicBezTo>
                    <a:lnTo>
                      <a:pt x="2598869" y="843421"/>
                    </a:lnTo>
                    <a:cubicBezTo>
                      <a:pt x="2598869" y="881521"/>
                      <a:pt x="2725869" y="989471"/>
                      <a:pt x="2598869" y="995821"/>
                    </a:cubicBezTo>
                    <a:cubicBezTo>
                      <a:pt x="2471869" y="1002171"/>
                      <a:pt x="2092986" y="909038"/>
                      <a:pt x="1836869" y="881521"/>
                    </a:cubicBezTo>
                    <a:cubicBezTo>
                      <a:pt x="1580752" y="854004"/>
                      <a:pt x="1320402" y="820138"/>
                      <a:pt x="1062169" y="830721"/>
                    </a:cubicBezTo>
                    <a:cubicBezTo>
                      <a:pt x="803936" y="841304"/>
                      <a:pt x="461035" y="938671"/>
                      <a:pt x="287469" y="945021"/>
                    </a:cubicBezTo>
                    <a:cubicBezTo>
                      <a:pt x="113903" y="951371"/>
                      <a:pt x="20769" y="868821"/>
                      <a:pt x="20769" y="868821"/>
                    </a:cubicBezTo>
                    <a:cubicBezTo>
                      <a:pt x="-21564" y="843421"/>
                      <a:pt x="10186" y="837071"/>
                      <a:pt x="33469" y="792621"/>
                    </a:cubicBezTo>
                    <a:cubicBezTo>
                      <a:pt x="56752" y="748171"/>
                      <a:pt x="141419" y="650804"/>
                      <a:pt x="160469" y="602121"/>
                    </a:cubicBezTo>
                    <a:cubicBezTo>
                      <a:pt x="179519" y="553438"/>
                      <a:pt x="168936" y="568254"/>
                      <a:pt x="147769" y="500521"/>
                    </a:cubicBezTo>
                    <a:cubicBezTo>
                      <a:pt x="126602" y="432788"/>
                      <a:pt x="29236" y="278271"/>
                      <a:pt x="33469" y="195721"/>
                    </a:cubicBezTo>
                    <a:cubicBezTo>
                      <a:pt x="37702" y="113171"/>
                      <a:pt x="77919" y="28504"/>
                      <a:pt x="173169" y="5221"/>
                    </a:cubicBezTo>
                    <a:cubicBezTo>
                      <a:pt x="268419" y="-18062"/>
                      <a:pt x="382719" y="43321"/>
                      <a:pt x="604969" y="56021"/>
                    </a:cubicBezTo>
                    <a:cubicBezTo>
                      <a:pt x="827219" y="68721"/>
                      <a:pt x="1337336" y="83538"/>
                      <a:pt x="1506669" y="81421"/>
                    </a:cubicBezTo>
                    <a:cubicBezTo>
                      <a:pt x="1676002" y="79304"/>
                      <a:pt x="1390252" y="36971"/>
                      <a:pt x="1582869" y="4332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7B995F8-6206-44EC-8E18-2700EED2E0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98376" y="3026948"/>
                <a:ext cx="13716" cy="1077865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AED072F-4FDF-4D6E-9B23-A912DBFA5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78830" y="3055069"/>
                <a:ext cx="4132" cy="1042412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D15D9A0-6A53-4C8B-9A34-90167B0C0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8237" y="3079675"/>
                <a:ext cx="2153" cy="1002003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620B944-B929-462B-94BD-13A0209329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6875" y="3098076"/>
                <a:ext cx="1436" cy="956399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F61C8F5-DA84-4C0A-9DA5-D10F8F6446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5405" y="3103125"/>
                <a:ext cx="1803" cy="903725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F2C68DD-7A39-48FE-940F-E9576E223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2628" y="3115825"/>
                <a:ext cx="25420" cy="865872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9406FC1-07AC-40D2-981A-CC6139C93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3673" y="3118545"/>
                <a:ext cx="49355" cy="865872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10C9AFC-7584-4C82-90BA-66798065E1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9655" y="3115825"/>
                <a:ext cx="49355" cy="865872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015FE7C-75C5-4C35-A06A-CE28230C44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5603" y="3126442"/>
                <a:ext cx="49355" cy="865872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5672029-47BB-450E-9F80-69BC1919F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9725" y="3079675"/>
                <a:ext cx="46328" cy="936700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1A7C05B-B1BA-47AE-A420-269617325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3909" y="3096032"/>
                <a:ext cx="46328" cy="936700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F01874A9-7AA6-4EA6-ABB1-5B04D7FAD5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8093" y="3103125"/>
                <a:ext cx="41977" cy="951350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E158337-065E-408D-AD93-D6471444F5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1550" y="3109475"/>
                <a:ext cx="34269" cy="995800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9519AA0-B7BA-4FF8-A6CC-B5B47F93F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5529" y="3126442"/>
                <a:ext cx="34269" cy="995800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1EA5B76-0131-4655-A715-FD0E5BE650E4}"/>
                  </a:ext>
                </a:extLst>
              </p:cNvPr>
              <p:cNvCxnSpPr>
                <a:cxnSpLocks/>
                <a:endCxn id="130" idx="4"/>
              </p:cNvCxnSpPr>
              <p:nvPr/>
            </p:nvCxnSpPr>
            <p:spPr>
              <a:xfrm flipH="1">
                <a:off x="6434670" y="3148667"/>
                <a:ext cx="80188" cy="350984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7E4E519-2619-4ADF-B981-2B1E95336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9608" y="3696948"/>
                <a:ext cx="0" cy="467658"/>
              </a:xfrm>
              <a:prstGeom prst="line">
                <a:avLst/>
              </a:prstGeom>
              <a:ln w="9525">
                <a:solidFill>
                  <a:srgbClr val="FC621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0753ED5-0729-4766-93CD-D94C85EBC88A}"/>
                </a:ext>
              </a:extLst>
            </p:cNvPr>
            <p:cNvSpPr/>
            <p:nvPr/>
          </p:nvSpPr>
          <p:spPr>
            <a:xfrm>
              <a:off x="6706984" y="2580730"/>
              <a:ext cx="255842" cy="1516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C670C7D-86DD-42FB-8597-FE8B5F747496}"/>
                </a:ext>
              </a:extLst>
            </p:cNvPr>
            <p:cNvSpPr/>
            <p:nvPr/>
          </p:nvSpPr>
          <p:spPr>
            <a:xfrm>
              <a:off x="5977697" y="2381066"/>
              <a:ext cx="255842" cy="1516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2BEC430-899B-4F82-9978-69F6E48BC602}"/>
              </a:ext>
            </a:extLst>
          </p:cNvPr>
          <p:cNvCxnSpPr>
            <a:cxnSpLocks/>
          </p:cNvCxnSpPr>
          <p:nvPr/>
        </p:nvCxnSpPr>
        <p:spPr>
          <a:xfrm>
            <a:off x="5678831" y="3529641"/>
            <a:ext cx="1151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AD39E66-2125-40A8-B4EE-0FA1D20267BD}"/>
              </a:ext>
            </a:extLst>
          </p:cNvPr>
          <p:cNvGrpSpPr/>
          <p:nvPr/>
        </p:nvGrpSpPr>
        <p:grpSpPr>
          <a:xfrm>
            <a:off x="6316508" y="1411979"/>
            <a:ext cx="1890415" cy="1556060"/>
            <a:chOff x="5838911" y="1368586"/>
            <a:chExt cx="1890415" cy="155606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AB085B0-CF7D-41EE-B1C0-59391E5B844A}"/>
                </a:ext>
              </a:extLst>
            </p:cNvPr>
            <p:cNvGrpSpPr/>
            <p:nvPr/>
          </p:nvGrpSpPr>
          <p:grpSpPr>
            <a:xfrm>
              <a:off x="5838911" y="1368586"/>
              <a:ext cx="1424902" cy="1556060"/>
              <a:chOff x="4236880" y="283123"/>
              <a:chExt cx="1431121" cy="156285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8F921A37-04D7-4C9D-87A0-810CDEB64CA9}"/>
                  </a:ext>
                </a:extLst>
              </p:cNvPr>
              <p:cNvSpPr/>
              <p:nvPr/>
            </p:nvSpPr>
            <p:spPr>
              <a:xfrm rot="543245">
                <a:off x="4236880" y="283123"/>
                <a:ext cx="1431121" cy="1562851"/>
              </a:xfrm>
              <a:custGeom>
                <a:avLst/>
                <a:gdLst>
                  <a:gd name="connsiteX0" fmla="*/ 743 w 2225725"/>
                  <a:gd name="connsiteY0" fmla="*/ 177871 h 2430595"/>
                  <a:gd name="connsiteX1" fmla="*/ 102343 w 2225725"/>
                  <a:gd name="connsiteY1" fmla="*/ 342971 h 2430595"/>
                  <a:gd name="connsiteX2" fmla="*/ 38843 w 2225725"/>
                  <a:gd name="connsiteY2" fmla="*/ 533471 h 2430595"/>
                  <a:gd name="connsiteX3" fmla="*/ 178543 w 2225725"/>
                  <a:gd name="connsiteY3" fmla="*/ 406471 h 2430595"/>
                  <a:gd name="connsiteX4" fmla="*/ 305543 w 2225725"/>
                  <a:gd name="connsiteY4" fmla="*/ 635071 h 2430595"/>
                  <a:gd name="connsiteX5" fmla="*/ 305543 w 2225725"/>
                  <a:gd name="connsiteY5" fmla="*/ 812871 h 2430595"/>
                  <a:gd name="connsiteX6" fmla="*/ 407143 w 2225725"/>
                  <a:gd name="connsiteY6" fmla="*/ 495371 h 2430595"/>
                  <a:gd name="connsiteX7" fmla="*/ 1550143 w 2225725"/>
                  <a:gd name="connsiteY7" fmla="*/ 1600271 h 2430595"/>
                  <a:gd name="connsiteX8" fmla="*/ 1537443 w 2225725"/>
                  <a:gd name="connsiteY8" fmla="*/ 2425771 h 2430595"/>
                  <a:gd name="connsiteX9" fmla="*/ 1639043 w 2225725"/>
                  <a:gd name="connsiteY9" fmla="*/ 1955871 h 2430595"/>
                  <a:gd name="connsiteX10" fmla="*/ 1804143 w 2225725"/>
                  <a:gd name="connsiteY10" fmla="*/ 2286071 h 2430595"/>
                  <a:gd name="connsiteX11" fmla="*/ 1639043 w 2225725"/>
                  <a:gd name="connsiteY11" fmla="*/ 1752671 h 2430595"/>
                  <a:gd name="connsiteX12" fmla="*/ 2032743 w 2225725"/>
                  <a:gd name="connsiteY12" fmla="*/ 2260671 h 2430595"/>
                  <a:gd name="connsiteX13" fmla="*/ 2032743 w 2225725"/>
                  <a:gd name="connsiteY13" fmla="*/ 2425771 h 2430595"/>
                  <a:gd name="connsiteX14" fmla="*/ 2134343 w 2225725"/>
                  <a:gd name="connsiteY14" fmla="*/ 2235271 h 2430595"/>
                  <a:gd name="connsiteX15" fmla="*/ 2223243 w 2225725"/>
                  <a:gd name="connsiteY15" fmla="*/ 2273371 h 2430595"/>
                  <a:gd name="connsiteX16" fmla="*/ 2032743 w 2225725"/>
                  <a:gd name="connsiteY16" fmla="*/ 2222571 h 2430595"/>
                  <a:gd name="connsiteX17" fmla="*/ 1702543 w 2225725"/>
                  <a:gd name="connsiteY17" fmla="*/ 1778071 h 2430595"/>
                  <a:gd name="connsiteX18" fmla="*/ 1969243 w 2225725"/>
                  <a:gd name="connsiteY18" fmla="*/ 1663771 h 2430595"/>
                  <a:gd name="connsiteX19" fmla="*/ 1804143 w 2225725"/>
                  <a:gd name="connsiteY19" fmla="*/ 1689171 h 2430595"/>
                  <a:gd name="connsiteX20" fmla="*/ 1969243 w 2225725"/>
                  <a:gd name="connsiteY20" fmla="*/ 1562171 h 2430595"/>
                  <a:gd name="connsiteX21" fmla="*/ 1689843 w 2225725"/>
                  <a:gd name="connsiteY21" fmla="*/ 1739971 h 2430595"/>
                  <a:gd name="connsiteX22" fmla="*/ 1473943 w 2225725"/>
                  <a:gd name="connsiteY22" fmla="*/ 1371671 h 2430595"/>
                  <a:gd name="connsiteX23" fmla="*/ 419843 w 2225725"/>
                  <a:gd name="connsiteY23" fmla="*/ 444571 h 2430595"/>
                  <a:gd name="connsiteX24" fmla="*/ 432543 w 2225725"/>
                  <a:gd name="connsiteY24" fmla="*/ 317571 h 2430595"/>
                  <a:gd name="connsiteX25" fmla="*/ 318243 w 2225725"/>
                  <a:gd name="connsiteY25" fmla="*/ 304871 h 2430595"/>
                  <a:gd name="connsiteX26" fmla="*/ 445243 w 2225725"/>
                  <a:gd name="connsiteY26" fmla="*/ 63571 h 2430595"/>
                  <a:gd name="connsiteX27" fmla="*/ 330943 w 2225725"/>
                  <a:gd name="connsiteY27" fmla="*/ 190571 h 2430595"/>
                  <a:gd name="connsiteX28" fmla="*/ 153143 w 2225725"/>
                  <a:gd name="connsiteY28" fmla="*/ 71 h 2430595"/>
                  <a:gd name="connsiteX29" fmla="*/ 165843 w 2225725"/>
                  <a:gd name="connsiteY29" fmla="*/ 215971 h 2430595"/>
                  <a:gd name="connsiteX30" fmla="*/ 743 w 2225725"/>
                  <a:gd name="connsiteY30" fmla="*/ 177871 h 2430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225725" h="2430595">
                    <a:moveTo>
                      <a:pt x="743" y="177871"/>
                    </a:moveTo>
                    <a:cubicBezTo>
                      <a:pt x="-9840" y="199038"/>
                      <a:pt x="95993" y="283704"/>
                      <a:pt x="102343" y="342971"/>
                    </a:cubicBezTo>
                    <a:cubicBezTo>
                      <a:pt x="108693" y="402238"/>
                      <a:pt x="26143" y="522888"/>
                      <a:pt x="38843" y="533471"/>
                    </a:cubicBezTo>
                    <a:cubicBezTo>
                      <a:pt x="51543" y="544054"/>
                      <a:pt x="134093" y="389538"/>
                      <a:pt x="178543" y="406471"/>
                    </a:cubicBezTo>
                    <a:cubicBezTo>
                      <a:pt x="222993" y="423404"/>
                      <a:pt x="284376" y="567338"/>
                      <a:pt x="305543" y="635071"/>
                    </a:cubicBezTo>
                    <a:cubicBezTo>
                      <a:pt x="326710" y="702804"/>
                      <a:pt x="288610" y="836154"/>
                      <a:pt x="305543" y="812871"/>
                    </a:cubicBezTo>
                    <a:cubicBezTo>
                      <a:pt x="322476" y="789588"/>
                      <a:pt x="199710" y="364138"/>
                      <a:pt x="407143" y="495371"/>
                    </a:cubicBezTo>
                    <a:cubicBezTo>
                      <a:pt x="614576" y="626604"/>
                      <a:pt x="1361760" y="1278538"/>
                      <a:pt x="1550143" y="1600271"/>
                    </a:cubicBezTo>
                    <a:cubicBezTo>
                      <a:pt x="1738526" y="1922004"/>
                      <a:pt x="1522626" y="2366504"/>
                      <a:pt x="1537443" y="2425771"/>
                    </a:cubicBezTo>
                    <a:cubicBezTo>
                      <a:pt x="1552260" y="2485038"/>
                      <a:pt x="1594593" y="1979154"/>
                      <a:pt x="1639043" y="1955871"/>
                    </a:cubicBezTo>
                    <a:cubicBezTo>
                      <a:pt x="1683493" y="1932588"/>
                      <a:pt x="1804143" y="2319938"/>
                      <a:pt x="1804143" y="2286071"/>
                    </a:cubicBezTo>
                    <a:cubicBezTo>
                      <a:pt x="1804143" y="2252204"/>
                      <a:pt x="1600943" y="1756904"/>
                      <a:pt x="1639043" y="1752671"/>
                    </a:cubicBezTo>
                    <a:cubicBezTo>
                      <a:pt x="1677143" y="1748438"/>
                      <a:pt x="1967126" y="2148488"/>
                      <a:pt x="2032743" y="2260671"/>
                    </a:cubicBezTo>
                    <a:cubicBezTo>
                      <a:pt x="2098360" y="2372854"/>
                      <a:pt x="2015810" y="2430004"/>
                      <a:pt x="2032743" y="2425771"/>
                    </a:cubicBezTo>
                    <a:cubicBezTo>
                      <a:pt x="2049676" y="2421538"/>
                      <a:pt x="2102593" y="2260671"/>
                      <a:pt x="2134343" y="2235271"/>
                    </a:cubicBezTo>
                    <a:cubicBezTo>
                      <a:pt x="2166093" y="2209871"/>
                      <a:pt x="2240176" y="2275488"/>
                      <a:pt x="2223243" y="2273371"/>
                    </a:cubicBezTo>
                    <a:cubicBezTo>
                      <a:pt x="2206310" y="2271254"/>
                      <a:pt x="2119526" y="2305121"/>
                      <a:pt x="2032743" y="2222571"/>
                    </a:cubicBezTo>
                    <a:cubicBezTo>
                      <a:pt x="1945960" y="2140021"/>
                      <a:pt x="1713126" y="1871204"/>
                      <a:pt x="1702543" y="1778071"/>
                    </a:cubicBezTo>
                    <a:cubicBezTo>
                      <a:pt x="1691960" y="1684938"/>
                      <a:pt x="1952310" y="1678588"/>
                      <a:pt x="1969243" y="1663771"/>
                    </a:cubicBezTo>
                    <a:cubicBezTo>
                      <a:pt x="1986176" y="1648954"/>
                      <a:pt x="1804143" y="1706104"/>
                      <a:pt x="1804143" y="1689171"/>
                    </a:cubicBezTo>
                    <a:cubicBezTo>
                      <a:pt x="1804143" y="1672238"/>
                      <a:pt x="1988293" y="1553704"/>
                      <a:pt x="1969243" y="1562171"/>
                    </a:cubicBezTo>
                    <a:cubicBezTo>
                      <a:pt x="1950193" y="1570638"/>
                      <a:pt x="1772393" y="1771721"/>
                      <a:pt x="1689843" y="1739971"/>
                    </a:cubicBezTo>
                    <a:cubicBezTo>
                      <a:pt x="1607293" y="1708221"/>
                      <a:pt x="1685610" y="1587571"/>
                      <a:pt x="1473943" y="1371671"/>
                    </a:cubicBezTo>
                    <a:cubicBezTo>
                      <a:pt x="1262276" y="1155771"/>
                      <a:pt x="593410" y="620254"/>
                      <a:pt x="419843" y="444571"/>
                    </a:cubicBezTo>
                    <a:cubicBezTo>
                      <a:pt x="246276" y="268888"/>
                      <a:pt x="449476" y="340854"/>
                      <a:pt x="432543" y="317571"/>
                    </a:cubicBezTo>
                    <a:cubicBezTo>
                      <a:pt x="415610" y="294288"/>
                      <a:pt x="316126" y="347204"/>
                      <a:pt x="318243" y="304871"/>
                    </a:cubicBezTo>
                    <a:cubicBezTo>
                      <a:pt x="320360" y="262538"/>
                      <a:pt x="443126" y="82621"/>
                      <a:pt x="445243" y="63571"/>
                    </a:cubicBezTo>
                    <a:cubicBezTo>
                      <a:pt x="447360" y="44521"/>
                      <a:pt x="379626" y="201154"/>
                      <a:pt x="330943" y="190571"/>
                    </a:cubicBezTo>
                    <a:cubicBezTo>
                      <a:pt x="282260" y="179988"/>
                      <a:pt x="180660" y="-4162"/>
                      <a:pt x="153143" y="71"/>
                    </a:cubicBezTo>
                    <a:cubicBezTo>
                      <a:pt x="125626" y="4304"/>
                      <a:pt x="191243" y="186338"/>
                      <a:pt x="165843" y="215971"/>
                    </a:cubicBezTo>
                    <a:cubicBezTo>
                      <a:pt x="140443" y="245604"/>
                      <a:pt x="11326" y="156704"/>
                      <a:pt x="743" y="177871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ounded Rectangle 61">
                <a:extLst>
                  <a:ext uri="{FF2B5EF4-FFF2-40B4-BE49-F238E27FC236}">
                    <a16:creationId xmlns:a16="http://schemas.microsoft.com/office/drawing/2014/main" id="{F1B50C36-D2BB-4698-A92E-3FF7250BA69D}"/>
                  </a:ext>
                </a:extLst>
              </p:cNvPr>
              <p:cNvSpPr/>
              <p:nvPr/>
            </p:nvSpPr>
            <p:spPr>
              <a:xfrm rot="19233652">
                <a:off x="4648487" y="550273"/>
                <a:ext cx="72820" cy="18136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62">
                <a:extLst>
                  <a:ext uri="{FF2B5EF4-FFF2-40B4-BE49-F238E27FC236}">
                    <a16:creationId xmlns:a16="http://schemas.microsoft.com/office/drawing/2014/main" id="{D9DB0734-BBBC-49C6-A4B3-CC4085197FFD}"/>
                  </a:ext>
                </a:extLst>
              </p:cNvPr>
              <p:cNvSpPr/>
              <p:nvPr/>
            </p:nvSpPr>
            <p:spPr>
              <a:xfrm rot="19233652">
                <a:off x="4819229" y="737341"/>
                <a:ext cx="72820" cy="18136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ed Rectangle 63">
                <a:extLst>
                  <a:ext uri="{FF2B5EF4-FFF2-40B4-BE49-F238E27FC236}">
                    <a16:creationId xmlns:a16="http://schemas.microsoft.com/office/drawing/2014/main" id="{A5F0BC5B-DF31-435F-8A1A-C82569F2653F}"/>
                  </a:ext>
                </a:extLst>
              </p:cNvPr>
              <p:cNvSpPr/>
              <p:nvPr/>
            </p:nvSpPr>
            <p:spPr>
              <a:xfrm rot="19233652">
                <a:off x="4971633" y="930482"/>
                <a:ext cx="72820" cy="18136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0A2DE2E-91D4-4A66-BA3B-DE1ECE73A960}"/>
                  </a:ext>
                </a:extLst>
              </p:cNvPr>
              <p:cNvSpPr/>
              <p:nvPr/>
            </p:nvSpPr>
            <p:spPr>
              <a:xfrm>
                <a:off x="4445130" y="368754"/>
                <a:ext cx="45719" cy="6985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5FE17C2-38C4-4637-9D85-1C3E8E0848D5}"/>
                </a:ext>
              </a:extLst>
            </p:cNvPr>
            <p:cNvSpPr txBox="1"/>
            <p:nvPr/>
          </p:nvSpPr>
          <p:spPr>
            <a:xfrm>
              <a:off x="6752742" y="1826797"/>
              <a:ext cx="976584" cy="3677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Neurons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D6826DC-6413-4348-940B-49D11F740B6D}"/>
              </a:ext>
            </a:extLst>
          </p:cNvPr>
          <p:cNvSpPr txBox="1"/>
          <p:nvPr/>
        </p:nvSpPr>
        <p:spPr>
          <a:xfrm>
            <a:off x="9000967" y="3498487"/>
            <a:ext cx="1671115" cy="3677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Cardiomyocytes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3983E9D-E973-4A23-A96F-3D59CCF1A609}"/>
              </a:ext>
            </a:extLst>
          </p:cNvPr>
          <p:cNvGrpSpPr/>
          <p:nvPr/>
        </p:nvGrpSpPr>
        <p:grpSpPr>
          <a:xfrm>
            <a:off x="6448982" y="4520268"/>
            <a:ext cx="2437533" cy="1257967"/>
            <a:chOff x="6061838" y="4211803"/>
            <a:chExt cx="2437533" cy="125796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20432DF-6CCA-4442-AA78-BDF82CB07BA7}"/>
                </a:ext>
              </a:extLst>
            </p:cNvPr>
            <p:cNvGrpSpPr/>
            <p:nvPr/>
          </p:nvGrpSpPr>
          <p:grpSpPr>
            <a:xfrm>
              <a:off x="6061838" y="4211803"/>
              <a:ext cx="1345361" cy="1257967"/>
              <a:chOff x="7839922" y="2524621"/>
              <a:chExt cx="1689971" cy="1580192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7FDB0C81-FE8D-4EB7-80F0-402400072FC3}"/>
                  </a:ext>
                </a:extLst>
              </p:cNvPr>
              <p:cNvGrpSpPr/>
              <p:nvPr/>
            </p:nvGrpSpPr>
            <p:grpSpPr>
              <a:xfrm>
                <a:off x="7839922" y="2524621"/>
                <a:ext cx="1689971" cy="1580192"/>
                <a:chOff x="7839922" y="2524621"/>
                <a:chExt cx="1689971" cy="1580192"/>
              </a:xfrm>
            </p:grpSpPr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6193FD33-61BB-49B9-B7FE-881C8D9DB7DF}"/>
                    </a:ext>
                  </a:extLst>
                </p:cNvPr>
                <p:cNvSpPr/>
                <p:nvPr/>
              </p:nvSpPr>
              <p:spPr>
                <a:xfrm>
                  <a:off x="7839922" y="2524621"/>
                  <a:ext cx="1689971" cy="15801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530507E3-64A3-46B1-9944-2345331FBC6C}"/>
                    </a:ext>
                  </a:extLst>
                </p:cNvPr>
                <p:cNvSpPr/>
                <p:nvPr/>
              </p:nvSpPr>
              <p:spPr>
                <a:xfrm>
                  <a:off x="7905750" y="2628935"/>
                  <a:ext cx="1330847" cy="137156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32B76D6-F44D-44D9-94A8-D35CA524A164}"/>
                  </a:ext>
                </a:extLst>
              </p:cNvPr>
              <p:cNvSpPr/>
              <p:nvPr/>
            </p:nvSpPr>
            <p:spPr>
              <a:xfrm rot="5400000">
                <a:off x="9200661" y="3216463"/>
                <a:ext cx="423183" cy="1965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0A84197-EA7C-4A9D-9E3A-F22D39808572}"/>
                </a:ext>
              </a:extLst>
            </p:cNvPr>
            <p:cNvGrpSpPr/>
            <p:nvPr/>
          </p:nvGrpSpPr>
          <p:grpSpPr>
            <a:xfrm>
              <a:off x="7468462" y="4375668"/>
              <a:ext cx="1030909" cy="484559"/>
              <a:chOff x="7468462" y="4375668"/>
              <a:chExt cx="1030909" cy="484559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D30D04D-44CD-4ACA-8A16-2DDC5B59B327}"/>
                  </a:ext>
                </a:extLst>
              </p:cNvPr>
              <p:cNvSpPr/>
              <p:nvPr/>
            </p:nvSpPr>
            <p:spPr>
              <a:xfrm>
                <a:off x="7835324" y="4550792"/>
                <a:ext cx="261760" cy="121550"/>
              </a:xfrm>
              <a:prstGeom prst="ellipse">
                <a:avLst/>
              </a:prstGeom>
              <a:solidFill>
                <a:srgbClr val="FA4B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32">
                <a:extLst>
                  <a:ext uri="{FF2B5EF4-FFF2-40B4-BE49-F238E27FC236}">
                    <a16:creationId xmlns:a16="http://schemas.microsoft.com/office/drawing/2014/main" id="{9A714F02-C2AE-4B29-9D5D-A4C79AFC46A7}"/>
                  </a:ext>
                </a:extLst>
              </p:cNvPr>
              <p:cNvSpPr/>
              <p:nvPr/>
            </p:nvSpPr>
            <p:spPr>
              <a:xfrm>
                <a:off x="8093003" y="4544932"/>
                <a:ext cx="406368" cy="66634"/>
              </a:xfrm>
              <a:custGeom>
                <a:avLst/>
                <a:gdLst>
                  <a:gd name="connsiteX0" fmla="*/ 0 w 774700"/>
                  <a:gd name="connsiteY0" fmla="*/ 127032 h 127032"/>
                  <a:gd name="connsiteX1" fmla="*/ 139700 w 774700"/>
                  <a:gd name="connsiteY1" fmla="*/ 32 h 127032"/>
                  <a:gd name="connsiteX2" fmla="*/ 317500 w 774700"/>
                  <a:gd name="connsiteY2" fmla="*/ 114332 h 127032"/>
                  <a:gd name="connsiteX3" fmla="*/ 508000 w 774700"/>
                  <a:gd name="connsiteY3" fmla="*/ 88932 h 127032"/>
                  <a:gd name="connsiteX4" fmla="*/ 571500 w 774700"/>
                  <a:gd name="connsiteY4" fmla="*/ 25432 h 127032"/>
                  <a:gd name="connsiteX5" fmla="*/ 774700 w 774700"/>
                  <a:gd name="connsiteY5" fmla="*/ 88932 h 127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4700" h="127032">
                    <a:moveTo>
                      <a:pt x="0" y="127032"/>
                    </a:moveTo>
                    <a:cubicBezTo>
                      <a:pt x="43391" y="64590"/>
                      <a:pt x="86783" y="2149"/>
                      <a:pt x="139700" y="32"/>
                    </a:cubicBezTo>
                    <a:cubicBezTo>
                      <a:pt x="192617" y="-2085"/>
                      <a:pt x="256117" y="99515"/>
                      <a:pt x="317500" y="114332"/>
                    </a:cubicBezTo>
                    <a:cubicBezTo>
                      <a:pt x="378883" y="129149"/>
                      <a:pt x="465667" y="103749"/>
                      <a:pt x="508000" y="88932"/>
                    </a:cubicBezTo>
                    <a:cubicBezTo>
                      <a:pt x="550333" y="74115"/>
                      <a:pt x="527050" y="25432"/>
                      <a:pt x="571500" y="25432"/>
                    </a:cubicBezTo>
                    <a:cubicBezTo>
                      <a:pt x="615950" y="25432"/>
                      <a:pt x="695325" y="57182"/>
                      <a:pt x="774700" y="88932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AA116F7-0A0C-4709-9070-2E6F04F5567C}"/>
                  </a:ext>
                </a:extLst>
              </p:cNvPr>
              <p:cNvSpPr/>
              <p:nvPr/>
            </p:nvSpPr>
            <p:spPr>
              <a:xfrm>
                <a:off x="7528239" y="4738677"/>
                <a:ext cx="261760" cy="121550"/>
              </a:xfrm>
              <a:prstGeom prst="ellipse">
                <a:avLst/>
              </a:prstGeom>
              <a:solidFill>
                <a:srgbClr val="FA4B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2C8D89B6-6FAC-485F-8558-A826EAFB3C08}"/>
                  </a:ext>
                </a:extLst>
              </p:cNvPr>
              <p:cNvSpPr/>
              <p:nvPr/>
            </p:nvSpPr>
            <p:spPr>
              <a:xfrm>
                <a:off x="7785918" y="4732817"/>
                <a:ext cx="406368" cy="66634"/>
              </a:xfrm>
              <a:custGeom>
                <a:avLst/>
                <a:gdLst>
                  <a:gd name="connsiteX0" fmla="*/ 0 w 774700"/>
                  <a:gd name="connsiteY0" fmla="*/ 127032 h 127032"/>
                  <a:gd name="connsiteX1" fmla="*/ 139700 w 774700"/>
                  <a:gd name="connsiteY1" fmla="*/ 32 h 127032"/>
                  <a:gd name="connsiteX2" fmla="*/ 317500 w 774700"/>
                  <a:gd name="connsiteY2" fmla="*/ 114332 h 127032"/>
                  <a:gd name="connsiteX3" fmla="*/ 508000 w 774700"/>
                  <a:gd name="connsiteY3" fmla="*/ 88932 h 127032"/>
                  <a:gd name="connsiteX4" fmla="*/ 571500 w 774700"/>
                  <a:gd name="connsiteY4" fmla="*/ 25432 h 127032"/>
                  <a:gd name="connsiteX5" fmla="*/ 774700 w 774700"/>
                  <a:gd name="connsiteY5" fmla="*/ 88932 h 127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4700" h="127032">
                    <a:moveTo>
                      <a:pt x="0" y="127032"/>
                    </a:moveTo>
                    <a:cubicBezTo>
                      <a:pt x="43391" y="64590"/>
                      <a:pt x="86783" y="2149"/>
                      <a:pt x="139700" y="32"/>
                    </a:cubicBezTo>
                    <a:cubicBezTo>
                      <a:pt x="192617" y="-2085"/>
                      <a:pt x="256117" y="99515"/>
                      <a:pt x="317500" y="114332"/>
                    </a:cubicBezTo>
                    <a:cubicBezTo>
                      <a:pt x="378883" y="129149"/>
                      <a:pt x="465667" y="103749"/>
                      <a:pt x="508000" y="88932"/>
                    </a:cubicBezTo>
                    <a:cubicBezTo>
                      <a:pt x="550333" y="74115"/>
                      <a:pt x="527050" y="25432"/>
                      <a:pt x="571500" y="25432"/>
                    </a:cubicBezTo>
                    <a:cubicBezTo>
                      <a:pt x="615950" y="25432"/>
                      <a:pt x="695325" y="57182"/>
                      <a:pt x="774700" y="88932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D2656F0-C22E-4753-8179-F91D64A0E242}"/>
                  </a:ext>
                </a:extLst>
              </p:cNvPr>
              <p:cNvSpPr/>
              <p:nvPr/>
            </p:nvSpPr>
            <p:spPr>
              <a:xfrm rot="20396151">
                <a:off x="7468462" y="4492713"/>
                <a:ext cx="261760" cy="121550"/>
              </a:xfrm>
              <a:prstGeom prst="ellipse">
                <a:avLst/>
              </a:prstGeom>
              <a:solidFill>
                <a:srgbClr val="FA4B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DE3F3D71-420B-44D4-884A-D1DEDE9E773A}"/>
                  </a:ext>
                </a:extLst>
              </p:cNvPr>
              <p:cNvSpPr/>
              <p:nvPr/>
            </p:nvSpPr>
            <p:spPr>
              <a:xfrm rot="20396151">
                <a:off x="7694684" y="4375668"/>
                <a:ext cx="406368" cy="66634"/>
              </a:xfrm>
              <a:custGeom>
                <a:avLst/>
                <a:gdLst>
                  <a:gd name="connsiteX0" fmla="*/ 0 w 774700"/>
                  <a:gd name="connsiteY0" fmla="*/ 127032 h 127032"/>
                  <a:gd name="connsiteX1" fmla="*/ 139700 w 774700"/>
                  <a:gd name="connsiteY1" fmla="*/ 32 h 127032"/>
                  <a:gd name="connsiteX2" fmla="*/ 317500 w 774700"/>
                  <a:gd name="connsiteY2" fmla="*/ 114332 h 127032"/>
                  <a:gd name="connsiteX3" fmla="*/ 508000 w 774700"/>
                  <a:gd name="connsiteY3" fmla="*/ 88932 h 127032"/>
                  <a:gd name="connsiteX4" fmla="*/ 571500 w 774700"/>
                  <a:gd name="connsiteY4" fmla="*/ 25432 h 127032"/>
                  <a:gd name="connsiteX5" fmla="*/ 774700 w 774700"/>
                  <a:gd name="connsiteY5" fmla="*/ 88932 h 127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4700" h="127032">
                    <a:moveTo>
                      <a:pt x="0" y="127032"/>
                    </a:moveTo>
                    <a:cubicBezTo>
                      <a:pt x="43391" y="64590"/>
                      <a:pt x="86783" y="2149"/>
                      <a:pt x="139700" y="32"/>
                    </a:cubicBezTo>
                    <a:cubicBezTo>
                      <a:pt x="192617" y="-2085"/>
                      <a:pt x="256117" y="99515"/>
                      <a:pt x="317500" y="114332"/>
                    </a:cubicBezTo>
                    <a:cubicBezTo>
                      <a:pt x="378883" y="129149"/>
                      <a:pt x="465667" y="103749"/>
                      <a:pt x="508000" y="88932"/>
                    </a:cubicBezTo>
                    <a:cubicBezTo>
                      <a:pt x="550333" y="74115"/>
                      <a:pt x="527050" y="25432"/>
                      <a:pt x="571500" y="25432"/>
                    </a:cubicBezTo>
                    <a:cubicBezTo>
                      <a:pt x="615950" y="25432"/>
                      <a:pt x="695325" y="57182"/>
                      <a:pt x="774700" y="88932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5D73DBC-8853-40A9-AD7E-C29B9357F64A}"/>
                </a:ext>
              </a:extLst>
            </p:cNvPr>
            <p:cNvSpPr txBox="1"/>
            <p:nvPr/>
          </p:nvSpPr>
          <p:spPr>
            <a:xfrm>
              <a:off x="7474973" y="5000774"/>
              <a:ext cx="1014889" cy="3677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Gametes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9944D6B-EB7A-4F28-940A-6823EDE8FD19}"/>
              </a:ext>
            </a:extLst>
          </p:cNvPr>
          <p:cNvGrpSpPr/>
          <p:nvPr/>
        </p:nvGrpSpPr>
        <p:grpSpPr>
          <a:xfrm>
            <a:off x="9811124" y="4616448"/>
            <a:ext cx="1987764" cy="1111343"/>
            <a:chOff x="34468289" y="26555566"/>
            <a:chExt cx="10808728" cy="6043079"/>
          </a:xfrm>
        </p:grpSpPr>
        <p:sp>
          <p:nvSpPr>
            <p:cNvPr id="163" name="Graphic 47" descr="Rhino">
              <a:extLst>
                <a:ext uri="{FF2B5EF4-FFF2-40B4-BE49-F238E27FC236}">
                  <a16:creationId xmlns:a16="http://schemas.microsoft.com/office/drawing/2014/main" id="{349C80EF-3D6B-4843-89A6-B4F11F71A8E9}"/>
                </a:ext>
              </a:extLst>
            </p:cNvPr>
            <p:cNvSpPr/>
            <p:nvPr/>
          </p:nvSpPr>
          <p:spPr>
            <a:xfrm flipH="1">
              <a:off x="34468289" y="26555566"/>
              <a:ext cx="10808728" cy="5744411"/>
            </a:xfrm>
            <a:custGeom>
              <a:avLst/>
              <a:gdLst>
                <a:gd name="connsiteX0" fmla="*/ 11529996 w 11474602"/>
                <a:gd name="connsiteY0" fmla="*/ 632722 h 5275679"/>
                <a:gd name="connsiteX1" fmla="*/ 11479878 w 11474602"/>
                <a:gd name="connsiteY1" fmla="*/ 550949 h 5275679"/>
                <a:gd name="connsiteX2" fmla="*/ 11398104 w 11474602"/>
                <a:gd name="connsiteY2" fmla="*/ 601068 h 5275679"/>
                <a:gd name="connsiteX3" fmla="*/ 10036979 w 11474602"/>
                <a:gd name="connsiteY3" fmla="*/ 2101999 h 5275679"/>
                <a:gd name="connsiteX4" fmla="*/ 10154363 w 11474602"/>
                <a:gd name="connsiteY4" fmla="*/ 1450452 h 5275679"/>
                <a:gd name="connsiteX5" fmla="*/ 10100485 w 11474602"/>
                <a:gd name="connsiteY5" fmla="*/ 1374324 h 5275679"/>
                <a:gd name="connsiteX6" fmla="*/ 10034342 w 11474602"/>
                <a:gd name="connsiteY6" fmla="*/ 1402971 h 5275679"/>
                <a:gd name="connsiteX7" fmla="*/ 9571401 w 11474602"/>
                <a:gd name="connsiteY7" fmla="*/ 1675987 h 5275679"/>
                <a:gd name="connsiteX8" fmla="*/ 9063617 w 11474602"/>
                <a:gd name="connsiteY8" fmla="*/ 1139187 h 5275679"/>
                <a:gd name="connsiteX9" fmla="*/ 9270687 w 11474602"/>
                <a:gd name="connsiteY9" fmla="*/ 1023122 h 5275679"/>
                <a:gd name="connsiteX10" fmla="*/ 9285195 w 11474602"/>
                <a:gd name="connsiteY10" fmla="*/ 342559 h 5275679"/>
                <a:gd name="connsiteX11" fmla="*/ 8772136 w 11474602"/>
                <a:gd name="connsiteY11" fmla="*/ 833198 h 5275679"/>
                <a:gd name="connsiteX12" fmla="*/ 8525497 w 11474602"/>
                <a:gd name="connsiteY12" fmla="*/ 569414 h 5275679"/>
                <a:gd name="connsiteX13" fmla="*/ 7111616 w 11474602"/>
                <a:gd name="connsiteY13" fmla="*/ 2278 h 5275679"/>
                <a:gd name="connsiteX14" fmla="*/ 5660804 w 11474602"/>
                <a:gd name="connsiteY14" fmla="*/ 242322 h 5275679"/>
                <a:gd name="connsiteX15" fmla="*/ 3890813 w 11474602"/>
                <a:gd name="connsiteY15" fmla="*/ 318819 h 5275679"/>
                <a:gd name="connsiteX16" fmla="*/ 2665537 w 11474602"/>
                <a:gd name="connsiteY16" fmla="*/ 225176 h 5275679"/>
                <a:gd name="connsiteX17" fmla="*/ 2203915 w 11474602"/>
                <a:gd name="connsiteY17" fmla="*/ 247597 h 5275679"/>
                <a:gd name="connsiteX18" fmla="*/ 0 w 11474602"/>
                <a:gd name="connsiteY18" fmla="*/ 2365783 h 5275679"/>
                <a:gd name="connsiteX19" fmla="*/ 0 w 11474602"/>
                <a:gd name="connsiteY19" fmla="*/ 2841913 h 5275679"/>
                <a:gd name="connsiteX20" fmla="*/ 433925 w 11474602"/>
                <a:gd name="connsiteY20" fmla="*/ 2646713 h 5275679"/>
                <a:gd name="connsiteX21" fmla="*/ 433925 w 11474602"/>
                <a:gd name="connsiteY21" fmla="*/ 4983839 h 5275679"/>
                <a:gd name="connsiteX22" fmla="*/ 829601 w 11474602"/>
                <a:gd name="connsiteY22" fmla="*/ 5379515 h 5275679"/>
                <a:gd name="connsiteX23" fmla="*/ 1225277 w 11474602"/>
                <a:gd name="connsiteY23" fmla="*/ 4983839 h 5275679"/>
                <a:gd name="connsiteX24" fmla="*/ 1225277 w 11474602"/>
                <a:gd name="connsiteY24" fmla="*/ 4069827 h 5275679"/>
                <a:gd name="connsiteX25" fmla="*/ 1752844 w 11474602"/>
                <a:gd name="connsiteY25" fmla="*/ 3846929 h 5275679"/>
                <a:gd name="connsiteX26" fmla="*/ 1752844 w 11474602"/>
                <a:gd name="connsiteY26" fmla="*/ 4983839 h 5275679"/>
                <a:gd name="connsiteX27" fmla="*/ 2148520 w 11474602"/>
                <a:gd name="connsiteY27" fmla="*/ 5379515 h 5275679"/>
                <a:gd name="connsiteX28" fmla="*/ 2544196 w 11474602"/>
                <a:gd name="connsiteY28" fmla="*/ 4983839 h 5275679"/>
                <a:gd name="connsiteX29" fmla="*/ 2544196 w 11474602"/>
                <a:gd name="connsiteY29" fmla="*/ 4018389 h 5275679"/>
                <a:gd name="connsiteX30" fmla="*/ 1936174 w 11474602"/>
                <a:gd name="connsiteY30" fmla="*/ 3634583 h 5275679"/>
                <a:gd name="connsiteX31" fmla="*/ 2046964 w 11474602"/>
                <a:gd name="connsiteY31" fmla="*/ 3390583 h 5275679"/>
                <a:gd name="connsiteX32" fmla="*/ 5445820 w 11474602"/>
                <a:gd name="connsiteY32" fmla="*/ 4098843 h 5275679"/>
                <a:gd name="connsiteX33" fmla="*/ 5445820 w 11474602"/>
                <a:gd name="connsiteY33" fmla="*/ 4983839 h 5275679"/>
                <a:gd name="connsiteX34" fmla="*/ 5841496 w 11474602"/>
                <a:gd name="connsiteY34" fmla="*/ 5379515 h 5275679"/>
                <a:gd name="connsiteX35" fmla="*/ 6237172 w 11474602"/>
                <a:gd name="connsiteY35" fmla="*/ 4983839 h 5275679"/>
                <a:gd name="connsiteX36" fmla="*/ 6237172 w 11474602"/>
                <a:gd name="connsiteY36" fmla="*/ 3796811 h 5275679"/>
                <a:gd name="connsiteX37" fmla="*/ 6764740 w 11474602"/>
                <a:gd name="connsiteY37" fmla="*/ 3577870 h 5275679"/>
                <a:gd name="connsiteX38" fmla="*/ 6764740 w 11474602"/>
                <a:gd name="connsiteY38" fmla="*/ 4983839 h 5275679"/>
                <a:gd name="connsiteX39" fmla="*/ 7160416 w 11474602"/>
                <a:gd name="connsiteY39" fmla="*/ 5379515 h 5275679"/>
                <a:gd name="connsiteX40" fmla="*/ 7556092 w 11474602"/>
                <a:gd name="connsiteY40" fmla="*/ 4983839 h 5275679"/>
                <a:gd name="connsiteX41" fmla="*/ 7556092 w 11474602"/>
                <a:gd name="connsiteY41" fmla="*/ 3244183 h 5275679"/>
                <a:gd name="connsiteX42" fmla="*/ 7805367 w 11474602"/>
                <a:gd name="connsiteY42" fmla="*/ 3141308 h 5275679"/>
                <a:gd name="connsiteX43" fmla="*/ 8479335 w 11474602"/>
                <a:gd name="connsiteY43" fmla="*/ 2863015 h 5275679"/>
                <a:gd name="connsiteX44" fmla="*/ 8557151 w 11474602"/>
                <a:gd name="connsiteY44" fmla="*/ 2930280 h 5275679"/>
                <a:gd name="connsiteX45" fmla="*/ 9707249 w 11474602"/>
                <a:gd name="connsiteY45" fmla="*/ 3362886 h 5275679"/>
                <a:gd name="connsiteX46" fmla="*/ 9891898 w 11474602"/>
                <a:gd name="connsiteY46" fmla="*/ 3362886 h 5275679"/>
                <a:gd name="connsiteX47" fmla="*/ 10369348 w 11474602"/>
                <a:gd name="connsiteY47" fmla="*/ 3112291 h 5275679"/>
                <a:gd name="connsiteX48" fmla="*/ 10407596 w 11474602"/>
                <a:gd name="connsiteY48" fmla="*/ 3029199 h 5275679"/>
                <a:gd name="connsiteX49" fmla="*/ 10457715 w 11474602"/>
                <a:gd name="connsiteY49" fmla="*/ 2814215 h 5275679"/>
                <a:gd name="connsiteX50" fmla="*/ 10441888 w 11474602"/>
                <a:gd name="connsiteY50" fmla="*/ 2674410 h 5275679"/>
                <a:gd name="connsiteX51" fmla="*/ 11529996 w 11474602"/>
                <a:gd name="connsiteY51" fmla="*/ 632722 h 5275679"/>
                <a:gd name="connsiteX0" fmla="*/ 11529996 w 11624111"/>
                <a:gd name="connsiteY0" fmla="*/ 632722 h 5379515"/>
                <a:gd name="connsiteX1" fmla="*/ 11398104 w 11624111"/>
                <a:gd name="connsiteY1" fmla="*/ 601068 h 5379515"/>
                <a:gd name="connsiteX2" fmla="*/ 10036979 w 11624111"/>
                <a:gd name="connsiteY2" fmla="*/ 2101999 h 5379515"/>
                <a:gd name="connsiteX3" fmla="*/ 10154363 w 11624111"/>
                <a:gd name="connsiteY3" fmla="*/ 1450452 h 5379515"/>
                <a:gd name="connsiteX4" fmla="*/ 10100485 w 11624111"/>
                <a:gd name="connsiteY4" fmla="*/ 1374324 h 5379515"/>
                <a:gd name="connsiteX5" fmla="*/ 10034342 w 11624111"/>
                <a:gd name="connsiteY5" fmla="*/ 1402971 h 5379515"/>
                <a:gd name="connsiteX6" fmla="*/ 9571401 w 11624111"/>
                <a:gd name="connsiteY6" fmla="*/ 1675987 h 5379515"/>
                <a:gd name="connsiteX7" fmla="*/ 9063617 w 11624111"/>
                <a:gd name="connsiteY7" fmla="*/ 1139187 h 5379515"/>
                <a:gd name="connsiteX8" fmla="*/ 9270687 w 11624111"/>
                <a:gd name="connsiteY8" fmla="*/ 1023122 h 5379515"/>
                <a:gd name="connsiteX9" fmla="*/ 9285195 w 11624111"/>
                <a:gd name="connsiteY9" fmla="*/ 342559 h 5379515"/>
                <a:gd name="connsiteX10" fmla="*/ 8772136 w 11624111"/>
                <a:gd name="connsiteY10" fmla="*/ 833198 h 5379515"/>
                <a:gd name="connsiteX11" fmla="*/ 8525497 w 11624111"/>
                <a:gd name="connsiteY11" fmla="*/ 569414 h 5379515"/>
                <a:gd name="connsiteX12" fmla="*/ 7111616 w 11624111"/>
                <a:gd name="connsiteY12" fmla="*/ 2278 h 5379515"/>
                <a:gd name="connsiteX13" fmla="*/ 5660804 w 11624111"/>
                <a:gd name="connsiteY13" fmla="*/ 242322 h 5379515"/>
                <a:gd name="connsiteX14" fmla="*/ 3890813 w 11624111"/>
                <a:gd name="connsiteY14" fmla="*/ 318819 h 5379515"/>
                <a:gd name="connsiteX15" fmla="*/ 2665537 w 11624111"/>
                <a:gd name="connsiteY15" fmla="*/ 225176 h 5379515"/>
                <a:gd name="connsiteX16" fmla="*/ 2203915 w 11624111"/>
                <a:gd name="connsiteY16" fmla="*/ 247597 h 5379515"/>
                <a:gd name="connsiteX17" fmla="*/ 0 w 11624111"/>
                <a:gd name="connsiteY17" fmla="*/ 2365783 h 5379515"/>
                <a:gd name="connsiteX18" fmla="*/ 0 w 11624111"/>
                <a:gd name="connsiteY18" fmla="*/ 2841913 h 5379515"/>
                <a:gd name="connsiteX19" fmla="*/ 433925 w 11624111"/>
                <a:gd name="connsiteY19" fmla="*/ 2646713 h 5379515"/>
                <a:gd name="connsiteX20" fmla="*/ 433925 w 11624111"/>
                <a:gd name="connsiteY20" fmla="*/ 4983839 h 5379515"/>
                <a:gd name="connsiteX21" fmla="*/ 829601 w 11624111"/>
                <a:gd name="connsiteY21" fmla="*/ 5379515 h 5379515"/>
                <a:gd name="connsiteX22" fmla="*/ 1225277 w 11624111"/>
                <a:gd name="connsiteY22" fmla="*/ 4983839 h 5379515"/>
                <a:gd name="connsiteX23" fmla="*/ 1225277 w 11624111"/>
                <a:gd name="connsiteY23" fmla="*/ 4069827 h 5379515"/>
                <a:gd name="connsiteX24" fmla="*/ 1752844 w 11624111"/>
                <a:gd name="connsiteY24" fmla="*/ 3846929 h 5379515"/>
                <a:gd name="connsiteX25" fmla="*/ 1752844 w 11624111"/>
                <a:gd name="connsiteY25" fmla="*/ 4983839 h 5379515"/>
                <a:gd name="connsiteX26" fmla="*/ 2148520 w 11624111"/>
                <a:gd name="connsiteY26" fmla="*/ 5379515 h 5379515"/>
                <a:gd name="connsiteX27" fmla="*/ 2544196 w 11624111"/>
                <a:gd name="connsiteY27" fmla="*/ 4983839 h 5379515"/>
                <a:gd name="connsiteX28" fmla="*/ 2544196 w 11624111"/>
                <a:gd name="connsiteY28" fmla="*/ 4018389 h 5379515"/>
                <a:gd name="connsiteX29" fmla="*/ 1936174 w 11624111"/>
                <a:gd name="connsiteY29" fmla="*/ 3634583 h 5379515"/>
                <a:gd name="connsiteX30" fmla="*/ 2046964 w 11624111"/>
                <a:gd name="connsiteY30" fmla="*/ 3390583 h 5379515"/>
                <a:gd name="connsiteX31" fmla="*/ 5445820 w 11624111"/>
                <a:gd name="connsiteY31" fmla="*/ 4098843 h 5379515"/>
                <a:gd name="connsiteX32" fmla="*/ 5445820 w 11624111"/>
                <a:gd name="connsiteY32" fmla="*/ 4983839 h 5379515"/>
                <a:gd name="connsiteX33" fmla="*/ 5841496 w 11624111"/>
                <a:gd name="connsiteY33" fmla="*/ 5379515 h 5379515"/>
                <a:gd name="connsiteX34" fmla="*/ 6237172 w 11624111"/>
                <a:gd name="connsiteY34" fmla="*/ 4983839 h 5379515"/>
                <a:gd name="connsiteX35" fmla="*/ 6237172 w 11624111"/>
                <a:gd name="connsiteY35" fmla="*/ 3796811 h 5379515"/>
                <a:gd name="connsiteX36" fmla="*/ 6764740 w 11624111"/>
                <a:gd name="connsiteY36" fmla="*/ 3577870 h 5379515"/>
                <a:gd name="connsiteX37" fmla="*/ 6764740 w 11624111"/>
                <a:gd name="connsiteY37" fmla="*/ 4983839 h 5379515"/>
                <a:gd name="connsiteX38" fmla="*/ 7160416 w 11624111"/>
                <a:gd name="connsiteY38" fmla="*/ 5379515 h 5379515"/>
                <a:gd name="connsiteX39" fmla="*/ 7556092 w 11624111"/>
                <a:gd name="connsiteY39" fmla="*/ 4983839 h 5379515"/>
                <a:gd name="connsiteX40" fmla="*/ 7556092 w 11624111"/>
                <a:gd name="connsiteY40" fmla="*/ 3244183 h 5379515"/>
                <a:gd name="connsiteX41" fmla="*/ 7805367 w 11624111"/>
                <a:gd name="connsiteY41" fmla="*/ 3141308 h 5379515"/>
                <a:gd name="connsiteX42" fmla="*/ 8479335 w 11624111"/>
                <a:gd name="connsiteY42" fmla="*/ 2863015 h 5379515"/>
                <a:gd name="connsiteX43" fmla="*/ 8557151 w 11624111"/>
                <a:gd name="connsiteY43" fmla="*/ 2930280 h 5379515"/>
                <a:gd name="connsiteX44" fmla="*/ 9707249 w 11624111"/>
                <a:gd name="connsiteY44" fmla="*/ 3362886 h 5379515"/>
                <a:gd name="connsiteX45" fmla="*/ 9891898 w 11624111"/>
                <a:gd name="connsiteY45" fmla="*/ 3362886 h 5379515"/>
                <a:gd name="connsiteX46" fmla="*/ 10369348 w 11624111"/>
                <a:gd name="connsiteY46" fmla="*/ 3112291 h 5379515"/>
                <a:gd name="connsiteX47" fmla="*/ 10407596 w 11624111"/>
                <a:gd name="connsiteY47" fmla="*/ 3029199 h 5379515"/>
                <a:gd name="connsiteX48" fmla="*/ 10457715 w 11624111"/>
                <a:gd name="connsiteY48" fmla="*/ 2814215 h 5379515"/>
                <a:gd name="connsiteX49" fmla="*/ 10441888 w 11624111"/>
                <a:gd name="connsiteY49" fmla="*/ 2674410 h 5379515"/>
                <a:gd name="connsiteX50" fmla="*/ 11529996 w 11624111"/>
                <a:gd name="connsiteY50" fmla="*/ 632722 h 5379515"/>
                <a:gd name="connsiteX0" fmla="*/ 11249017 w 11505888"/>
                <a:gd name="connsiteY0" fmla="*/ 1542557 h 5379515"/>
                <a:gd name="connsiteX1" fmla="*/ 11398104 w 11505888"/>
                <a:gd name="connsiteY1" fmla="*/ 601068 h 5379515"/>
                <a:gd name="connsiteX2" fmla="*/ 10036979 w 11505888"/>
                <a:gd name="connsiteY2" fmla="*/ 2101999 h 5379515"/>
                <a:gd name="connsiteX3" fmla="*/ 10154363 w 11505888"/>
                <a:gd name="connsiteY3" fmla="*/ 1450452 h 5379515"/>
                <a:gd name="connsiteX4" fmla="*/ 10100485 w 11505888"/>
                <a:gd name="connsiteY4" fmla="*/ 1374324 h 5379515"/>
                <a:gd name="connsiteX5" fmla="*/ 10034342 w 11505888"/>
                <a:gd name="connsiteY5" fmla="*/ 1402971 h 5379515"/>
                <a:gd name="connsiteX6" fmla="*/ 9571401 w 11505888"/>
                <a:gd name="connsiteY6" fmla="*/ 1675987 h 5379515"/>
                <a:gd name="connsiteX7" fmla="*/ 9063617 w 11505888"/>
                <a:gd name="connsiteY7" fmla="*/ 1139187 h 5379515"/>
                <a:gd name="connsiteX8" fmla="*/ 9270687 w 11505888"/>
                <a:gd name="connsiteY8" fmla="*/ 1023122 h 5379515"/>
                <a:gd name="connsiteX9" fmla="*/ 9285195 w 11505888"/>
                <a:gd name="connsiteY9" fmla="*/ 342559 h 5379515"/>
                <a:gd name="connsiteX10" fmla="*/ 8772136 w 11505888"/>
                <a:gd name="connsiteY10" fmla="*/ 833198 h 5379515"/>
                <a:gd name="connsiteX11" fmla="*/ 8525497 w 11505888"/>
                <a:gd name="connsiteY11" fmla="*/ 569414 h 5379515"/>
                <a:gd name="connsiteX12" fmla="*/ 7111616 w 11505888"/>
                <a:gd name="connsiteY12" fmla="*/ 2278 h 5379515"/>
                <a:gd name="connsiteX13" fmla="*/ 5660804 w 11505888"/>
                <a:gd name="connsiteY13" fmla="*/ 242322 h 5379515"/>
                <a:gd name="connsiteX14" fmla="*/ 3890813 w 11505888"/>
                <a:gd name="connsiteY14" fmla="*/ 318819 h 5379515"/>
                <a:gd name="connsiteX15" fmla="*/ 2665537 w 11505888"/>
                <a:gd name="connsiteY15" fmla="*/ 225176 h 5379515"/>
                <a:gd name="connsiteX16" fmla="*/ 2203915 w 11505888"/>
                <a:gd name="connsiteY16" fmla="*/ 247597 h 5379515"/>
                <a:gd name="connsiteX17" fmla="*/ 0 w 11505888"/>
                <a:gd name="connsiteY17" fmla="*/ 2365783 h 5379515"/>
                <a:gd name="connsiteX18" fmla="*/ 0 w 11505888"/>
                <a:gd name="connsiteY18" fmla="*/ 2841913 h 5379515"/>
                <a:gd name="connsiteX19" fmla="*/ 433925 w 11505888"/>
                <a:gd name="connsiteY19" fmla="*/ 2646713 h 5379515"/>
                <a:gd name="connsiteX20" fmla="*/ 433925 w 11505888"/>
                <a:gd name="connsiteY20" fmla="*/ 4983839 h 5379515"/>
                <a:gd name="connsiteX21" fmla="*/ 829601 w 11505888"/>
                <a:gd name="connsiteY21" fmla="*/ 5379515 h 5379515"/>
                <a:gd name="connsiteX22" fmla="*/ 1225277 w 11505888"/>
                <a:gd name="connsiteY22" fmla="*/ 4983839 h 5379515"/>
                <a:gd name="connsiteX23" fmla="*/ 1225277 w 11505888"/>
                <a:gd name="connsiteY23" fmla="*/ 4069827 h 5379515"/>
                <a:gd name="connsiteX24" fmla="*/ 1752844 w 11505888"/>
                <a:gd name="connsiteY24" fmla="*/ 3846929 h 5379515"/>
                <a:gd name="connsiteX25" fmla="*/ 1752844 w 11505888"/>
                <a:gd name="connsiteY25" fmla="*/ 4983839 h 5379515"/>
                <a:gd name="connsiteX26" fmla="*/ 2148520 w 11505888"/>
                <a:gd name="connsiteY26" fmla="*/ 5379515 h 5379515"/>
                <a:gd name="connsiteX27" fmla="*/ 2544196 w 11505888"/>
                <a:gd name="connsiteY27" fmla="*/ 4983839 h 5379515"/>
                <a:gd name="connsiteX28" fmla="*/ 2544196 w 11505888"/>
                <a:gd name="connsiteY28" fmla="*/ 4018389 h 5379515"/>
                <a:gd name="connsiteX29" fmla="*/ 1936174 w 11505888"/>
                <a:gd name="connsiteY29" fmla="*/ 3634583 h 5379515"/>
                <a:gd name="connsiteX30" fmla="*/ 2046964 w 11505888"/>
                <a:gd name="connsiteY30" fmla="*/ 3390583 h 5379515"/>
                <a:gd name="connsiteX31" fmla="*/ 5445820 w 11505888"/>
                <a:gd name="connsiteY31" fmla="*/ 4098843 h 5379515"/>
                <a:gd name="connsiteX32" fmla="*/ 5445820 w 11505888"/>
                <a:gd name="connsiteY32" fmla="*/ 4983839 h 5379515"/>
                <a:gd name="connsiteX33" fmla="*/ 5841496 w 11505888"/>
                <a:gd name="connsiteY33" fmla="*/ 5379515 h 5379515"/>
                <a:gd name="connsiteX34" fmla="*/ 6237172 w 11505888"/>
                <a:gd name="connsiteY34" fmla="*/ 4983839 h 5379515"/>
                <a:gd name="connsiteX35" fmla="*/ 6237172 w 11505888"/>
                <a:gd name="connsiteY35" fmla="*/ 3796811 h 5379515"/>
                <a:gd name="connsiteX36" fmla="*/ 6764740 w 11505888"/>
                <a:gd name="connsiteY36" fmla="*/ 3577870 h 5379515"/>
                <a:gd name="connsiteX37" fmla="*/ 6764740 w 11505888"/>
                <a:gd name="connsiteY37" fmla="*/ 4983839 h 5379515"/>
                <a:gd name="connsiteX38" fmla="*/ 7160416 w 11505888"/>
                <a:gd name="connsiteY38" fmla="*/ 5379515 h 5379515"/>
                <a:gd name="connsiteX39" fmla="*/ 7556092 w 11505888"/>
                <a:gd name="connsiteY39" fmla="*/ 4983839 h 5379515"/>
                <a:gd name="connsiteX40" fmla="*/ 7556092 w 11505888"/>
                <a:gd name="connsiteY40" fmla="*/ 3244183 h 5379515"/>
                <a:gd name="connsiteX41" fmla="*/ 7805367 w 11505888"/>
                <a:gd name="connsiteY41" fmla="*/ 3141308 h 5379515"/>
                <a:gd name="connsiteX42" fmla="*/ 8479335 w 11505888"/>
                <a:gd name="connsiteY42" fmla="*/ 2863015 h 5379515"/>
                <a:gd name="connsiteX43" fmla="*/ 8557151 w 11505888"/>
                <a:gd name="connsiteY43" fmla="*/ 2930280 h 5379515"/>
                <a:gd name="connsiteX44" fmla="*/ 9707249 w 11505888"/>
                <a:gd name="connsiteY44" fmla="*/ 3362886 h 5379515"/>
                <a:gd name="connsiteX45" fmla="*/ 9891898 w 11505888"/>
                <a:gd name="connsiteY45" fmla="*/ 3362886 h 5379515"/>
                <a:gd name="connsiteX46" fmla="*/ 10369348 w 11505888"/>
                <a:gd name="connsiteY46" fmla="*/ 3112291 h 5379515"/>
                <a:gd name="connsiteX47" fmla="*/ 10407596 w 11505888"/>
                <a:gd name="connsiteY47" fmla="*/ 3029199 h 5379515"/>
                <a:gd name="connsiteX48" fmla="*/ 10457715 w 11505888"/>
                <a:gd name="connsiteY48" fmla="*/ 2814215 h 5379515"/>
                <a:gd name="connsiteX49" fmla="*/ 10441888 w 11505888"/>
                <a:gd name="connsiteY49" fmla="*/ 2674410 h 5379515"/>
                <a:gd name="connsiteX50" fmla="*/ 11249017 w 11505888"/>
                <a:gd name="connsiteY50" fmla="*/ 1542557 h 5379515"/>
                <a:gd name="connsiteX0" fmla="*/ 11249017 w 11301731"/>
                <a:gd name="connsiteY0" fmla="*/ 1542557 h 5379515"/>
                <a:gd name="connsiteX1" fmla="*/ 10929807 w 11301731"/>
                <a:gd name="connsiteY1" fmla="*/ 1399404 h 5379515"/>
                <a:gd name="connsiteX2" fmla="*/ 10036979 w 11301731"/>
                <a:gd name="connsiteY2" fmla="*/ 2101999 h 5379515"/>
                <a:gd name="connsiteX3" fmla="*/ 10154363 w 11301731"/>
                <a:gd name="connsiteY3" fmla="*/ 1450452 h 5379515"/>
                <a:gd name="connsiteX4" fmla="*/ 10100485 w 11301731"/>
                <a:gd name="connsiteY4" fmla="*/ 1374324 h 5379515"/>
                <a:gd name="connsiteX5" fmla="*/ 10034342 w 11301731"/>
                <a:gd name="connsiteY5" fmla="*/ 1402971 h 5379515"/>
                <a:gd name="connsiteX6" fmla="*/ 9571401 w 11301731"/>
                <a:gd name="connsiteY6" fmla="*/ 1675987 h 5379515"/>
                <a:gd name="connsiteX7" fmla="*/ 9063617 w 11301731"/>
                <a:gd name="connsiteY7" fmla="*/ 1139187 h 5379515"/>
                <a:gd name="connsiteX8" fmla="*/ 9270687 w 11301731"/>
                <a:gd name="connsiteY8" fmla="*/ 1023122 h 5379515"/>
                <a:gd name="connsiteX9" fmla="*/ 9285195 w 11301731"/>
                <a:gd name="connsiteY9" fmla="*/ 342559 h 5379515"/>
                <a:gd name="connsiteX10" fmla="*/ 8772136 w 11301731"/>
                <a:gd name="connsiteY10" fmla="*/ 833198 h 5379515"/>
                <a:gd name="connsiteX11" fmla="*/ 8525497 w 11301731"/>
                <a:gd name="connsiteY11" fmla="*/ 569414 h 5379515"/>
                <a:gd name="connsiteX12" fmla="*/ 7111616 w 11301731"/>
                <a:gd name="connsiteY12" fmla="*/ 2278 h 5379515"/>
                <a:gd name="connsiteX13" fmla="*/ 5660804 w 11301731"/>
                <a:gd name="connsiteY13" fmla="*/ 242322 h 5379515"/>
                <a:gd name="connsiteX14" fmla="*/ 3890813 w 11301731"/>
                <a:gd name="connsiteY14" fmla="*/ 318819 h 5379515"/>
                <a:gd name="connsiteX15" fmla="*/ 2665537 w 11301731"/>
                <a:gd name="connsiteY15" fmla="*/ 225176 h 5379515"/>
                <a:gd name="connsiteX16" fmla="*/ 2203915 w 11301731"/>
                <a:gd name="connsiteY16" fmla="*/ 247597 h 5379515"/>
                <a:gd name="connsiteX17" fmla="*/ 0 w 11301731"/>
                <a:gd name="connsiteY17" fmla="*/ 2365783 h 5379515"/>
                <a:gd name="connsiteX18" fmla="*/ 0 w 11301731"/>
                <a:gd name="connsiteY18" fmla="*/ 2841913 h 5379515"/>
                <a:gd name="connsiteX19" fmla="*/ 433925 w 11301731"/>
                <a:gd name="connsiteY19" fmla="*/ 2646713 h 5379515"/>
                <a:gd name="connsiteX20" fmla="*/ 433925 w 11301731"/>
                <a:gd name="connsiteY20" fmla="*/ 4983839 h 5379515"/>
                <a:gd name="connsiteX21" fmla="*/ 829601 w 11301731"/>
                <a:gd name="connsiteY21" fmla="*/ 5379515 h 5379515"/>
                <a:gd name="connsiteX22" fmla="*/ 1225277 w 11301731"/>
                <a:gd name="connsiteY22" fmla="*/ 4983839 h 5379515"/>
                <a:gd name="connsiteX23" fmla="*/ 1225277 w 11301731"/>
                <a:gd name="connsiteY23" fmla="*/ 4069827 h 5379515"/>
                <a:gd name="connsiteX24" fmla="*/ 1752844 w 11301731"/>
                <a:gd name="connsiteY24" fmla="*/ 3846929 h 5379515"/>
                <a:gd name="connsiteX25" fmla="*/ 1752844 w 11301731"/>
                <a:gd name="connsiteY25" fmla="*/ 4983839 h 5379515"/>
                <a:gd name="connsiteX26" fmla="*/ 2148520 w 11301731"/>
                <a:gd name="connsiteY26" fmla="*/ 5379515 h 5379515"/>
                <a:gd name="connsiteX27" fmla="*/ 2544196 w 11301731"/>
                <a:gd name="connsiteY27" fmla="*/ 4983839 h 5379515"/>
                <a:gd name="connsiteX28" fmla="*/ 2544196 w 11301731"/>
                <a:gd name="connsiteY28" fmla="*/ 4018389 h 5379515"/>
                <a:gd name="connsiteX29" fmla="*/ 1936174 w 11301731"/>
                <a:gd name="connsiteY29" fmla="*/ 3634583 h 5379515"/>
                <a:gd name="connsiteX30" fmla="*/ 2046964 w 11301731"/>
                <a:gd name="connsiteY30" fmla="*/ 3390583 h 5379515"/>
                <a:gd name="connsiteX31" fmla="*/ 5445820 w 11301731"/>
                <a:gd name="connsiteY31" fmla="*/ 4098843 h 5379515"/>
                <a:gd name="connsiteX32" fmla="*/ 5445820 w 11301731"/>
                <a:gd name="connsiteY32" fmla="*/ 4983839 h 5379515"/>
                <a:gd name="connsiteX33" fmla="*/ 5841496 w 11301731"/>
                <a:gd name="connsiteY33" fmla="*/ 5379515 h 5379515"/>
                <a:gd name="connsiteX34" fmla="*/ 6237172 w 11301731"/>
                <a:gd name="connsiteY34" fmla="*/ 4983839 h 5379515"/>
                <a:gd name="connsiteX35" fmla="*/ 6237172 w 11301731"/>
                <a:gd name="connsiteY35" fmla="*/ 3796811 h 5379515"/>
                <a:gd name="connsiteX36" fmla="*/ 6764740 w 11301731"/>
                <a:gd name="connsiteY36" fmla="*/ 3577870 h 5379515"/>
                <a:gd name="connsiteX37" fmla="*/ 6764740 w 11301731"/>
                <a:gd name="connsiteY37" fmla="*/ 4983839 h 5379515"/>
                <a:gd name="connsiteX38" fmla="*/ 7160416 w 11301731"/>
                <a:gd name="connsiteY38" fmla="*/ 5379515 h 5379515"/>
                <a:gd name="connsiteX39" fmla="*/ 7556092 w 11301731"/>
                <a:gd name="connsiteY39" fmla="*/ 4983839 h 5379515"/>
                <a:gd name="connsiteX40" fmla="*/ 7556092 w 11301731"/>
                <a:gd name="connsiteY40" fmla="*/ 3244183 h 5379515"/>
                <a:gd name="connsiteX41" fmla="*/ 7805367 w 11301731"/>
                <a:gd name="connsiteY41" fmla="*/ 3141308 h 5379515"/>
                <a:gd name="connsiteX42" fmla="*/ 8479335 w 11301731"/>
                <a:gd name="connsiteY42" fmla="*/ 2863015 h 5379515"/>
                <a:gd name="connsiteX43" fmla="*/ 8557151 w 11301731"/>
                <a:gd name="connsiteY43" fmla="*/ 2930280 h 5379515"/>
                <a:gd name="connsiteX44" fmla="*/ 9707249 w 11301731"/>
                <a:gd name="connsiteY44" fmla="*/ 3362886 h 5379515"/>
                <a:gd name="connsiteX45" fmla="*/ 9891898 w 11301731"/>
                <a:gd name="connsiteY45" fmla="*/ 3362886 h 5379515"/>
                <a:gd name="connsiteX46" fmla="*/ 10369348 w 11301731"/>
                <a:gd name="connsiteY46" fmla="*/ 3112291 h 5379515"/>
                <a:gd name="connsiteX47" fmla="*/ 10407596 w 11301731"/>
                <a:gd name="connsiteY47" fmla="*/ 3029199 h 5379515"/>
                <a:gd name="connsiteX48" fmla="*/ 10457715 w 11301731"/>
                <a:gd name="connsiteY48" fmla="*/ 2814215 h 5379515"/>
                <a:gd name="connsiteX49" fmla="*/ 10441888 w 11301731"/>
                <a:gd name="connsiteY49" fmla="*/ 2674410 h 5379515"/>
                <a:gd name="connsiteX50" fmla="*/ 11249017 w 11301731"/>
                <a:gd name="connsiteY50" fmla="*/ 1542557 h 5379515"/>
                <a:gd name="connsiteX0" fmla="*/ 11249017 w 11301731"/>
                <a:gd name="connsiteY0" fmla="*/ 1542557 h 5379515"/>
                <a:gd name="connsiteX1" fmla="*/ 10929807 w 11301731"/>
                <a:gd name="connsiteY1" fmla="*/ 1399404 h 5379515"/>
                <a:gd name="connsiteX2" fmla="*/ 10036979 w 11301731"/>
                <a:gd name="connsiteY2" fmla="*/ 2101999 h 5379515"/>
                <a:gd name="connsiteX3" fmla="*/ 10154363 w 11301731"/>
                <a:gd name="connsiteY3" fmla="*/ 1450452 h 5379515"/>
                <a:gd name="connsiteX4" fmla="*/ 10100485 w 11301731"/>
                <a:gd name="connsiteY4" fmla="*/ 1374324 h 5379515"/>
                <a:gd name="connsiteX5" fmla="*/ 10034342 w 11301731"/>
                <a:gd name="connsiteY5" fmla="*/ 1402971 h 5379515"/>
                <a:gd name="connsiteX6" fmla="*/ 9571401 w 11301731"/>
                <a:gd name="connsiteY6" fmla="*/ 1675987 h 5379515"/>
                <a:gd name="connsiteX7" fmla="*/ 9063617 w 11301731"/>
                <a:gd name="connsiteY7" fmla="*/ 1139187 h 5379515"/>
                <a:gd name="connsiteX8" fmla="*/ 9270687 w 11301731"/>
                <a:gd name="connsiteY8" fmla="*/ 1023122 h 5379515"/>
                <a:gd name="connsiteX9" fmla="*/ 9285195 w 11301731"/>
                <a:gd name="connsiteY9" fmla="*/ 342559 h 5379515"/>
                <a:gd name="connsiteX10" fmla="*/ 8772136 w 11301731"/>
                <a:gd name="connsiteY10" fmla="*/ 833198 h 5379515"/>
                <a:gd name="connsiteX11" fmla="*/ 8525497 w 11301731"/>
                <a:gd name="connsiteY11" fmla="*/ 569414 h 5379515"/>
                <a:gd name="connsiteX12" fmla="*/ 7111616 w 11301731"/>
                <a:gd name="connsiteY12" fmla="*/ 2278 h 5379515"/>
                <a:gd name="connsiteX13" fmla="*/ 5660804 w 11301731"/>
                <a:gd name="connsiteY13" fmla="*/ 242322 h 5379515"/>
                <a:gd name="connsiteX14" fmla="*/ 3890813 w 11301731"/>
                <a:gd name="connsiteY14" fmla="*/ 318819 h 5379515"/>
                <a:gd name="connsiteX15" fmla="*/ 2665537 w 11301731"/>
                <a:gd name="connsiteY15" fmla="*/ 225176 h 5379515"/>
                <a:gd name="connsiteX16" fmla="*/ 2203915 w 11301731"/>
                <a:gd name="connsiteY16" fmla="*/ 247597 h 5379515"/>
                <a:gd name="connsiteX17" fmla="*/ 0 w 11301731"/>
                <a:gd name="connsiteY17" fmla="*/ 2365783 h 5379515"/>
                <a:gd name="connsiteX18" fmla="*/ 0 w 11301731"/>
                <a:gd name="connsiteY18" fmla="*/ 2841913 h 5379515"/>
                <a:gd name="connsiteX19" fmla="*/ 433925 w 11301731"/>
                <a:gd name="connsiteY19" fmla="*/ 2646713 h 5379515"/>
                <a:gd name="connsiteX20" fmla="*/ 433925 w 11301731"/>
                <a:gd name="connsiteY20" fmla="*/ 4983839 h 5379515"/>
                <a:gd name="connsiteX21" fmla="*/ 829601 w 11301731"/>
                <a:gd name="connsiteY21" fmla="*/ 5379515 h 5379515"/>
                <a:gd name="connsiteX22" fmla="*/ 1225277 w 11301731"/>
                <a:gd name="connsiteY22" fmla="*/ 4983839 h 5379515"/>
                <a:gd name="connsiteX23" fmla="*/ 1225277 w 11301731"/>
                <a:gd name="connsiteY23" fmla="*/ 4069827 h 5379515"/>
                <a:gd name="connsiteX24" fmla="*/ 1752844 w 11301731"/>
                <a:gd name="connsiteY24" fmla="*/ 3846929 h 5379515"/>
                <a:gd name="connsiteX25" fmla="*/ 1752844 w 11301731"/>
                <a:gd name="connsiteY25" fmla="*/ 4983839 h 5379515"/>
                <a:gd name="connsiteX26" fmla="*/ 2148520 w 11301731"/>
                <a:gd name="connsiteY26" fmla="*/ 5379515 h 5379515"/>
                <a:gd name="connsiteX27" fmla="*/ 2544196 w 11301731"/>
                <a:gd name="connsiteY27" fmla="*/ 4983839 h 5379515"/>
                <a:gd name="connsiteX28" fmla="*/ 2544196 w 11301731"/>
                <a:gd name="connsiteY28" fmla="*/ 4018389 h 5379515"/>
                <a:gd name="connsiteX29" fmla="*/ 1936174 w 11301731"/>
                <a:gd name="connsiteY29" fmla="*/ 3634583 h 5379515"/>
                <a:gd name="connsiteX30" fmla="*/ 2046964 w 11301731"/>
                <a:gd name="connsiteY30" fmla="*/ 3390583 h 5379515"/>
                <a:gd name="connsiteX31" fmla="*/ 5445820 w 11301731"/>
                <a:gd name="connsiteY31" fmla="*/ 4098843 h 5379515"/>
                <a:gd name="connsiteX32" fmla="*/ 5445820 w 11301731"/>
                <a:gd name="connsiteY32" fmla="*/ 4983839 h 5379515"/>
                <a:gd name="connsiteX33" fmla="*/ 5841496 w 11301731"/>
                <a:gd name="connsiteY33" fmla="*/ 5379515 h 5379515"/>
                <a:gd name="connsiteX34" fmla="*/ 6237172 w 11301731"/>
                <a:gd name="connsiteY34" fmla="*/ 4983839 h 5379515"/>
                <a:gd name="connsiteX35" fmla="*/ 6237172 w 11301731"/>
                <a:gd name="connsiteY35" fmla="*/ 3796811 h 5379515"/>
                <a:gd name="connsiteX36" fmla="*/ 6764740 w 11301731"/>
                <a:gd name="connsiteY36" fmla="*/ 3577870 h 5379515"/>
                <a:gd name="connsiteX37" fmla="*/ 6764740 w 11301731"/>
                <a:gd name="connsiteY37" fmla="*/ 4983839 h 5379515"/>
                <a:gd name="connsiteX38" fmla="*/ 7160416 w 11301731"/>
                <a:gd name="connsiteY38" fmla="*/ 5379515 h 5379515"/>
                <a:gd name="connsiteX39" fmla="*/ 7556092 w 11301731"/>
                <a:gd name="connsiteY39" fmla="*/ 4983839 h 5379515"/>
                <a:gd name="connsiteX40" fmla="*/ 7556092 w 11301731"/>
                <a:gd name="connsiteY40" fmla="*/ 3244183 h 5379515"/>
                <a:gd name="connsiteX41" fmla="*/ 7805367 w 11301731"/>
                <a:gd name="connsiteY41" fmla="*/ 3141308 h 5379515"/>
                <a:gd name="connsiteX42" fmla="*/ 8479335 w 11301731"/>
                <a:gd name="connsiteY42" fmla="*/ 2863015 h 5379515"/>
                <a:gd name="connsiteX43" fmla="*/ 8557151 w 11301731"/>
                <a:gd name="connsiteY43" fmla="*/ 2930280 h 5379515"/>
                <a:gd name="connsiteX44" fmla="*/ 9707249 w 11301731"/>
                <a:gd name="connsiteY44" fmla="*/ 3362886 h 5379515"/>
                <a:gd name="connsiteX45" fmla="*/ 9891898 w 11301731"/>
                <a:gd name="connsiteY45" fmla="*/ 3362886 h 5379515"/>
                <a:gd name="connsiteX46" fmla="*/ 10369348 w 11301731"/>
                <a:gd name="connsiteY46" fmla="*/ 3112291 h 5379515"/>
                <a:gd name="connsiteX47" fmla="*/ 10407596 w 11301731"/>
                <a:gd name="connsiteY47" fmla="*/ 3029199 h 5379515"/>
                <a:gd name="connsiteX48" fmla="*/ 10457715 w 11301731"/>
                <a:gd name="connsiteY48" fmla="*/ 2814215 h 5379515"/>
                <a:gd name="connsiteX49" fmla="*/ 10441888 w 11301731"/>
                <a:gd name="connsiteY49" fmla="*/ 2674410 h 5379515"/>
                <a:gd name="connsiteX50" fmla="*/ 11249017 w 11301731"/>
                <a:gd name="connsiteY50" fmla="*/ 1542557 h 5379515"/>
                <a:gd name="connsiteX0" fmla="*/ 11249017 w 11301731"/>
                <a:gd name="connsiteY0" fmla="*/ 1542557 h 5379515"/>
                <a:gd name="connsiteX1" fmla="*/ 10929807 w 11301731"/>
                <a:gd name="connsiteY1" fmla="*/ 1399404 h 5379515"/>
                <a:gd name="connsiteX2" fmla="*/ 10036979 w 11301731"/>
                <a:gd name="connsiteY2" fmla="*/ 2101999 h 5379515"/>
                <a:gd name="connsiteX3" fmla="*/ 10154363 w 11301731"/>
                <a:gd name="connsiteY3" fmla="*/ 1450452 h 5379515"/>
                <a:gd name="connsiteX4" fmla="*/ 10100485 w 11301731"/>
                <a:gd name="connsiteY4" fmla="*/ 1374324 h 5379515"/>
                <a:gd name="connsiteX5" fmla="*/ 10034342 w 11301731"/>
                <a:gd name="connsiteY5" fmla="*/ 1402971 h 5379515"/>
                <a:gd name="connsiteX6" fmla="*/ 9571401 w 11301731"/>
                <a:gd name="connsiteY6" fmla="*/ 1675987 h 5379515"/>
                <a:gd name="connsiteX7" fmla="*/ 9063617 w 11301731"/>
                <a:gd name="connsiteY7" fmla="*/ 1139187 h 5379515"/>
                <a:gd name="connsiteX8" fmla="*/ 9270687 w 11301731"/>
                <a:gd name="connsiteY8" fmla="*/ 1023122 h 5379515"/>
                <a:gd name="connsiteX9" fmla="*/ 9285195 w 11301731"/>
                <a:gd name="connsiteY9" fmla="*/ 342559 h 5379515"/>
                <a:gd name="connsiteX10" fmla="*/ 8772136 w 11301731"/>
                <a:gd name="connsiteY10" fmla="*/ 833198 h 5379515"/>
                <a:gd name="connsiteX11" fmla="*/ 8525497 w 11301731"/>
                <a:gd name="connsiteY11" fmla="*/ 569414 h 5379515"/>
                <a:gd name="connsiteX12" fmla="*/ 7111616 w 11301731"/>
                <a:gd name="connsiteY12" fmla="*/ 2278 h 5379515"/>
                <a:gd name="connsiteX13" fmla="*/ 5660804 w 11301731"/>
                <a:gd name="connsiteY13" fmla="*/ 242322 h 5379515"/>
                <a:gd name="connsiteX14" fmla="*/ 3890813 w 11301731"/>
                <a:gd name="connsiteY14" fmla="*/ 318819 h 5379515"/>
                <a:gd name="connsiteX15" fmla="*/ 2665537 w 11301731"/>
                <a:gd name="connsiteY15" fmla="*/ 225176 h 5379515"/>
                <a:gd name="connsiteX16" fmla="*/ 2203915 w 11301731"/>
                <a:gd name="connsiteY16" fmla="*/ 247597 h 5379515"/>
                <a:gd name="connsiteX17" fmla="*/ 0 w 11301731"/>
                <a:gd name="connsiteY17" fmla="*/ 2365783 h 5379515"/>
                <a:gd name="connsiteX18" fmla="*/ 0 w 11301731"/>
                <a:gd name="connsiteY18" fmla="*/ 2841913 h 5379515"/>
                <a:gd name="connsiteX19" fmla="*/ 433925 w 11301731"/>
                <a:gd name="connsiteY19" fmla="*/ 2646713 h 5379515"/>
                <a:gd name="connsiteX20" fmla="*/ 433925 w 11301731"/>
                <a:gd name="connsiteY20" fmla="*/ 4983839 h 5379515"/>
                <a:gd name="connsiteX21" fmla="*/ 829601 w 11301731"/>
                <a:gd name="connsiteY21" fmla="*/ 5379515 h 5379515"/>
                <a:gd name="connsiteX22" fmla="*/ 1225277 w 11301731"/>
                <a:gd name="connsiteY22" fmla="*/ 4983839 h 5379515"/>
                <a:gd name="connsiteX23" fmla="*/ 1225277 w 11301731"/>
                <a:gd name="connsiteY23" fmla="*/ 4069827 h 5379515"/>
                <a:gd name="connsiteX24" fmla="*/ 1752844 w 11301731"/>
                <a:gd name="connsiteY24" fmla="*/ 3846929 h 5379515"/>
                <a:gd name="connsiteX25" fmla="*/ 1752844 w 11301731"/>
                <a:gd name="connsiteY25" fmla="*/ 4983839 h 5379515"/>
                <a:gd name="connsiteX26" fmla="*/ 2148520 w 11301731"/>
                <a:gd name="connsiteY26" fmla="*/ 5379515 h 5379515"/>
                <a:gd name="connsiteX27" fmla="*/ 2544196 w 11301731"/>
                <a:gd name="connsiteY27" fmla="*/ 4983839 h 5379515"/>
                <a:gd name="connsiteX28" fmla="*/ 2544196 w 11301731"/>
                <a:gd name="connsiteY28" fmla="*/ 4018389 h 5379515"/>
                <a:gd name="connsiteX29" fmla="*/ 1936174 w 11301731"/>
                <a:gd name="connsiteY29" fmla="*/ 3634583 h 5379515"/>
                <a:gd name="connsiteX30" fmla="*/ 2046964 w 11301731"/>
                <a:gd name="connsiteY30" fmla="*/ 3390583 h 5379515"/>
                <a:gd name="connsiteX31" fmla="*/ 5445820 w 11301731"/>
                <a:gd name="connsiteY31" fmla="*/ 4098843 h 5379515"/>
                <a:gd name="connsiteX32" fmla="*/ 5445820 w 11301731"/>
                <a:gd name="connsiteY32" fmla="*/ 4983839 h 5379515"/>
                <a:gd name="connsiteX33" fmla="*/ 5841496 w 11301731"/>
                <a:gd name="connsiteY33" fmla="*/ 5379515 h 5379515"/>
                <a:gd name="connsiteX34" fmla="*/ 6237172 w 11301731"/>
                <a:gd name="connsiteY34" fmla="*/ 4983839 h 5379515"/>
                <a:gd name="connsiteX35" fmla="*/ 6237172 w 11301731"/>
                <a:gd name="connsiteY35" fmla="*/ 3796811 h 5379515"/>
                <a:gd name="connsiteX36" fmla="*/ 6764740 w 11301731"/>
                <a:gd name="connsiteY36" fmla="*/ 3577870 h 5379515"/>
                <a:gd name="connsiteX37" fmla="*/ 6764740 w 11301731"/>
                <a:gd name="connsiteY37" fmla="*/ 4983839 h 5379515"/>
                <a:gd name="connsiteX38" fmla="*/ 7160416 w 11301731"/>
                <a:gd name="connsiteY38" fmla="*/ 5379515 h 5379515"/>
                <a:gd name="connsiteX39" fmla="*/ 7556092 w 11301731"/>
                <a:gd name="connsiteY39" fmla="*/ 4983839 h 5379515"/>
                <a:gd name="connsiteX40" fmla="*/ 7556092 w 11301731"/>
                <a:gd name="connsiteY40" fmla="*/ 3244183 h 5379515"/>
                <a:gd name="connsiteX41" fmla="*/ 7805367 w 11301731"/>
                <a:gd name="connsiteY41" fmla="*/ 3141308 h 5379515"/>
                <a:gd name="connsiteX42" fmla="*/ 8479335 w 11301731"/>
                <a:gd name="connsiteY42" fmla="*/ 2863015 h 5379515"/>
                <a:gd name="connsiteX43" fmla="*/ 8557151 w 11301731"/>
                <a:gd name="connsiteY43" fmla="*/ 2930280 h 5379515"/>
                <a:gd name="connsiteX44" fmla="*/ 9707249 w 11301731"/>
                <a:gd name="connsiteY44" fmla="*/ 3362886 h 5379515"/>
                <a:gd name="connsiteX45" fmla="*/ 9891898 w 11301731"/>
                <a:gd name="connsiteY45" fmla="*/ 3362886 h 5379515"/>
                <a:gd name="connsiteX46" fmla="*/ 10369348 w 11301731"/>
                <a:gd name="connsiteY46" fmla="*/ 3112291 h 5379515"/>
                <a:gd name="connsiteX47" fmla="*/ 10407596 w 11301731"/>
                <a:gd name="connsiteY47" fmla="*/ 3029199 h 5379515"/>
                <a:gd name="connsiteX48" fmla="*/ 10457715 w 11301731"/>
                <a:gd name="connsiteY48" fmla="*/ 2814215 h 5379515"/>
                <a:gd name="connsiteX49" fmla="*/ 10441888 w 11301731"/>
                <a:gd name="connsiteY49" fmla="*/ 2674410 h 5379515"/>
                <a:gd name="connsiteX50" fmla="*/ 11249017 w 11301731"/>
                <a:gd name="connsiteY50" fmla="*/ 1542557 h 5379515"/>
                <a:gd name="connsiteX0" fmla="*/ 11110757 w 11189993"/>
                <a:gd name="connsiteY0" fmla="*/ 1743257 h 5379515"/>
                <a:gd name="connsiteX1" fmla="*/ 10929807 w 11189993"/>
                <a:gd name="connsiteY1" fmla="*/ 1399404 h 5379515"/>
                <a:gd name="connsiteX2" fmla="*/ 10036979 w 11189993"/>
                <a:gd name="connsiteY2" fmla="*/ 2101999 h 5379515"/>
                <a:gd name="connsiteX3" fmla="*/ 10154363 w 11189993"/>
                <a:gd name="connsiteY3" fmla="*/ 1450452 h 5379515"/>
                <a:gd name="connsiteX4" fmla="*/ 10100485 w 11189993"/>
                <a:gd name="connsiteY4" fmla="*/ 1374324 h 5379515"/>
                <a:gd name="connsiteX5" fmla="*/ 10034342 w 11189993"/>
                <a:gd name="connsiteY5" fmla="*/ 1402971 h 5379515"/>
                <a:gd name="connsiteX6" fmla="*/ 9571401 w 11189993"/>
                <a:gd name="connsiteY6" fmla="*/ 1675987 h 5379515"/>
                <a:gd name="connsiteX7" fmla="*/ 9063617 w 11189993"/>
                <a:gd name="connsiteY7" fmla="*/ 1139187 h 5379515"/>
                <a:gd name="connsiteX8" fmla="*/ 9270687 w 11189993"/>
                <a:gd name="connsiteY8" fmla="*/ 1023122 h 5379515"/>
                <a:gd name="connsiteX9" fmla="*/ 9285195 w 11189993"/>
                <a:gd name="connsiteY9" fmla="*/ 342559 h 5379515"/>
                <a:gd name="connsiteX10" fmla="*/ 8772136 w 11189993"/>
                <a:gd name="connsiteY10" fmla="*/ 833198 h 5379515"/>
                <a:gd name="connsiteX11" fmla="*/ 8525497 w 11189993"/>
                <a:gd name="connsiteY11" fmla="*/ 569414 h 5379515"/>
                <a:gd name="connsiteX12" fmla="*/ 7111616 w 11189993"/>
                <a:gd name="connsiteY12" fmla="*/ 2278 h 5379515"/>
                <a:gd name="connsiteX13" fmla="*/ 5660804 w 11189993"/>
                <a:gd name="connsiteY13" fmla="*/ 242322 h 5379515"/>
                <a:gd name="connsiteX14" fmla="*/ 3890813 w 11189993"/>
                <a:gd name="connsiteY14" fmla="*/ 318819 h 5379515"/>
                <a:gd name="connsiteX15" fmla="*/ 2665537 w 11189993"/>
                <a:gd name="connsiteY15" fmla="*/ 225176 h 5379515"/>
                <a:gd name="connsiteX16" fmla="*/ 2203915 w 11189993"/>
                <a:gd name="connsiteY16" fmla="*/ 247597 h 5379515"/>
                <a:gd name="connsiteX17" fmla="*/ 0 w 11189993"/>
                <a:gd name="connsiteY17" fmla="*/ 2365783 h 5379515"/>
                <a:gd name="connsiteX18" fmla="*/ 0 w 11189993"/>
                <a:gd name="connsiteY18" fmla="*/ 2841913 h 5379515"/>
                <a:gd name="connsiteX19" fmla="*/ 433925 w 11189993"/>
                <a:gd name="connsiteY19" fmla="*/ 2646713 h 5379515"/>
                <a:gd name="connsiteX20" fmla="*/ 433925 w 11189993"/>
                <a:gd name="connsiteY20" fmla="*/ 4983839 h 5379515"/>
                <a:gd name="connsiteX21" fmla="*/ 829601 w 11189993"/>
                <a:gd name="connsiteY21" fmla="*/ 5379515 h 5379515"/>
                <a:gd name="connsiteX22" fmla="*/ 1225277 w 11189993"/>
                <a:gd name="connsiteY22" fmla="*/ 4983839 h 5379515"/>
                <a:gd name="connsiteX23" fmla="*/ 1225277 w 11189993"/>
                <a:gd name="connsiteY23" fmla="*/ 4069827 h 5379515"/>
                <a:gd name="connsiteX24" fmla="*/ 1752844 w 11189993"/>
                <a:gd name="connsiteY24" fmla="*/ 3846929 h 5379515"/>
                <a:gd name="connsiteX25" fmla="*/ 1752844 w 11189993"/>
                <a:gd name="connsiteY25" fmla="*/ 4983839 h 5379515"/>
                <a:gd name="connsiteX26" fmla="*/ 2148520 w 11189993"/>
                <a:gd name="connsiteY26" fmla="*/ 5379515 h 5379515"/>
                <a:gd name="connsiteX27" fmla="*/ 2544196 w 11189993"/>
                <a:gd name="connsiteY27" fmla="*/ 4983839 h 5379515"/>
                <a:gd name="connsiteX28" fmla="*/ 2544196 w 11189993"/>
                <a:gd name="connsiteY28" fmla="*/ 4018389 h 5379515"/>
                <a:gd name="connsiteX29" fmla="*/ 1936174 w 11189993"/>
                <a:gd name="connsiteY29" fmla="*/ 3634583 h 5379515"/>
                <a:gd name="connsiteX30" fmla="*/ 2046964 w 11189993"/>
                <a:gd name="connsiteY30" fmla="*/ 3390583 h 5379515"/>
                <a:gd name="connsiteX31" fmla="*/ 5445820 w 11189993"/>
                <a:gd name="connsiteY31" fmla="*/ 4098843 h 5379515"/>
                <a:gd name="connsiteX32" fmla="*/ 5445820 w 11189993"/>
                <a:gd name="connsiteY32" fmla="*/ 4983839 h 5379515"/>
                <a:gd name="connsiteX33" fmla="*/ 5841496 w 11189993"/>
                <a:gd name="connsiteY33" fmla="*/ 5379515 h 5379515"/>
                <a:gd name="connsiteX34" fmla="*/ 6237172 w 11189993"/>
                <a:gd name="connsiteY34" fmla="*/ 4983839 h 5379515"/>
                <a:gd name="connsiteX35" fmla="*/ 6237172 w 11189993"/>
                <a:gd name="connsiteY35" fmla="*/ 3796811 h 5379515"/>
                <a:gd name="connsiteX36" fmla="*/ 6764740 w 11189993"/>
                <a:gd name="connsiteY36" fmla="*/ 3577870 h 5379515"/>
                <a:gd name="connsiteX37" fmla="*/ 6764740 w 11189993"/>
                <a:gd name="connsiteY37" fmla="*/ 4983839 h 5379515"/>
                <a:gd name="connsiteX38" fmla="*/ 7160416 w 11189993"/>
                <a:gd name="connsiteY38" fmla="*/ 5379515 h 5379515"/>
                <a:gd name="connsiteX39" fmla="*/ 7556092 w 11189993"/>
                <a:gd name="connsiteY39" fmla="*/ 4983839 h 5379515"/>
                <a:gd name="connsiteX40" fmla="*/ 7556092 w 11189993"/>
                <a:gd name="connsiteY40" fmla="*/ 3244183 h 5379515"/>
                <a:gd name="connsiteX41" fmla="*/ 7805367 w 11189993"/>
                <a:gd name="connsiteY41" fmla="*/ 3141308 h 5379515"/>
                <a:gd name="connsiteX42" fmla="*/ 8479335 w 11189993"/>
                <a:gd name="connsiteY42" fmla="*/ 2863015 h 5379515"/>
                <a:gd name="connsiteX43" fmla="*/ 8557151 w 11189993"/>
                <a:gd name="connsiteY43" fmla="*/ 2930280 h 5379515"/>
                <a:gd name="connsiteX44" fmla="*/ 9707249 w 11189993"/>
                <a:gd name="connsiteY44" fmla="*/ 3362886 h 5379515"/>
                <a:gd name="connsiteX45" fmla="*/ 9891898 w 11189993"/>
                <a:gd name="connsiteY45" fmla="*/ 3362886 h 5379515"/>
                <a:gd name="connsiteX46" fmla="*/ 10369348 w 11189993"/>
                <a:gd name="connsiteY46" fmla="*/ 3112291 h 5379515"/>
                <a:gd name="connsiteX47" fmla="*/ 10407596 w 11189993"/>
                <a:gd name="connsiteY47" fmla="*/ 3029199 h 5379515"/>
                <a:gd name="connsiteX48" fmla="*/ 10457715 w 11189993"/>
                <a:gd name="connsiteY48" fmla="*/ 2814215 h 5379515"/>
                <a:gd name="connsiteX49" fmla="*/ 10441888 w 11189993"/>
                <a:gd name="connsiteY49" fmla="*/ 2674410 h 5379515"/>
                <a:gd name="connsiteX50" fmla="*/ 11110757 w 11189993"/>
                <a:gd name="connsiteY50" fmla="*/ 1743257 h 5379515"/>
                <a:gd name="connsiteX0" fmla="*/ 11110757 w 11189993"/>
                <a:gd name="connsiteY0" fmla="*/ 1743257 h 5379515"/>
                <a:gd name="connsiteX1" fmla="*/ 10929807 w 11189993"/>
                <a:gd name="connsiteY1" fmla="*/ 1399404 h 5379515"/>
                <a:gd name="connsiteX2" fmla="*/ 10036979 w 11189993"/>
                <a:gd name="connsiteY2" fmla="*/ 2101999 h 5379515"/>
                <a:gd name="connsiteX3" fmla="*/ 10154363 w 11189993"/>
                <a:gd name="connsiteY3" fmla="*/ 1450452 h 5379515"/>
                <a:gd name="connsiteX4" fmla="*/ 10100485 w 11189993"/>
                <a:gd name="connsiteY4" fmla="*/ 1374324 h 5379515"/>
                <a:gd name="connsiteX5" fmla="*/ 10034342 w 11189993"/>
                <a:gd name="connsiteY5" fmla="*/ 1402971 h 5379515"/>
                <a:gd name="connsiteX6" fmla="*/ 9571401 w 11189993"/>
                <a:gd name="connsiteY6" fmla="*/ 1675987 h 5379515"/>
                <a:gd name="connsiteX7" fmla="*/ 9063617 w 11189993"/>
                <a:gd name="connsiteY7" fmla="*/ 1139187 h 5379515"/>
                <a:gd name="connsiteX8" fmla="*/ 9270687 w 11189993"/>
                <a:gd name="connsiteY8" fmla="*/ 1023122 h 5379515"/>
                <a:gd name="connsiteX9" fmla="*/ 9285195 w 11189993"/>
                <a:gd name="connsiteY9" fmla="*/ 342559 h 5379515"/>
                <a:gd name="connsiteX10" fmla="*/ 8772136 w 11189993"/>
                <a:gd name="connsiteY10" fmla="*/ 833198 h 5379515"/>
                <a:gd name="connsiteX11" fmla="*/ 8525497 w 11189993"/>
                <a:gd name="connsiteY11" fmla="*/ 569414 h 5379515"/>
                <a:gd name="connsiteX12" fmla="*/ 7111616 w 11189993"/>
                <a:gd name="connsiteY12" fmla="*/ 2278 h 5379515"/>
                <a:gd name="connsiteX13" fmla="*/ 5660804 w 11189993"/>
                <a:gd name="connsiteY13" fmla="*/ 242322 h 5379515"/>
                <a:gd name="connsiteX14" fmla="*/ 3890813 w 11189993"/>
                <a:gd name="connsiteY14" fmla="*/ 318819 h 5379515"/>
                <a:gd name="connsiteX15" fmla="*/ 2665537 w 11189993"/>
                <a:gd name="connsiteY15" fmla="*/ 225176 h 5379515"/>
                <a:gd name="connsiteX16" fmla="*/ 2203915 w 11189993"/>
                <a:gd name="connsiteY16" fmla="*/ 247597 h 5379515"/>
                <a:gd name="connsiteX17" fmla="*/ 0 w 11189993"/>
                <a:gd name="connsiteY17" fmla="*/ 2365783 h 5379515"/>
                <a:gd name="connsiteX18" fmla="*/ 0 w 11189993"/>
                <a:gd name="connsiteY18" fmla="*/ 2841913 h 5379515"/>
                <a:gd name="connsiteX19" fmla="*/ 433925 w 11189993"/>
                <a:gd name="connsiteY19" fmla="*/ 2646713 h 5379515"/>
                <a:gd name="connsiteX20" fmla="*/ 433925 w 11189993"/>
                <a:gd name="connsiteY20" fmla="*/ 4983839 h 5379515"/>
                <a:gd name="connsiteX21" fmla="*/ 829601 w 11189993"/>
                <a:gd name="connsiteY21" fmla="*/ 5379515 h 5379515"/>
                <a:gd name="connsiteX22" fmla="*/ 1225277 w 11189993"/>
                <a:gd name="connsiteY22" fmla="*/ 4983839 h 5379515"/>
                <a:gd name="connsiteX23" fmla="*/ 1225277 w 11189993"/>
                <a:gd name="connsiteY23" fmla="*/ 4069827 h 5379515"/>
                <a:gd name="connsiteX24" fmla="*/ 1752844 w 11189993"/>
                <a:gd name="connsiteY24" fmla="*/ 3846929 h 5379515"/>
                <a:gd name="connsiteX25" fmla="*/ 1752844 w 11189993"/>
                <a:gd name="connsiteY25" fmla="*/ 4983839 h 5379515"/>
                <a:gd name="connsiteX26" fmla="*/ 2148520 w 11189993"/>
                <a:gd name="connsiteY26" fmla="*/ 5379515 h 5379515"/>
                <a:gd name="connsiteX27" fmla="*/ 2544196 w 11189993"/>
                <a:gd name="connsiteY27" fmla="*/ 4983839 h 5379515"/>
                <a:gd name="connsiteX28" fmla="*/ 2544196 w 11189993"/>
                <a:gd name="connsiteY28" fmla="*/ 4018389 h 5379515"/>
                <a:gd name="connsiteX29" fmla="*/ 1936174 w 11189993"/>
                <a:gd name="connsiteY29" fmla="*/ 3634583 h 5379515"/>
                <a:gd name="connsiteX30" fmla="*/ 2046964 w 11189993"/>
                <a:gd name="connsiteY30" fmla="*/ 3390583 h 5379515"/>
                <a:gd name="connsiteX31" fmla="*/ 5445820 w 11189993"/>
                <a:gd name="connsiteY31" fmla="*/ 4098843 h 5379515"/>
                <a:gd name="connsiteX32" fmla="*/ 5445820 w 11189993"/>
                <a:gd name="connsiteY32" fmla="*/ 4983839 h 5379515"/>
                <a:gd name="connsiteX33" fmla="*/ 5841496 w 11189993"/>
                <a:gd name="connsiteY33" fmla="*/ 5379515 h 5379515"/>
                <a:gd name="connsiteX34" fmla="*/ 6237172 w 11189993"/>
                <a:gd name="connsiteY34" fmla="*/ 4983839 h 5379515"/>
                <a:gd name="connsiteX35" fmla="*/ 6237172 w 11189993"/>
                <a:gd name="connsiteY35" fmla="*/ 3796811 h 5379515"/>
                <a:gd name="connsiteX36" fmla="*/ 6764740 w 11189993"/>
                <a:gd name="connsiteY36" fmla="*/ 3577870 h 5379515"/>
                <a:gd name="connsiteX37" fmla="*/ 6764740 w 11189993"/>
                <a:gd name="connsiteY37" fmla="*/ 4983839 h 5379515"/>
                <a:gd name="connsiteX38" fmla="*/ 7160416 w 11189993"/>
                <a:gd name="connsiteY38" fmla="*/ 5379515 h 5379515"/>
                <a:gd name="connsiteX39" fmla="*/ 7556092 w 11189993"/>
                <a:gd name="connsiteY39" fmla="*/ 4983839 h 5379515"/>
                <a:gd name="connsiteX40" fmla="*/ 7556092 w 11189993"/>
                <a:gd name="connsiteY40" fmla="*/ 3244183 h 5379515"/>
                <a:gd name="connsiteX41" fmla="*/ 7805367 w 11189993"/>
                <a:gd name="connsiteY41" fmla="*/ 3141308 h 5379515"/>
                <a:gd name="connsiteX42" fmla="*/ 8479335 w 11189993"/>
                <a:gd name="connsiteY42" fmla="*/ 2863015 h 5379515"/>
                <a:gd name="connsiteX43" fmla="*/ 8557151 w 11189993"/>
                <a:gd name="connsiteY43" fmla="*/ 2930280 h 5379515"/>
                <a:gd name="connsiteX44" fmla="*/ 9707249 w 11189993"/>
                <a:gd name="connsiteY44" fmla="*/ 3362886 h 5379515"/>
                <a:gd name="connsiteX45" fmla="*/ 9891898 w 11189993"/>
                <a:gd name="connsiteY45" fmla="*/ 3362886 h 5379515"/>
                <a:gd name="connsiteX46" fmla="*/ 10369348 w 11189993"/>
                <a:gd name="connsiteY46" fmla="*/ 3112291 h 5379515"/>
                <a:gd name="connsiteX47" fmla="*/ 10407596 w 11189993"/>
                <a:gd name="connsiteY47" fmla="*/ 3029199 h 5379515"/>
                <a:gd name="connsiteX48" fmla="*/ 10457715 w 11189993"/>
                <a:gd name="connsiteY48" fmla="*/ 2814215 h 5379515"/>
                <a:gd name="connsiteX49" fmla="*/ 10441888 w 11189993"/>
                <a:gd name="connsiteY49" fmla="*/ 2674410 h 5379515"/>
                <a:gd name="connsiteX50" fmla="*/ 11110757 w 11189993"/>
                <a:gd name="connsiteY50" fmla="*/ 1743257 h 5379515"/>
                <a:gd name="connsiteX0" fmla="*/ 11110757 w 11132539"/>
                <a:gd name="connsiteY0" fmla="*/ 1743257 h 5379515"/>
                <a:gd name="connsiteX1" fmla="*/ 10929807 w 11132539"/>
                <a:gd name="connsiteY1" fmla="*/ 1399404 h 5379515"/>
                <a:gd name="connsiteX2" fmla="*/ 10036979 w 11132539"/>
                <a:gd name="connsiteY2" fmla="*/ 2101999 h 5379515"/>
                <a:gd name="connsiteX3" fmla="*/ 10154363 w 11132539"/>
                <a:gd name="connsiteY3" fmla="*/ 1450452 h 5379515"/>
                <a:gd name="connsiteX4" fmla="*/ 10100485 w 11132539"/>
                <a:gd name="connsiteY4" fmla="*/ 1374324 h 5379515"/>
                <a:gd name="connsiteX5" fmla="*/ 10034342 w 11132539"/>
                <a:gd name="connsiteY5" fmla="*/ 1402971 h 5379515"/>
                <a:gd name="connsiteX6" fmla="*/ 9571401 w 11132539"/>
                <a:gd name="connsiteY6" fmla="*/ 1675987 h 5379515"/>
                <a:gd name="connsiteX7" fmla="*/ 9063617 w 11132539"/>
                <a:gd name="connsiteY7" fmla="*/ 1139187 h 5379515"/>
                <a:gd name="connsiteX8" fmla="*/ 9270687 w 11132539"/>
                <a:gd name="connsiteY8" fmla="*/ 1023122 h 5379515"/>
                <a:gd name="connsiteX9" fmla="*/ 9285195 w 11132539"/>
                <a:gd name="connsiteY9" fmla="*/ 342559 h 5379515"/>
                <a:gd name="connsiteX10" fmla="*/ 8772136 w 11132539"/>
                <a:gd name="connsiteY10" fmla="*/ 833198 h 5379515"/>
                <a:gd name="connsiteX11" fmla="*/ 8525497 w 11132539"/>
                <a:gd name="connsiteY11" fmla="*/ 569414 h 5379515"/>
                <a:gd name="connsiteX12" fmla="*/ 7111616 w 11132539"/>
                <a:gd name="connsiteY12" fmla="*/ 2278 h 5379515"/>
                <a:gd name="connsiteX13" fmla="*/ 5660804 w 11132539"/>
                <a:gd name="connsiteY13" fmla="*/ 242322 h 5379515"/>
                <a:gd name="connsiteX14" fmla="*/ 3890813 w 11132539"/>
                <a:gd name="connsiteY14" fmla="*/ 318819 h 5379515"/>
                <a:gd name="connsiteX15" fmla="*/ 2665537 w 11132539"/>
                <a:gd name="connsiteY15" fmla="*/ 225176 h 5379515"/>
                <a:gd name="connsiteX16" fmla="*/ 2203915 w 11132539"/>
                <a:gd name="connsiteY16" fmla="*/ 247597 h 5379515"/>
                <a:gd name="connsiteX17" fmla="*/ 0 w 11132539"/>
                <a:gd name="connsiteY17" fmla="*/ 2365783 h 5379515"/>
                <a:gd name="connsiteX18" fmla="*/ 0 w 11132539"/>
                <a:gd name="connsiteY18" fmla="*/ 2841913 h 5379515"/>
                <a:gd name="connsiteX19" fmla="*/ 433925 w 11132539"/>
                <a:gd name="connsiteY19" fmla="*/ 2646713 h 5379515"/>
                <a:gd name="connsiteX20" fmla="*/ 433925 w 11132539"/>
                <a:gd name="connsiteY20" fmla="*/ 4983839 h 5379515"/>
                <a:gd name="connsiteX21" fmla="*/ 829601 w 11132539"/>
                <a:gd name="connsiteY21" fmla="*/ 5379515 h 5379515"/>
                <a:gd name="connsiteX22" fmla="*/ 1225277 w 11132539"/>
                <a:gd name="connsiteY22" fmla="*/ 4983839 h 5379515"/>
                <a:gd name="connsiteX23" fmla="*/ 1225277 w 11132539"/>
                <a:gd name="connsiteY23" fmla="*/ 4069827 h 5379515"/>
                <a:gd name="connsiteX24" fmla="*/ 1752844 w 11132539"/>
                <a:gd name="connsiteY24" fmla="*/ 3846929 h 5379515"/>
                <a:gd name="connsiteX25" fmla="*/ 1752844 w 11132539"/>
                <a:gd name="connsiteY25" fmla="*/ 4983839 h 5379515"/>
                <a:gd name="connsiteX26" fmla="*/ 2148520 w 11132539"/>
                <a:gd name="connsiteY26" fmla="*/ 5379515 h 5379515"/>
                <a:gd name="connsiteX27" fmla="*/ 2544196 w 11132539"/>
                <a:gd name="connsiteY27" fmla="*/ 4983839 h 5379515"/>
                <a:gd name="connsiteX28" fmla="*/ 2544196 w 11132539"/>
                <a:gd name="connsiteY28" fmla="*/ 4018389 h 5379515"/>
                <a:gd name="connsiteX29" fmla="*/ 1936174 w 11132539"/>
                <a:gd name="connsiteY29" fmla="*/ 3634583 h 5379515"/>
                <a:gd name="connsiteX30" fmla="*/ 2046964 w 11132539"/>
                <a:gd name="connsiteY30" fmla="*/ 3390583 h 5379515"/>
                <a:gd name="connsiteX31" fmla="*/ 5445820 w 11132539"/>
                <a:gd name="connsiteY31" fmla="*/ 4098843 h 5379515"/>
                <a:gd name="connsiteX32" fmla="*/ 5445820 w 11132539"/>
                <a:gd name="connsiteY32" fmla="*/ 4983839 h 5379515"/>
                <a:gd name="connsiteX33" fmla="*/ 5841496 w 11132539"/>
                <a:gd name="connsiteY33" fmla="*/ 5379515 h 5379515"/>
                <a:gd name="connsiteX34" fmla="*/ 6237172 w 11132539"/>
                <a:gd name="connsiteY34" fmla="*/ 4983839 h 5379515"/>
                <a:gd name="connsiteX35" fmla="*/ 6237172 w 11132539"/>
                <a:gd name="connsiteY35" fmla="*/ 3796811 h 5379515"/>
                <a:gd name="connsiteX36" fmla="*/ 6764740 w 11132539"/>
                <a:gd name="connsiteY36" fmla="*/ 3577870 h 5379515"/>
                <a:gd name="connsiteX37" fmla="*/ 6764740 w 11132539"/>
                <a:gd name="connsiteY37" fmla="*/ 4983839 h 5379515"/>
                <a:gd name="connsiteX38" fmla="*/ 7160416 w 11132539"/>
                <a:gd name="connsiteY38" fmla="*/ 5379515 h 5379515"/>
                <a:gd name="connsiteX39" fmla="*/ 7556092 w 11132539"/>
                <a:gd name="connsiteY39" fmla="*/ 4983839 h 5379515"/>
                <a:gd name="connsiteX40" fmla="*/ 7556092 w 11132539"/>
                <a:gd name="connsiteY40" fmla="*/ 3244183 h 5379515"/>
                <a:gd name="connsiteX41" fmla="*/ 7805367 w 11132539"/>
                <a:gd name="connsiteY41" fmla="*/ 3141308 h 5379515"/>
                <a:gd name="connsiteX42" fmla="*/ 8479335 w 11132539"/>
                <a:gd name="connsiteY42" fmla="*/ 2863015 h 5379515"/>
                <a:gd name="connsiteX43" fmla="*/ 8557151 w 11132539"/>
                <a:gd name="connsiteY43" fmla="*/ 2930280 h 5379515"/>
                <a:gd name="connsiteX44" fmla="*/ 9707249 w 11132539"/>
                <a:gd name="connsiteY44" fmla="*/ 3362886 h 5379515"/>
                <a:gd name="connsiteX45" fmla="*/ 9891898 w 11132539"/>
                <a:gd name="connsiteY45" fmla="*/ 3362886 h 5379515"/>
                <a:gd name="connsiteX46" fmla="*/ 10369348 w 11132539"/>
                <a:gd name="connsiteY46" fmla="*/ 3112291 h 5379515"/>
                <a:gd name="connsiteX47" fmla="*/ 10407596 w 11132539"/>
                <a:gd name="connsiteY47" fmla="*/ 3029199 h 5379515"/>
                <a:gd name="connsiteX48" fmla="*/ 10457715 w 11132539"/>
                <a:gd name="connsiteY48" fmla="*/ 2814215 h 5379515"/>
                <a:gd name="connsiteX49" fmla="*/ 10441888 w 11132539"/>
                <a:gd name="connsiteY49" fmla="*/ 2674410 h 5379515"/>
                <a:gd name="connsiteX50" fmla="*/ 11110757 w 11132539"/>
                <a:gd name="connsiteY50" fmla="*/ 1743257 h 5379515"/>
                <a:gd name="connsiteX0" fmla="*/ 11110757 w 11116642"/>
                <a:gd name="connsiteY0" fmla="*/ 1743257 h 5379515"/>
                <a:gd name="connsiteX1" fmla="*/ 10809388 w 11116642"/>
                <a:gd name="connsiteY1" fmla="*/ 1609024 h 5379515"/>
                <a:gd name="connsiteX2" fmla="*/ 10036979 w 11116642"/>
                <a:gd name="connsiteY2" fmla="*/ 2101999 h 5379515"/>
                <a:gd name="connsiteX3" fmla="*/ 10154363 w 11116642"/>
                <a:gd name="connsiteY3" fmla="*/ 1450452 h 5379515"/>
                <a:gd name="connsiteX4" fmla="*/ 10100485 w 11116642"/>
                <a:gd name="connsiteY4" fmla="*/ 1374324 h 5379515"/>
                <a:gd name="connsiteX5" fmla="*/ 10034342 w 11116642"/>
                <a:gd name="connsiteY5" fmla="*/ 1402971 h 5379515"/>
                <a:gd name="connsiteX6" fmla="*/ 9571401 w 11116642"/>
                <a:gd name="connsiteY6" fmla="*/ 1675987 h 5379515"/>
                <a:gd name="connsiteX7" fmla="*/ 9063617 w 11116642"/>
                <a:gd name="connsiteY7" fmla="*/ 1139187 h 5379515"/>
                <a:gd name="connsiteX8" fmla="*/ 9270687 w 11116642"/>
                <a:gd name="connsiteY8" fmla="*/ 1023122 h 5379515"/>
                <a:gd name="connsiteX9" fmla="*/ 9285195 w 11116642"/>
                <a:gd name="connsiteY9" fmla="*/ 342559 h 5379515"/>
                <a:gd name="connsiteX10" fmla="*/ 8772136 w 11116642"/>
                <a:gd name="connsiteY10" fmla="*/ 833198 h 5379515"/>
                <a:gd name="connsiteX11" fmla="*/ 8525497 w 11116642"/>
                <a:gd name="connsiteY11" fmla="*/ 569414 h 5379515"/>
                <a:gd name="connsiteX12" fmla="*/ 7111616 w 11116642"/>
                <a:gd name="connsiteY12" fmla="*/ 2278 h 5379515"/>
                <a:gd name="connsiteX13" fmla="*/ 5660804 w 11116642"/>
                <a:gd name="connsiteY13" fmla="*/ 242322 h 5379515"/>
                <a:gd name="connsiteX14" fmla="*/ 3890813 w 11116642"/>
                <a:gd name="connsiteY14" fmla="*/ 318819 h 5379515"/>
                <a:gd name="connsiteX15" fmla="*/ 2665537 w 11116642"/>
                <a:gd name="connsiteY15" fmla="*/ 225176 h 5379515"/>
                <a:gd name="connsiteX16" fmla="*/ 2203915 w 11116642"/>
                <a:gd name="connsiteY16" fmla="*/ 247597 h 5379515"/>
                <a:gd name="connsiteX17" fmla="*/ 0 w 11116642"/>
                <a:gd name="connsiteY17" fmla="*/ 2365783 h 5379515"/>
                <a:gd name="connsiteX18" fmla="*/ 0 w 11116642"/>
                <a:gd name="connsiteY18" fmla="*/ 2841913 h 5379515"/>
                <a:gd name="connsiteX19" fmla="*/ 433925 w 11116642"/>
                <a:gd name="connsiteY19" fmla="*/ 2646713 h 5379515"/>
                <a:gd name="connsiteX20" fmla="*/ 433925 w 11116642"/>
                <a:gd name="connsiteY20" fmla="*/ 4983839 h 5379515"/>
                <a:gd name="connsiteX21" fmla="*/ 829601 w 11116642"/>
                <a:gd name="connsiteY21" fmla="*/ 5379515 h 5379515"/>
                <a:gd name="connsiteX22" fmla="*/ 1225277 w 11116642"/>
                <a:gd name="connsiteY22" fmla="*/ 4983839 h 5379515"/>
                <a:gd name="connsiteX23" fmla="*/ 1225277 w 11116642"/>
                <a:gd name="connsiteY23" fmla="*/ 4069827 h 5379515"/>
                <a:gd name="connsiteX24" fmla="*/ 1752844 w 11116642"/>
                <a:gd name="connsiteY24" fmla="*/ 3846929 h 5379515"/>
                <a:gd name="connsiteX25" fmla="*/ 1752844 w 11116642"/>
                <a:gd name="connsiteY25" fmla="*/ 4983839 h 5379515"/>
                <a:gd name="connsiteX26" fmla="*/ 2148520 w 11116642"/>
                <a:gd name="connsiteY26" fmla="*/ 5379515 h 5379515"/>
                <a:gd name="connsiteX27" fmla="*/ 2544196 w 11116642"/>
                <a:gd name="connsiteY27" fmla="*/ 4983839 h 5379515"/>
                <a:gd name="connsiteX28" fmla="*/ 2544196 w 11116642"/>
                <a:gd name="connsiteY28" fmla="*/ 4018389 h 5379515"/>
                <a:gd name="connsiteX29" fmla="*/ 1936174 w 11116642"/>
                <a:gd name="connsiteY29" fmla="*/ 3634583 h 5379515"/>
                <a:gd name="connsiteX30" fmla="*/ 2046964 w 11116642"/>
                <a:gd name="connsiteY30" fmla="*/ 3390583 h 5379515"/>
                <a:gd name="connsiteX31" fmla="*/ 5445820 w 11116642"/>
                <a:gd name="connsiteY31" fmla="*/ 4098843 h 5379515"/>
                <a:gd name="connsiteX32" fmla="*/ 5445820 w 11116642"/>
                <a:gd name="connsiteY32" fmla="*/ 4983839 h 5379515"/>
                <a:gd name="connsiteX33" fmla="*/ 5841496 w 11116642"/>
                <a:gd name="connsiteY33" fmla="*/ 5379515 h 5379515"/>
                <a:gd name="connsiteX34" fmla="*/ 6237172 w 11116642"/>
                <a:gd name="connsiteY34" fmla="*/ 4983839 h 5379515"/>
                <a:gd name="connsiteX35" fmla="*/ 6237172 w 11116642"/>
                <a:gd name="connsiteY35" fmla="*/ 3796811 h 5379515"/>
                <a:gd name="connsiteX36" fmla="*/ 6764740 w 11116642"/>
                <a:gd name="connsiteY36" fmla="*/ 3577870 h 5379515"/>
                <a:gd name="connsiteX37" fmla="*/ 6764740 w 11116642"/>
                <a:gd name="connsiteY37" fmla="*/ 4983839 h 5379515"/>
                <a:gd name="connsiteX38" fmla="*/ 7160416 w 11116642"/>
                <a:gd name="connsiteY38" fmla="*/ 5379515 h 5379515"/>
                <a:gd name="connsiteX39" fmla="*/ 7556092 w 11116642"/>
                <a:gd name="connsiteY39" fmla="*/ 4983839 h 5379515"/>
                <a:gd name="connsiteX40" fmla="*/ 7556092 w 11116642"/>
                <a:gd name="connsiteY40" fmla="*/ 3244183 h 5379515"/>
                <a:gd name="connsiteX41" fmla="*/ 7805367 w 11116642"/>
                <a:gd name="connsiteY41" fmla="*/ 3141308 h 5379515"/>
                <a:gd name="connsiteX42" fmla="*/ 8479335 w 11116642"/>
                <a:gd name="connsiteY42" fmla="*/ 2863015 h 5379515"/>
                <a:gd name="connsiteX43" fmla="*/ 8557151 w 11116642"/>
                <a:gd name="connsiteY43" fmla="*/ 2930280 h 5379515"/>
                <a:gd name="connsiteX44" fmla="*/ 9707249 w 11116642"/>
                <a:gd name="connsiteY44" fmla="*/ 3362886 h 5379515"/>
                <a:gd name="connsiteX45" fmla="*/ 9891898 w 11116642"/>
                <a:gd name="connsiteY45" fmla="*/ 3362886 h 5379515"/>
                <a:gd name="connsiteX46" fmla="*/ 10369348 w 11116642"/>
                <a:gd name="connsiteY46" fmla="*/ 3112291 h 5379515"/>
                <a:gd name="connsiteX47" fmla="*/ 10407596 w 11116642"/>
                <a:gd name="connsiteY47" fmla="*/ 3029199 h 5379515"/>
                <a:gd name="connsiteX48" fmla="*/ 10457715 w 11116642"/>
                <a:gd name="connsiteY48" fmla="*/ 2814215 h 5379515"/>
                <a:gd name="connsiteX49" fmla="*/ 10441888 w 11116642"/>
                <a:gd name="connsiteY49" fmla="*/ 2674410 h 5379515"/>
                <a:gd name="connsiteX50" fmla="*/ 11110757 w 11116642"/>
                <a:gd name="connsiteY50" fmla="*/ 1743257 h 5379515"/>
                <a:gd name="connsiteX0" fmla="*/ 11034937 w 11047368"/>
                <a:gd name="connsiteY0" fmla="*/ 1743257 h 5379515"/>
                <a:gd name="connsiteX1" fmla="*/ 10809388 w 11047368"/>
                <a:gd name="connsiteY1" fmla="*/ 1609024 h 5379515"/>
                <a:gd name="connsiteX2" fmla="*/ 10036979 w 11047368"/>
                <a:gd name="connsiteY2" fmla="*/ 2101999 h 5379515"/>
                <a:gd name="connsiteX3" fmla="*/ 10154363 w 11047368"/>
                <a:gd name="connsiteY3" fmla="*/ 1450452 h 5379515"/>
                <a:gd name="connsiteX4" fmla="*/ 10100485 w 11047368"/>
                <a:gd name="connsiteY4" fmla="*/ 1374324 h 5379515"/>
                <a:gd name="connsiteX5" fmla="*/ 10034342 w 11047368"/>
                <a:gd name="connsiteY5" fmla="*/ 1402971 h 5379515"/>
                <a:gd name="connsiteX6" fmla="*/ 9571401 w 11047368"/>
                <a:gd name="connsiteY6" fmla="*/ 1675987 h 5379515"/>
                <a:gd name="connsiteX7" fmla="*/ 9063617 w 11047368"/>
                <a:gd name="connsiteY7" fmla="*/ 1139187 h 5379515"/>
                <a:gd name="connsiteX8" fmla="*/ 9270687 w 11047368"/>
                <a:gd name="connsiteY8" fmla="*/ 1023122 h 5379515"/>
                <a:gd name="connsiteX9" fmla="*/ 9285195 w 11047368"/>
                <a:gd name="connsiteY9" fmla="*/ 342559 h 5379515"/>
                <a:gd name="connsiteX10" fmla="*/ 8772136 w 11047368"/>
                <a:gd name="connsiteY10" fmla="*/ 833198 h 5379515"/>
                <a:gd name="connsiteX11" fmla="*/ 8525497 w 11047368"/>
                <a:gd name="connsiteY11" fmla="*/ 569414 h 5379515"/>
                <a:gd name="connsiteX12" fmla="*/ 7111616 w 11047368"/>
                <a:gd name="connsiteY12" fmla="*/ 2278 h 5379515"/>
                <a:gd name="connsiteX13" fmla="*/ 5660804 w 11047368"/>
                <a:gd name="connsiteY13" fmla="*/ 242322 h 5379515"/>
                <a:gd name="connsiteX14" fmla="*/ 3890813 w 11047368"/>
                <a:gd name="connsiteY14" fmla="*/ 318819 h 5379515"/>
                <a:gd name="connsiteX15" fmla="*/ 2665537 w 11047368"/>
                <a:gd name="connsiteY15" fmla="*/ 225176 h 5379515"/>
                <a:gd name="connsiteX16" fmla="*/ 2203915 w 11047368"/>
                <a:gd name="connsiteY16" fmla="*/ 247597 h 5379515"/>
                <a:gd name="connsiteX17" fmla="*/ 0 w 11047368"/>
                <a:gd name="connsiteY17" fmla="*/ 2365783 h 5379515"/>
                <a:gd name="connsiteX18" fmla="*/ 0 w 11047368"/>
                <a:gd name="connsiteY18" fmla="*/ 2841913 h 5379515"/>
                <a:gd name="connsiteX19" fmla="*/ 433925 w 11047368"/>
                <a:gd name="connsiteY19" fmla="*/ 2646713 h 5379515"/>
                <a:gd name="connsiteX20" fmla="*/ 433925 w 11047368"/>
                <a:gd name="connsiteY20" fmla="*/ 4983839 h 5379515"/>
                <a:gd name="connsiteX21" fmla="*/ 829601 w 11047368"/>
                <a:gd name="connsiteY21" fmla="*/ 5379515 h 5379515"/>
                <a:gd name="connsiteX22" fmla="*/ 1225277 w 11047368"/>
                <a:gd name="connsiteY22" fmla="*/ 4983839 h 5379515"/>
                <a:gd name="connsiteX23" fmla="*/ 1225277 w 11047368"/>
                <a:gd name="connsiteY23" fmla="*/ 4069827 h 5379515"/>
                <a:gd name="connsiteX24" fmla="*/ 1752844 w 11047368"/>
                <a:gd name="connsiteY24" fmla="*/ 3846929 h 5379515"/>
                <a:gd name="connsiteX25" fmla="*/ 1752844 w 11047368"/>
                <a:gd name="connsiteY25" fmla="*/ 4983839 h 5379515"/>
                <a:gd name="connsiteX26" fmla="*/ 2148520 w 11047368"/>
                <a:gd name="connsiteY26" fmla="*/ 5379515 h 5379515"/>
                <a:gd name="connsiteX27" fmla="*/ 2544196 w 11047368"/>
                <a:gd name="connsiteY27" fmla="*/ 4983839 h 5379515"/>
                <a:gd name="connsiteX28" fmla="*/ 2544196 w 11047368"/>
                <a:gd name="connsiteY28" fmla="*/ 4018389 h 5379515"/>
                <a:gd name="connsiteX29" fmla="*/ 1936174 w 11047368"/>
                <a:gd name="connsiteY29" fmla="*/ 3634583 h 5379515"/>
                <a:gd name="connsiteX30" fmla="*/ 2046964 w 11047368"/>
                <a:gd name="connsiteY30" fmla="*/ 3390583 h 5379515"/>
                <a:gd name="connsiteX31" fmla="*/ 5445820 w 11047368"/>
                <a:gd name="connsiteY31" fmla="*/ 4098843 h 5379515"/>
                <a:gd name="connsiteX32" fmla="*/ 5445820 w 11047368"/>
                <a:gd name="connsiteY32" fmla="*/ 4983839 h 5379515"/>
                <a:gd name="connsiteX33" fmla="*/ 5841496 w 11047368"/>
                <a:gd name="connsiteY33" fmla="*/ 5379515 h 5379515"/>
                <a:gd name="connsiteX34" fmla="*/ 6237172 w 11047368"/>
                <a:gd name="connsiteY34" fmla="*/ 4983839 h 5379515"/>
                <a:gd name="connsiteX35" fmla="*/ 6237172 w 11047368"/>
                <a:gd name="connsiteY35" fmla="*/ 3796811 h 5379515"/>
                <a:gd name="connsiteX36" fmla="*/ 6764740 w 11047368"/>
                <a:gd name="connsiteY36" fmla="*/ 3577870 h 5379515"/>
                <a:gd name="connsiteX37" fmla="*/ 6764740 w 11047368"/>
                <a:gd name="connsiteY37" fmla="*/ 4983839 h 5379515"/>
                <a:gd name="connsiteX38" fmla="*/ 7160416 w 11047368"/>
                <a:gd name="connsiteY38" fmla="*/ 5379515 h 5379515"/>
                <a:gd name="connsiteX39" fmla="*/ 7556092 w 11047368"/>
                <a:gd name="connsiteY39" fmla="*/ 4983839 h 5379515"/>
                <a:gd name="connsiteX40" fmla="*/ 7556092 w 11047368"/>
                <a:gd name="connsiteY40" fmla="*/ 3244183 h 5379515"/>
                <a:gd name="connsiteX41" fmla="*/ 7805367 w 11047368"/>
                <a:gd name="connsiteY41" fmla="*/ 3141308 h 5379515"/>
                <a:gd name="connsiteX42" fmla="*/ 8479335 w 11047368"/>
                <a:gd name="connsiteY42" fmla="*/ 2863015 h 5379515"/>
                <a:gd name="connsiteX43" fmla="*/ 8557151 w 11047368"/>
                <a:gd name="connsiteY43" fmla="*/ 2930280 h 5379515"/>
                <a:gd name="connsiteX44" fmla="*/ 9707249 w 11047368"/>
                <a:gd name="connsiteY44" fmla="*/ 3362886 h 5379515"/>
                <a:gd name="connsiteX45" fmla="*/ 9891898 w 11047368"/>
                <a:gd name="connsiteY45" fmla="*/ 3362886 h 5379515"/>
                <a:gd name="connsiteX46" fmla="*/ 10369348 w 11047368"/>
                <a:gd name="connsiteY46" fmla="*/ 3112291 h 5379515"/>
                <a:gd name="connsiteX47" fmla="*/ 10407596 w 11047368"/>
                <a:gd name="connsiteY47" fmla="*/ 3029199 h 5379515"/>
                <a:gd name="connsiteX48" fmla="*/ 10457715 w 11047368"/>
                <a:gd name="connsiteY48" fmla="*/ 2814215 h 5379515"/>
                <a:gd name="connsiteX49" fmla="*/ 10441888 w 11047368"/>
                <a:gd name="connsiteY49" fmla="*/ 2674410 h 5379515"/>
                <a:gd name="connsiteX50" fmla="*/ 11034937 w 11047368"/>
                <a:gd name="connsiteY50" fmla="*/ 1743257 h 5379515"/>
                <a:gd name="connsiteX0" fmla="*/ 11034937 w 11047368"/>
                <a:gd name="connsiteY0" fmla="*/ 1743257 h 5379515"/>
                <a:gd name="connsiteX1" fmla="*/ 10809388 w 11047368"/>
                <a:gd name="connsiteY1" fmla="*/ 1609024 h 5379515"/>
                <a:gd name="connsiteX2" fmla="*/ 10036979 w 11047368"/>
                <a:gd name="connsiteY2" fmla="*/ 2101999 h 5379515"/>
                <a:gd name="connsiteX3" fmla="*/ 10154363 w 11047368"/>
                <a:gd name="connsiteY3" fmla="*/ 1450452 h 5379515"/>
                <a:gd name="connsiteX4" fmla="*/ 10100485 w 11047368"/>
                <a:gd name="connsiteY4" fmla="*/ 1374324 h 5379515"/>
                <a:gd name="connsiteX5" fmla="*/ 10034342 w 11047368"/>
                <a:gd name="connsiteY5" fmla="*/ 1402971 h 5379515"/>
                <a:gd name="connsiteX6" fmla="*/ 9571401 w 11047368"/>
                <a:gd name="connsiteY6" fmla="*/ 1675987 h 5379515"/>
                <a:gd name="connsiteX7" fmla="*/ 9063617 w 11047368"/>
                <a:gd name="connsiteY7" fmla="*/ 1139187 h 5379515"/>
                <a:gd name="connsiteX8" fmla="*/ 9270687 w 11047368"/>
                <a:gd name="connsiteY8" fmla="*/ 1023122 h 5379515"/>
                <a:gd name="connsiteX9" fmla="*/ 9285195 w 11047368"/>
                <a:gd name="connsiteY9" fmla="*/ 342559 h 5379515"/>
                <a:gd name="connsiteX10" fmla="*/ 8772136 w 11047368"/>
                <a:gd name="connsiteY10" fmla="*/ 833198 h 5379515"/>
                <a:gd name="connsiteX11" fmla="*/ 8525497 w 11047368"/>
                <a:gd name="connsiteY11" fmla="*/ 569414 h 5379515"/>
                <a:gd name="connsiteX12" fmla="*/ 7111616 w 11047368"/>
                <a:gd name="connsiteY12" fmla="*/ 2278 h 5379515"/>
                <a:gd name="connsiteX13" fmla="*/ 5660804 w 11047368"/>
                <a:gd name="connsiteY13" fmla="*/ 242322 h 5379515"/>
                <a:gd name="connsiteX14" fmla="*/ 3890813 w 11047368"/>
                <a:gd name="connsiteY14" fmla="*/ 318819 h 5379515"/>
                <a:gd name="connsiteX15" fmla="*/ 2665537 w 11047368"/>
                <a:gd name="connsiteY15" fmla="*/ 225176 h 5379515"/>
                <a:gd name="connsiteX16" fmla="*/ 2203915 w 11047368"/>
                <a:gd name="connsiteY16" fmla="*/ 247597 h 5379515"/>
                <a:gd name="connsiteX17" fmla="*/ 0 w 11047368"/>
                <a:gd name="connsiteY17" fmla="*/ 2365783 h 5379515"/>
                <a:gd name="connsiteX18" fmla="*/ 0 w 11047368"/>
                <a:gd name="connsiteY18" fmla="*/ 2841913 h 5379515"/>
                <a:gd name="connsiteX19" fmla="*/ 433925 w 11047368"/>
                <a:gd name="connsiteY19" fmla="*/ 2646713 h 5379515"/>
                <a:gd name="connsiteX20" fmla="*/ 433925 w 11047368"/>
                <a:gd name="connsiteY20" fmla="*/ 4983839 h 5379515"/>
                <a:gd name="connsiteX21" fmla="*/ 829601 w 11047368"/>
                <a:gd name="connsiteY21" fmla="*/ 5379515 h 5379515"/>
                <a:gd name="connsiteX22" fmla="*/ 1225277 w 11047368"/>
                <a:gd name="connsiteY22" fmla="*/ 4983839 h 5379515"/>
                <a:gd name="connsiteX23" fmla="*/ 1225277 w 11047368"/>
                <a:gd name="connsiteY23" fmla="*/ 4069827 h 5379515"/>
                <a:gd name="connsiteX24" fmla="*/ 1752844 w 11047368"/>
                <a:gd name="connsiteY24" fmla="*/ 3846929 h 5379515"/>
                <a:gd name="connsiteX25" fmla="*/ 1752844 w 11047368"/>
                <a:gd name="connsiteY25" fmla="*/ 4983839 h 5379515"/>
                <a:gd name="connsiteX26" fmla="*/ 2148520 w 11047368"/>
                <a:gd name="connsiteY26" fmla="*/ 5379515 h 5379515"/>
                <a:gd name="connsiteX27" fmla="*/ 2544196 w 11047368"/>
                <a:gd name="connsiteY27" fmla="*/ 4983839 h 5379515"/>
                <a:gd name="connsiteX28" fmla="*/ 2544196 w 11047368"/>
                <a:gd name="connsiteY28" fmla="*/ 4018389 h 5379515"/>
                <a:gd name="connsiteX29" fmla="*/ 1936174 w 11047368"/>
                <a:gd name="connsiteY29" fmla="*/ 3634583 h 5379515"/>
                <a:gd name="connsiteX30" fmla="*/ 2046964 w 11047368"/>
                <a:gd name="connsiteY30" fmla="*/ 3390583 h 5379515"/>
                <a:gd name="connsiteX31" fmla="*/ 5445820 w 11047368"/>
                <a:gd name="connsiteY31" fmla="*/ 4098843 h 5379515"/>
                <a:gd name="connsiteX32" fmla="*/ 5445820 w 11047368"/>
                <a:gd name="connsiteY32" fmla="*/ 4983839 h 5379515"/>
                <a:gd name="connsiteX33" fmla="*/ 5841496 w 11047368"/>
                <a:gd name="connsiteY33" fmla="*/ 5379515 h 5379515"/>
                <a:gd name="connsiteX34" fmla="*/ 6237172 w 11047368"/>
                <a:gd name="connsiteY34" fmla="*/ 4983839 h 5379515"/>
                <a:gd name="connsiteX35" fmla="*/ 6237172 w 11047368"/>
                <a:gd name="connsiteY35" fmla="*/ 3796811 h 5379515"/>
                <a:gd name="connsiteX36" fmla="*/ 6764740 w 11047368"/>
                <a:gd name="connsiteY36" fmla="*/ 3577870 h 5379515"/>
                <a:gd name="connsiteX37" fmla="*/ 6764740 w 11047368"/>
                <a:gd name="connsiteY37" fmla="*/ 4983839 h 5379515"/>
                <a:gd name="connsiteX38" fmla="*/ 7160416 w 11047368"/>
                <a:gd name="connsiteY38" fmla="*/ 5379515 h 5379515"/>
                <a:gd name="connsiteX39" fmla="*/ 7556092 w 11047368"/>
                <a:gd name="connsiteY39" fmla="*/ 4983839 h 5379515"/>
                <a:gd name="connsiteX40" fmla="*/ 7556092 w 11047368"/>
                <a:gd name="connsiteY40" fmla="*/ 3244183 h 5379515"/>
                <a:gd name="connsiteX41" fmla="*/ 7805367 w 11047368"/>
                <a:gd name="connsiteY41" fmla="*/ 3141308 h 5379515"/>
                <a:gd name="connsiteX42" fmla="*/ 8479335 w 11047368"/>
                <a:gd name="connsiteY42" fmla="*/ 2863015 h 5379515"/>
                <a:gd name="connsiteX43" fmla="*/ 8557151 w 11047368"/>
                <a:gd name="connsiteY43" fmla="*/ 2930280 h 5379515"/>
                <a:gd name="connsiteX44" fmla="*/ 9707249 w 11047368"/>
                <a:gd name="connsiteY44" fmla="*/ 3362886 h 5379515"/>
                <a:gd name="connsiteX45" fmla="*/ 9891898 w 11047368"/>
                <a:gd name="connsiteY45" fmla="*/ 3362886 h 5379515"/>
                <a:gd name="connsiteX46" fmla="*/ 10369348 w 11047368"/>
                <a:gd name="connsiteY46" fmla="*/ 3112291 h 5379515"/>
                <a:gd name="connsiteX47" fmla="*/ 10407596 w 11047368"/>
                <a:gd name="connsiteY47" fmla="*/ 3029199 h 5379515"/>
                <a:gd name="connsiteX48" fmla="*/ 10457715 w 11047368"/>
                <a:gd name="connsiteY48" fmla="*/ 2814215 h 5379515"/>
                <a:gd name="connsiteX49" fmla="*/ 10441888 w 11047368"/>
                <a:gd name="connsiteY49" fmla="*/ 2674410 h 5379515"/>
                <a:gd name="connsiteX50" fmla="*/ 11034937 w 11047368"/>
                <a:gd name="connsiteY50" fmla="*/ 1743257 h 5379515"/>
                <a:gd name="connsiteX0" fmla="*/ 11034937 w 11040075"/>
                <a:gd name="connsiteY0" fmla="*/ 1743257 h 5379515"/>
                <a:gd name="connsiteX1" fmla="*/ 10809388 w 11040075"/>
                <a:gd name="connsiteY1" fmla="*/ 1609024 h 5379515"/>
                <a:gd name="connsiteX2" fmla="*/ 10036979 w 11040075"/>
                <a:gd name="connsiteY2" fmla="*/ 2101999 h 5379515"/>
                <a:gd name="connsiteX3" fmla="*/ 10154363 w 11040075"/>
                <a:gd name="connsiteY3" fmla="*/ 1450452 h 5379515"/>
                <a:gd name="connsiteX4" fmla="*/ 10100485 w 11040075"/>
                <a:gd name="connsiteY4" fmla="*/ 1374324 h 5379515"/>
                <a:gd name="connsiteX5" fmla="*/ 10034342 w 11040075"/>
                <a:gd name="connsiteY5" fmla="*/ 1402971 h 5379515"/>
                <a:gd name="connsiteX6" fmla="*/ 9571401 w 11040075"/>
                <a:gd name="connsiteY6" fmla="*/ 1675987 h 5379515"/>
                <a:gd name="connsiteX7" fmla="*/ 9063617 w 11040075"/>
                <a:gd name="connsiteY7" fmla="*/ 1139187 h 5379515"/>
                <a:gd name="connsiteX8" fmla="*/ 9270687 w 11040075"/>
                <a:gd name="connsiteY8" fmla="*/ 1023122 h 5379515"/>
                <a:gd name="connsiteX9" fmla="*/ 9285195 w 11040075"/>
                <a:gd name="connsiteY9" fmla="*/ 342559 h 5379515"/>
                <a:gd name="connsiteX10" fmla="*/ 8772136 w 11040075"/>
                <a:gd name="connsiteY10" fmla="*/ 833198 h 5379515"/>
                <a:gd name="connsiteX11" fmla="*/ 8525497 w 11040075"/>
                <a:gd name="connsiteY11" fmla="*/ 569414 h 5379515"/>
                <a:gd name="connsiteX12" fmla="*/ 7111616 w 11040075"/>
                <a:gd name="connsiteY12" fmla="*/ 2278 h 5379515"/>
                <a:gd name="connsiteX13" fmla="*/ 5660804 w 11040075"/>
                <a:gd name="connsiteY13" fmla="*/ 242322 h 5379515"/>
                <a:gd name="connsiteX14" fmla="*/ 3890813 w 11040075"/>
                <a:gd name="connsiteY14" fmla="*/ 318819 h 5379515"/>
                <a:gd name="connsiteX15" fmla="*/ 2665537 w 11040075"/>
                <a:gd name="connsiteY15" fmla="*/ 225176 h 5379515"/>
                <a:gd name="connsiteX16" fmla="*/ 2203915 w 11040075"/>
                <a:gd name="connsiteY16" fmla="*/ 247597 h 5379515"/>
                <a:gd name="connsiteX17" fmla="*/ 0 w 11040075"/>
                <a:gd name="connsiteY17" fmla="*/ 2365783 h 5379515"/>
                <a:gd name="connsiteX18" fmla="*/ 0 w 11040075"/>
                <a:gd name="connsiteY18" fmla="*/ 2841913 h 5379515"/>
                <a:gd name="connsiteX19" fmla="*/ 433925 w 11040075"/>
                <a:gd name="connsiteY19" fmla="*/ 2646713 h 5379515"/>
                <a:gd name="connsiteX20" fmla="*/ 433925 w 11040075"/>
                <a:gd name="connsiteY20" fmla="*/ 4983839 h 5379515"/>
                <a:gd name="connsiteX21" fmla="*/ 829601 w 11040075"/>
                <a:gd name="connsiteY21" fmla="*/ 5379515 h 5379515"/>
                <a:gd name="connsiteX22" fmla="*/ 1225277 w 11040075"/>
                <a:gd name="connsiteY22" fmla="*/ 4983839 h 5379515"/>
                <a:gd name="connsiteX23" fmla="*/ 1225277 w 11040075"/>
                <a:gd name="connsiteY23" fmla="*/ 4069827 h 5379515"/>
                <a:gd name="connsiteX24" fmla="*/ 1752844 w 11040075"/>
                <a:gd name="connsiteY24" fmla="*/ 3846929 h 5379515"/>
                <a:gd name="connsiteX25" fmla="*/ 1752844 w 11040075"/>
                <a:gd name="connsiteY25" fmla="*/ 4983839 h 5379515"/>
                <a:gd name="connsiteX26" fmla="*/ 2148520 w 11040075"/>
                <a:gd name="connsiteY26" fmla="*/ 5379515 h 5379515"/>
                <a:gd name="connsiteX27" fmla="*/ 2544196 w 11040075"/>
                <a:gd name="connsiteY27" fmla="*/ 4983839 h 5379515"/>
                <a:gd name="connsiteX28" fmla="*/ 2544196 w 11040075"/>
                <a:gd name="connsiteY28" fmla="*/ 4018389 h 5379515"/>
                <a:gd name="connsiteX29" fmla="*/ 1936174 w 11040075"/>
                <a:gd name="connsiteY29" fmla="*/ 3634583 h 5379515"/>
                <a:gd name="connsiteX30" fmla="*/ 2046964 w 11040075"/>
                <a:gd name="connsiteY30" fmla="*/ 3390583 h 5379515"/>
                <a:gd name="connsiteX31" fmla="*/ 5445820 w 11040075"/>
                <a:gd name="connsiteY31" fmla="*/ 4098843 h 5379515"/>
                <a:gd name="connsiteX32" fmla="*/ 5445820 w 11040075"/>
                <a:gd name="connsiteY32" fmla="*/ 4983839 h 5379515"/>
                <a:gd name="connsiteX33" fmla="*/ 5841496 w 11040075"/>
                <a:gd name="connsiteY33" fmla="*/ 5379515 h 5379515"/>
                <a:gd name="connsiteX34" fmla="*/ 6237172 w 11040075"/>
                <a:gd name="connsiteY34" fmla="*/ 4983839 h 5379515"/>
                <a:gd name="connsiteX35" fmla="*/ 6237172 w 11040075"/>
                <a:gd name="connsiteY35" fmla="*/ 3796811 h 5379515"/>
                <a:gd name="connsiteX36" fmla="*/ 6764740 w 11040075"/>
                <a:gd name="connsiteY36" fmla="*/ 3577870 h 5379515"/>
                <a:gd name="connsiteX37" fmla="*/ 6764740 w 11040075"/>
                <a:gd name="connsiteY37" fmla="*/ 4983839 h 5379515"/>
                <a:gd name="connsiteX38" fmla="*/ 7160416 w 11040075"/>
                <a:gd name="connsiteY38" fmla="*/ 5379515 h 5379515"/>
                <a:gd name="connsiteX39" fmla="*/ 7556092 w 11040075"/>
                <a:gd name="connsiteY39" fmla="*/ 4983839 h 5379515"/>
                <a:gd name="connsiteX40" fmla="*/ 7556092 w 11040075"/>
                <a:gd name="connsiteY40" fmla="*/ 3244183 h 5379515"/>
                <a:gd name="connsiteX41" fmla="*/ 7805367 w 11040075"/>
                <a:gd name="connsiteY41" fmla="*/ 3141308 h 5379515"/>
                <a:gd name="connsiteX42" fmla="*/ 8479335 w 11040075"/>
                <a:gd name="connsiteY42" fmla="*/ 2863015 h 5379515"/>
                <a:gd name="connsiteX43" fmla="*/ 8557151 w 11040075"/>
                <a:gd name="connsiteY43" fmla="*/ 2930280 h 5379515"/>
                <a:gd name="connsiteX44" fmla="*/ 9707249 w 11040075"/>
                <a:gd name="connsiteY44" fmla="*/ 3362886 h 5379515"/>
                <a:gd name="connsiteX45" fmla="*/ 9891898 w 11040075"/>
                <a:gd name="connsiteY45" fmla="*/ 3362886 h 5379515"/>
                <a:gd name="connsiteX46" fmla="*/ 10369348 w 11040075"/>
                <a:gd name="connsiteY46" fmla="*/ 3112291 h 5379515"/>
                <a:gd name="connsiteX47" fmla="*/ 10407596 w 11040075"/>
                <a:gd name="connsiteY47" fmla="*/ 3029199 h 5379515"/>
                <a:gd name="connsiteX48" fmla="*/ 10457715 w 11040075"/>
                <a:gd name="connsiteY48" fmla="*/ 2814215 h 5379515"/>
                <a:gd name="connsiteX49" fmla="*/ 10441888 w 11040075"/>
                <a:gd name="connsiteY49" fmla="*/ 2674410 h 5379515"/>
                <a:gd name="connsiteX50" fmla="*/ 11034937 w 11040075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0918978 w 10944131"/>
                <a:gd name="connsiteY0" fmla="*/ 1997475 h 5379515"/>
                <a:gd name="connsiteX1" fmla="*/ 10809388 w 10944131"/>
                <a:gd name="connsiteY1" fmla="*/ 1609024 h 5379515"/>
                <a:gd name="connsiteX2" fmla="*/ 10036979 w 10944131"/>
                <a:gd name="connsiteY2" fmla="*/ 2101999 h 5379515"/>
                <a:gd name="connsiteX3" fmla="*/ 10154363 w 10944131"/>
                <a:gd name="connsiteY3" fmla="*/ 1450452 h 5379515"/>
                <a:gd name="connsiteX4" fmla="*/ 10100485 w 10944131"/>
                <a:gd name="connsiteY4" fmla="*/ 1374324 h 5379515"/>
                <a:gd name="connsiteX5" fmla="*/ 10034342 w 10944131"/>
                <a:gd name="connsiteY5" fmla="*/ 1402971 h 5379515"/>
                <a:gd name="connsiteX6" fmla="*/ 9571401 w 10944131"/>
                <a:gd name="connsiteY6" fmla="*/ 1675987 h 5379515"/>
                <a:gd name="connsiteX7" fmla="*/ 9063617 w 10944131"/>
                <a:gd name="connsiteY7" fmla="*/ 1139187 h 5379515"/>
                <a:gd name="connsiteX8" fmla="*/ 9270687 w 10944131"/>
                <a:gd name="connsiteY8" fmla="*/ 1023122 h 5379515"/>
                <a:gd name="connsiteX9" fmla="*/ 9285195 w 10944131"/>
                <a:gd name="connsiteY9" fmla="*/ 342559 h 5379515"/>
                <a:gd name="connsiteX10" fmla="*/ 8772136 w 10944131"/>
                <a:gd name="connsiteY10" fmla="*/ 833198 h 5379515"/>
                <a:gd name="connsiteX11" fmla="*/ 8525497 w 10944131"/>
                <a:gd name="connsiteY11" fmla="*/ 569414 h 5379515"/>
                <a:gd name="connsiteX12" fmla="*/ 7111616 w 10944131"/>
                <a:gd name="connsiteY12" fmla="*/ 2278 h 5379515"/>
                <a:gd name="connsiteX13" fmla="*/ 5660804 w 10944131"/>
                <a:gd name="connsiteY13" fmla="*/ 242322 h 5379515"/>
                <a:gd name="connsiteX14" fmla="*/ 3890813 w 10944131"/>
                <a:gd name="connsiteY14" fmla="*/ 318819 h 5379515"/>
                <a:gd name="connsiteX15" fmla="*/ 2665537 w 10944131"/>
                <a:gd name="connsiteY15" fmla="*/ 225176 h 5379515"/>
                <a:gd name="connsiteX16" fmla="*/ 2203915 w 10944131"/>
                <a:gd name="connsiteY16" fmla="*/ 247597 h 5379515"/>
                <a:gd name="connsiteX17" fmla="*/ 0 w 10944131"/>
                <a:gd name="connsiteY17" fmla="*/ 2365783 h 5379515"/>
                <a:gd name="connsiteX18" fmla="*/ 0 w 10944131"/>
                <a:gd name="connsiteY18" fmla="*/ 2841913 h 5379515"/>
                <a:gd name="connsiteX19" fmla="*/ 433925 w 10944131"/>
                <a:gd name="connsiteY19" fmla="*/ 2646713 h 5379515"/>
                <a:gd name="connsiteX20" fmla="*/ 433925 w 10944131"/>
                <a:gd name="connsiteY20" fmla="*/ 4983839 h 5379515"/>
                <a:gd name="connsiteX21" fmla="*/ 829601 w 10944131"/>
                <a:gd name="connsiteY21" fmla="*/ 5379515 h 5379515"/>
                <a:gd name="connsiteX22" fmla="*/ 1225277 w 10944131"/>
                <a:gd name="connsiteY22" fmla="*/ 4983839 h 5379515"/>
                <a:gd name="connsiteX23" fmla="*/ 1225277 w 10944131"/>
                <a:gd name="connsiteY23" fmla="*/ 4069827 h 5379515"/>
                <a:gd name="connsiteX24" fmla="*/ 1752844 w 10944131"/>
                <a:gd name="connsiteY24" fmla="*/ 3846929 h 5379515"/>
                <a:gd name="connsiteX25" fmla="*/ 1752844 w 10944131"/>
                <a:gd name="connsiteY25" fmla="*/ 4983839 h 5379515"/>
                <a:gd name="connsiteX26" fmla="*/ 2148520 w 10944131"/>
                <a:gd name="connsiteY26" fmla="*/ 5379515 h 5379515"/>
                <a:gd name="connsiteX27" fmla="*/ 2544196 w 10944131"/>
                <a:gd name="connsiteY27" fmla="*/ 4983839 h 5379515"/>
                <a:gd name="connsiteX28" fmla="*/ 2544196 w 10944131"/>
                <a:gd name="connsiteY28" fmla="*/ 4018389 h 5379515"/>
                <a:gd name="connsiteX29" fmla="*/ 1936174 w 10944131"/>
                <a:gd name="connsiteY29" fmla="*/ 3634583 h 5379515"/>
                <a:gd name="connsiteX30" fmla="*/ 2046964 w 10944131"/>
                <a:gd name="connsiteY30" fmla="*/ 3390583 h 5379515"/>
                <a:gd name="connsiteX31" fmla="*/ 5445820 w 10944131"/>
                <a:gd name="connsiteY31" fmla="*/ 4098843 h 5379515"/>
                <a:gd name="connsiteX32" fmla="*/ 5445820 w 10944131"/>
                <a:gd name="connsiteY32" fmla="*/ 4983839 h 5379515"/>
                <a:gd name="connsiteX33" fmla="*/ 5841496 w 10944131"/>
                <a:gd name="connsiteY33" fmla="*/ 5379515 h 5379515"/>
                <a:gd name="connsiteX34" fmla="*/ 6237172 w 10944131"/>
                <a:gd name="connsiteY34" fmla="*/ 4983839 h 5379515"/>
                <a:gd name="connsiteX35" fmla="*/ 6237172 w 10944131"/>
                <a:gd name="connsiteY35" fmla="*/ 3796811 h 5379515"/>
                <a:gd name="connsiteX36" fmla="*/ 6764740 w 10944131"/>
                <a:gd name="connsiteY36" fmla="*/ 3577870 h 5379515"/>
                <a:gd name="connsiteX37" fmla="*/ 6764740 w 10944131"/>
                <a:gd name="connsiteY37" fmla="*/ 4983839 h 5379515"/>
                <a:gd name="connsiteX38" fmla="*/ 7160416 w 10944131"/>
                <a:gd name="connsiteY38" fmla="*/ 5379515 h 5379515"/>
                <a:gd name="connsiteX39" fmla="*/ 7556092 w 10944131"/>
                <a:gd name="connsiteY39" fmla="*/ 4983839 h 5379515"/>
                <a:gd name="connsiteX40" fmla="*/ 7556092 w 10944131"/>
                <a:gd name="connsiteY40" fmla="*/ 3244183 h 5379515"/>
                <a:gd name="connsiteX41" fmla="*/ 7805367 w 10944131"/>
                <a:gd name="connsiteY41" fmla="*/ 3141308 h 5379515"/>
                <a:gd name="connsiteX42" fmla="*/ 8479335 w 10944131"/>
                <a:gd name="connsiteY42" fmla="*/ 2863015 h 5379515"/>
                <a:gd name="connsiteX43" fmla="*/ 8557151 w 10944131"/>
                <a:gd name="connsiteY43" fmla="*/ 2930280 h 5379515"/>
                <a:gd name="connsiteX44" fmla="*/ 9707249 w 10944131"/>
                <a:gd name="connsiteY44" fmla="*/ 3362886 h 5379515"/>
                <a:gd name="connsiteX45" fmla="*/ 9891898 w 10944131"/>
                <a:gd name="connsiteY45" fmla="*/ 3362886 h 5379515"/>
                <a:gd name="connsiteX46" fmla="*/ 10369348 w 10944131"/>
                <a:gd name="connsiteY46" fmla="*/ 3112291 h 5379515"/>
                <a:gd name="connsiteX47" fmla="*/ 10407596 w 10944131"/>
                <a:gd name="connsiteY47" fmla="*/ 3029199 h 5379515"/>
                <a:gd name="connsiteX48" fmla="*/ 10457715 w 10944131"/>
                <a:gd name="connsiteY48" fmla="*/ 2814215 h 5379515"/>
                <a:gd name="connsiteX49" fmla="*/ 10441888 w 10944131"/>
                <a:gd name="connsiteY49" fmla="*/ 2674410 h 5379515"/>
                <a:gd name="connsiteX50" fmla="*/ 10918978 w 1094413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62611" h="5379515">
                  <a:moveTo>
                    <a:pt x="10918978" y="1997475"/>
                  </a:moveTo>
                  <a:cubicBezTo>
                    <a:pt x="10975767" y="1642998"/>
                    <a:pt x="11009165" y="1439964"/>
                    <a:pt x="10809388" y="1609024"/>
                  </a:cubicBezTo>
                  <a:cubicBezTo>
                    <a:pt x="10599591" y="1821187"/>
                    <a:pt x="10561772" y="1996760"/>
                    <a:pt x="10036979" y="2101999"/>
                  </a:cubicBezTo>
                  <a:lnTo>
                    <a:pt x="10154363" y="1450452"/>
                  </a:lnTo>
                  <a:cubicBezTo>
                    <a:pt x="10160509" y="1414551"/>
                    <a:pt x="10136386" y="1380470"/>
                    <a:pt x="10100485" y="1374324"/>
                  </a:cubicBezTo>
                  <a:cubicBezTo>
                    <a:pt x="10074714" y="1369906"/>
                    <a:pt x="10048758" y="1381143"/>
                    <a:pt x="10034342" y="1402971"/>
                  </a:cubicBezTo>
                  <a:cubicBezTo>
                    <a:pt x="9919029" y="1548013"/>
                    <a:pt x="9754124" y="1645256"/>
                    <a:pt x="9571401" y="1675987"/>
                  </a:cubicBezTo>
                  <a:lnTo>
                    <a:pt x="9063617" y="1139187"/>
                  </a:lnTo>
                  <a:cubicBezTo>
                    <a:pt x="9141420" y="1118823"/>
                    <a:pt x="9212708" y="1078860"/>
                    <a:pt x="9270687" y="1023122"/>
                  </a:cubicBezTo>
                  <a:cubicBezTo>
                    <a:pt x="9462590" y="839186"/>
                    <a:pt x="9469080" y="534515"/>
                    <a:pt x="9285195" y="342559"/>
                  </a:cubicBezTo>
                  <a:lnTo>
                    <a:pt x="8772136" y="833198"/>
                  </a:lnTo>
                  <a:lnTo>
                    <a:pt x="8525497" y="569414"/>
                  </a:lnTo>
                  <a:cubicBezTo>
                    <a:pt x="8159682" y="182891"/>
                    <a:pt x="7643127" y="-24311"/>
                    <a:pt x="7111616" y="2278"/>
                  </a:cubicBezTo>
                  <a:lnTo>
                    <a:pt x="5660804" y="242322"/>
                  </a:lnTo>
                  <a:cubicBezTo>
                    <a:pt x="5076100" y="339579"/>
                    <a:pt x="4481729" y="365271"/>
                    <a:pt x="3890813" y="318819"/>
                  </a:cubicBezTo>
                  <a:lnTo>
                    <a:pt x="2665537" y="225176"/>
                  </a:lnTo>
                  <a:cubicBezTo>
                    <a:pt x="2511382" y="224819"/>
                    <a:pt x="2357305" y="232298"/>
                    <a:pt x="2203915" y="247597"/>
                  </a:cubicBezTo>
                  <a:cubicBezTo>
                    <a:pt x="917968" y="310905"/>
                    <a:pt x="0" y="1240744"/>
                    <a:pt x="0" y="2365783"/>
                  </a:cubicBezTo>
                  <a:lnTo>
                    <a:pt x="0" y="2841913"/>
                  </a:lnTo>
                  <a:lnTo>
                    <a:pt x="433925" y="2646713"/>
                  </a:lnTo>
                  <a:lnTo>
                    <a:pt x="433925" y="4983839"/>
                  </a:lnTo>
                  <a:cubicBezTo>
                    <a:pt x="433925" y="5202370"/>
                    <a:pt x="611075" y="5379515"/>
                    <a:pt x="829601" y="5379515"/>
                  </a:cubicBezTo>
                  <a:cubicBezTo>
                    <a:pt x="1048132" y="5379515"/>
                    <a:pt x="1225277" y="5202370"/>
                    <a:pt x="1225277" y="4983839"/>
                  </a:cubicBezTo>
                  <a:lnTo>
                    <a:pt x="1225277" y="4069827"/>
                  </a:lnTo>
                  <a:cubicBezTo>
                    <a:pt x="1419989" y="4052021"/>
                    <a:pt x="1604347" y="3974126"/>
                    <a:pt x="1752844" y="3846929"/>
                  </a:cubicBezTo>
                  <a:lnTo>
                    <a:pt x="1752844" y="4983839"/>
                  </a:lnTo>
                  <a:cubicBezTo>
                    <a:pt x="1752844" y="5202370"/>
                    <a:pt x="1929989" y="5379515"/>
                    <a:pt x="2148520" y="5379515"/>
                  </a:cubicBezTo>
                  <a:cubicBezTo>
                    <a:pt x="2367052" y="5379515"/>
                    <a:pt x="2544196" y="5202370"/>
                    <a:pt x="2544196" y="4983839"/>
                  </a:cubicBezTo>
                  <a:lnTo>
                    <a:pt x="2544196" y="4018389"/>
                  </a:lnTo>
                  <a:cubicBezTo>
                    <a:pt x="2330162" y="3909407"/>
                    <a:pt x="2126626" y="3780931"/>
                    <a:pt x="1936174" y="3634583"/>
                  </a:cubicBezTo>
                  <a:cubicBezTo>
                    <a:pt x="1984289" y="3558798"/>
                    <a:pt x="2021574" y="3476683"/>
                    <a:pt x="2046964" y="3390583"/>
                  </a:cubicBezTo>
                  <a:cubicBezTo>
                    <a:pt x="3013007" y="4131816"/>
                    <a:pt x="4264121" y="4392527"/>
                    <a:pt x="5445820" y="4098843"/>
                  </a:cubicBezTo>
                  <a:lnTo>
                    <a:pt x="5445820" y="4983839"/>
                  </a:lnTo>
                  <a:cubicBezTo>
                    <a:pt x="5445820" y="5202370"/>
                    <a:pt x="5622964" y="5379515"/>
                    <a:pt x="5841496" y="5379515"/>
                  </a:cubicBezTo>
                  <a:cubicBezTo>
                    <a:pt x="6060028" y="5379515"/>
                    <a:pt x="6237172" y="5202370"/>
                    <a:pt x="6237172" y="4983839"/>
                  </a:cubicBezTo>
                  <a:lnTo>
                    <a:pt x="6237172" y="3796811"/>
                  </a:lnTo>
                  <a:lnTo>
                    <a:pt x="6764740" y="3577870"/>
                  </a:lnTo>
                  <a:lnTo>
                    <a:pt x="6764740" y="4983839"/>
                  </a:lnTo>
                  <a:cubicBezTo>
                    <a:pt x="6764740" y="5202370"/>
                    <a:pt x="6941884" y="5379515"/>
                    <a:pt x="7160416" y="5379515"/>
                  </a:cubicBezTo>
                  <a:cubicBezTo>
                    <a:pt x="7378947" y="5379515"/>
                    <a:pt x="7556092" y="5202370"/>
                    <a:pt x="7556092" y="4983839"/>
                  </a:cubicBezTo>
                  <a:lnTo>
                    <a:pt x="7556092" y="3244183"/>
                  </a:lnTo>
                  <a:lnTo>
                    <a:pt x="7805367" y="3141308"/>
                  </a:lnTo>
                  <a:lnTo>
                    <a:pt x="8479335" y="2863015"/>
                  </a:lnTo>
                  <a:lnTo>
                    <a:pt x="8557151" y="2930280"/>
                  </a:lnTo>
                  <a:cubicBezTo>
                    <a:pt x="8875447" y="3209060"/>
                    <a:pt x="9284127" y="3362780"/>
                    <a:pt x="9707249" y="3362886"/>
                  </a:cubicBezTo>
                  <a:lnTo>
                    <a:pt x="9891898" y="3362886"/>
                  </a:lnTo>
                  <a:cubicBezTo>
                    <a:pt x="10082667" y="3363308"/>
                    <a:pt x="10261341" y="3269533"/>
                    <a:pt x="10369348" y="3112291"/>
                  </a:cubicBezTo>
                  <a:cubicBezTo>
                    <a:pt x="10385689" y="3086401"/>
                    <a:pt x="10398561" y="3058453"/>
                    <a:pt x="10407596" y="3029199"/>
                  </a:cubicBezTo>
                  <a:cubicBezTo>
                    <a:pt x="10435175" y="2960510"/>
                    <a:pt x="10452070" y="2888009"/>
                    <a:pt x="10457715" y="2814215"/>
                  </a:cubicBezTo>
                  <a:cubicBezTo>
                    <a:pt x="10458005" y="2767156"/>
                    <a:pt x="10452690" y="2720216"/>
                    <a:pt x="10441888" y="2674410"/>
                  </a:cubicBezTo>
                  <a:cubicBezTo>
                    <a:pt x="10748260" y="2458199"/>
                    <a:pt x="10862189" y="2351952"/>
                    <a:pt x="10918978" y="1997475"/>
                  </a:cubicBezTo>
                  <a:close/>
                </a:path>
              </a:pathLst>
            </a:custGeom>
            <a:solidFill>
              <a:srgbClr val="858D8F"/>
            </a:solidFill>
            <a:ln w="131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Graphic 46" descr="Rhino">
              <a:extLst>
                <a:ext uri="{FF2B5EF4-FFF2-40B4-BE49-F238E27FC236}">
                  <a16:creationId xmlns:a16="http://schemas.microsoft.com/office/drawing/2014/main" id="{C3993D8C-0FD7-4B3C-807E-F3136DA07FD4}"/>
                </a:ext>
              </a:extLst>
            </p:cNvPr>
            <p:cNvSpPr/>
            <p:nvPr/>
          </p:nvSpPr>
          <p:spPr>
            <a:xfrm flipH="1">
              <a:off x="34723020" y="30049117"/>
              <a:ext cx="4404509" cy="2549528"/>
            </a:xfrm>
            <a:custGeom>
              <a:avLst/>
              <a:gdLst>
                <a:gd name="connsiteX0" fmla="*/ 10656451 w 10605253"/>
                <a:gd name="connsiteY0" fmla="*/ 584785 h 4875978"/>
                <a:gd name="connsiteX1" fmla="*/ 10610130 w 10605253"/>
                <a:gd name="connsiteY1" fmla="*/ 509207 h 4875978"/>
                <a:gd name="connsiteX2" fmla="*/ 10534552 w 10605253"/>
                <a:gd name="connsiteY2" fmla="*/ 555529 h 4875978"/>
                <a:gd name="connsiteX3" fmla="*/ 9276549 w 10605253"/>
                <a:gd name="connsiteY3" fmla="*/ 1942745 h 4875978"/>
                <a:gd name="connsiteX4" fmla="*/ 9385040 w 10605253"/>
                <a:gd name="connsiteY4" fmla="*/ 1340562 h 4875978"/>
                <a:gd name="connsiteX5" fmla="*/ 9335244 w 10605253"/>
                <a:gd name="connsiteY5" fmla="*/ 1270201 h 4875978"/>
                <a:gd name="connsiteX6" fmla="*/ 9274112 w 10605253"/>
                <a:gd name="connsiteY6" fmla="*/ 1296678 h 4875978"/>
                <a:gd name="connsiteX7" fmla="*/ 8846244 w 10605253"/>
                <a:gd name="connsiteY7" fmla="*/ 1549010 h 4875978"/>
                <a:gd name="connsiteX8" fmla="*/ 8376932 w 10605253"/>
                <a:gd name="connsiteY8" fmla="*/ 1052879 h 4875978"/>
                <a:gd name="connsiteX9" fmla="*/ 8568314 w 10605253"/>
                <a:gd name="connsiteY9" fmla="*/ 945607 h 4875978"/>
                <a:gd name="connsiteX10" fmla="*/ 8581723 w 10605253"/>
                <a:gd name="connsiteY10" fmla="*/ 316606 h 4875978"/>
                <a:gd name="connsiteX11" fmla="*/ 8107534 w 10605253"/>
                <a:gd name="connsiteY11" fmla="*/ 770072 h 4875978"/>
                <a:gd name="connsiteX12" fmla="*/ 7879582 w 10605253"/>
                <a:gd name="connsiteY12" fmla="*/ 526273 h 4875978"/>
                <a:gd name="connsiteX13" fmla="*/ 6572820 w 10605253"/>
                <a:gd name="connsiteY13" fmla="*/ 2106 h 4875978"/>
                <a:gd name="connsiteX14" fmla="*/ 5231926 w 10605253"/>
                <a:gd name="connsiteY14" fmla="*/ 223963 h 4875978"/>
                <a:gd name="connsiteX15" fmla="*/ 3596034 w 10605253"/>
                <a:gd name="connsiteY15" fmla="*/ 294664 h 4875978"/>
                <a:gd name="connsiteX16" fmla="*/ 2463588 w 10605253"/>
                <a:gd name="connsiteY16" fmla="*/ 208116 h 4875978"/>
                <a:gd name="connsiteX17" fmla="*/ 2036940 w 10605253"/>
                <a:gd name="connsiteY17" fmla="*/ 228839 h 4875978"/>
                <a:gd name="connsiteX18" fmla="*/ 0 w 10605253"/>
                <a:gd name="connsiteY18" fmla="*/ 2186544 h 4875978"/>
                <a:gd name="connsiteX19" fmla="*/ 0 w 10605253"/>
                <a:gd name="connsiteY19" fmla="*/ 2626601 h 4875978"/>
                <a:gd name="connsiteX20" fmla="*/ 401049 w 10605253"/>
                <a:gd name="connsiteY20" fmla="*/ 2446190 h 4875978"/>
                <a:gd name="connsiteX21" fmla="*/ 401049 w 10605253"/>
                <a:gd name="connsiteY21" fmla="*/ 4606249 h 4875978"/>
                <a:gd name="connsiteX22" fmla="*/ 766748 w 10605253"/>
                <a:gd name="connsiteY22" fmla="*/ 4971947 h 4875978"/>
                <a:gd name="connsiteX23" fmla="*/ 1132446 w 10605253"/>
                <a:gd name="connsiteY23" fmla="*/ 4606249 h 4875978"/>
                <a:gd name="connsiteX24" fmla="*/ 1132446 w 10605253"/>
                <a:gd name="connsiteY24" fmla="*/ 3761486 h 4875978"/>
                <a:gd name="connsiteX25" fmla="*/ 1620044 w 10605253"/>
                <a:gd name="connsiteY25" fmla="*/ 3555475 h 4875978"/>
                <a:gd name="connsiteX26" fmla="*/ 1620044 w 10605253"/>
                <a:gd name="connsiteY26" fmla="*/ 4606249 h 4875978"/>
                <a:gd name="connsiteX27" fmla="*/ 1985742 w 10605253"/>
                <a:gd name="connsiteY27" fmla="*/ 4971947 h 4875978"/>
                <a:gd name="connsiteX28" fmla="*/ 2351441 w 10605253"/>
                <a:gd name="connsiteY28" fmla="*/ 4606249 h 4875978"/>
                <a:gd name="connsiteX29" fmla="*/ 2351441 w 10605253"/>
                <a:gd name="connsiteY29" fmla="*/ 3713944 h 4875978"/>
                <a:gd name="connsiteX30" fmla="*/ 1789484 w 10605253"/>
                <a:gd name="connsiteY30" fmla="*/ 3359217 h 4875978"/>
                <a:gd name="connsiteX31" fmla="*/ 1891880 w 10605253"/>
                <a:gd name="connsiteY31" fmla="*/ 3133703 h 4875978"/>
                <a:gd name="connsiteX32" fmla="*/ 5033229 w 10605253"/>
                <a:gd name="connsiteY32" fmla="*/ 3788303 h 4875978"/>
                <a:gd name="connsiteX33" fmla="*/ 5033229 w 10605253"/>
                <a:gd name="connsiteY33" fmla="*/ 4606249 h 4875978"/>
                <a:gd name="connsiteX34" fmla="*/ 5398928 w 10605253"/>
                <a:gd name="connsiteY34" fmla="*/ 4971947 h 4875978"/>
                <a:gd name="connsiteX35" fmla="*/ 5764626 w 10605253"/>
                <a:gd name="connsiteY35" fmla="*/ 4606249 h 4875978"/>
                <a:gd name="connsiteX36" fmla="*/ 5764626 w 10605253"/>
                <a:gd name="connsiteY36" fmla="*/ 3509154 h 4875978"/>
                <a:gd name="connsiteX37" fmla="*/ 6252224 w 10605253"/>
                <a:gd name="connsiteY37" fmla="*/ 3306800 h 4875978"/>
                <a:gd name="connsiteX38" fmla="*/ 6252224 w 10605253"/>
                <a:gd name="connsiteY38" fmla="*/ 4606249 h 4875978"/>
                <a:gd name="connsiteX39" fmla="*/ 6617922 w 10605253"/>
                <a:gd name="connsiteY39" fmla="*/ 4971947 h 4875978"/>
                <a:gd name="connsiteX40" fmla="*/ 6983621 w 10605253"/>
                <a:gd name="connsiteY40" fmla="*/ 4606249 h 4875978"/>
                <a:gd name="connsiteX41" fmla="*/ 6983621 w 10605253"/>
                <a:gd name="connsiteY41" fmla="*/ 2998395 h 4875978"/>
                <a:gd name="connsiteX42" fmla="*/ 7214011 w 10605253"/>
                <a:gd name="connsiteY42" fmla="*/ 2903313 h 4875978"/>
                <a:gd name="connsiteX43" fmla="*/ 7836917 w 10605253"/>
                <a:gd name="connsiteY43" fmla="*/ 2646105 h 4875978"/>
                <a:gd name="connsiteX44" fmla="*/ 7908837 w 10605253"/>
                <a:gd name="connsiteY44" fmla="*/ 2708274 h 4875978"/>
                <a:gd name="connsiteX45" fmla="*/ 8971801 w 10605253"/>
                <a:gd name="connsiteY45" fmla="*/ 3108104 h 4875978"/>
                <a:gd name="connsiteX46" fmla="*/ 9142460 w 10605253"/>
                <a:gd name="connsiteY46" fmla="*/ 3108104 h 4875978"/>
                <a:gd name="connsiteX47" fmla="*/ 9583736 w 10605253"/>
                <a:gd name="connsiteY47" fmla="*/ 2876495 h 4875978"/>
                <a:gd name="connsiteX48" fmla="*/ 9619087 w 10605253"/>
                <a:gd name="connsiteY48" fmla="*/ 2799698 h 4875978"/>
                <a:gd name="connsiteX49" fmla="*/ 9665409 w 10605253"/>
                <a:gd name="connsiteY49" fmla="*/ 2601003 h 4875978"/>
                <a:gd name="connsiteX50" fmla="*/ 9650781 w 10605253"/>
                <a:gd name="connsiteY50" fmla="*/ 2471789 h 4875978"/>
                <a:gd name="connsiteX51" fmla="*/ 10656451 w 10605253"/>
                <a:gd name="connsiteY51" fmla="*/ 584785 h 4875978"/>
                <a:gd name="connsiteX0" fmla="*/ 9650781 w 10610130"/>
                <a:gd name="connsiteY0" fmla="*/ 2471789 h 4971947"/>
                <a:gd name="connsiteX1" fmla="*/ 10610130 w 10610130"/>
                <a:gd name="connsiteY1" fmla="*/ 509207 h 4971947"/>
                <a:gd name="connsiteX2" fmla="*/ 10534552 w 10610130"/>
                <a:gd name="connsiteY2" fmla="*/ 555529 h 4971947"/>
                <a:gd name="connsiteX3" fmla="*/ 9276549 w 10610130"/>
                <a:gd name="connsiteY3" fmla="*/ 1942745 h 4971947"/>
                <a:gd name="connsiteX4" fmla="*/ 9385040 w 10610130"/>
                <a:gd name="connsiteY4" fmla="*/ 1340562 h 4971947"/>
                <a:gd name="connsiteX5" fmla="*/ 9335244 w 10610130"/>
                <a:gd name="connsiteY5" fmla="*/ 1270201 h 4971947"/>
                <a:gd name="connsiteX6" fmla="*/ 9274112 w 10610130"/>
                <a:gd name="connsiteY6" fmla="*/ 1296678 h 4971947"/>
                <a:gd name="connsiteX7" fmla="*/ 8846244 w 10610130"/>
                <a:gd name="connsiteY7" fmla="*/ 1549010 h 4971947"/>
                <a:gd name="connsiteX8" fmla="*/ 8376932 w 10610130"/>
                <a:gd name="connsiteY8" fmla="*/ 1052879 h 4971947"/>
                <a:gd name="connsiteX9" fmla="*/ 8568314 w 10610130"/>
                <a:gd name="connsiteY9" fmla="*/ 945607 h 4971947"/>
                <a:gd name="connsiteX10" fmla="*/ 8581723 w 10610130"/>
                <a:gd name="connsiteY10" fmla="*/ 316606 h 4971947"/>
                <a:gd name="connsiteX11" fmla="*/ 8107534 w 10610130"/>
                <a:gd name="connsiteY11" fmla="*/ 770072 h 4971947"/>
                <a:gd name="connsiteX12" fmla="*/ 7879582 w 10610130"/>
                <a:gd name="connsiteY12" fmla="*/ 526273 h 4971947"/>
                <a:gd name="connsiteX13" fmla="*/ 6572820 w 10610130"/>
                <a:gd name="connsiteY13" fmla="*/ 2106 h 4971947"/>
                <a:gd name="connsiteX14" fmla="*/ 5231926 w 10610130"/>
                <a:gd name="connsiteY14" fmla="*/ 223963 h 4971947"/>
                <a:gd name="connsiteX15" fmla="*/ 3596034 w 10610130"/>
                <a:gd name="connsiteY15" fmla="*/ 294664 h 4971947"/>
                <a:gd name="connsiteX16" fmla="*/ 2463588 w 10610130"/>
                <a:gd name="connsiteY16" fmla="*/ 208116 h 4971947"/>
                <a:gd name="connsiteX17" fmla="*/ 2036940 w 10610130"/>
                <a:gd name="connsiteY17" fmla="*/ 228839 h 4971947"/>
                <a:gd name="connsiteX18" fmla="*/ 0 w 10610130"/>
                <a:gd name="connsiteY18" fmla="*/ 2186544 h 4971947"/>
                <a:gd name="connsiteX19" fmla="*/ 0 w 10610130"/>
                <a:gd name="connsiteY19" fmla="*/ 2626601 h 4971947"/>
                <a:gd name="connsiteX20" fmla="*/ 401049 w 10610130"/>
                <a:gd name="connsiteY20" fmla="*/ 2446190 h 4971947"/>
                <a:gd name="connsiteX21" fmla="*/ 401049 w 10610130"/>
                <a:gd name="connsiteY21" fmla="*/ 4606249 h 4971947"/>
                <a:gd name="connsiteX22" fmla="*/ 766748 w 10610130"/>
                <a:gd name="connsiteY22" fmla="*/ 4971947 h 4971947"/>
                <a:gd name="connsiteX23" fmla="*/ 1132446 w 10610130"/>
                <a:gd name="connsiteY23" fmla="*/ 4606249 h 4971947"/>
                <a:gd name="connsiteX24" fmla="*/ 1132446 w 10610130"/>
                <a:gd name="connsiteY24" fmla="*/ 3761486 h 4971947"/>
                <a:gd name="connsiteX25" fmla="*/ 1620044 w 10610130"/>
                <a:gd name="connsiteY25" fmla="*/ 3555475 h 4971947"/>
                <a:gd name="connsiteX26" fmla="*/ 1620044 w 10610130"/>
                <a:gd name="connsiteY26" fmla="*/ 4606249 h 4971947"/>
                <a:gd name="connsiteX27" fmla="*/ 1985742 w 10610130"/>
                <a:gd name="connsiteY27" fmla="*/ 4971947 h 4971947"/>
                <a:gd name="connsiteX28" fmla="*/ 2351441 w 10610130"/>
                <a:gd name="connsiteY28" fmla="*/ 4606249 h 4971947"/>
                <a:gd name="connsiteX29" fmla="*/ 2351441 w 10610130"/>
                <a:gd name="connsiteY29" fmla="*/ 3713944 h 4971947"/>
                <a:gd name="connsiteX30" fmla="*/ 1789484 w 10610130"/>
                <a:gd name="connsiteY30" fmla="*/ 3359217 h 4971947"/>
                <a:gd name="connsiteX31" fmla="*/ 1891880 w 10610130"/>
                <a:gd name="connsiteY31" fmla="*/ 3133703 h 4971947"/>
                <a:gd name="connsiteX32" fmla="*/ 5033229 w 10610130"/>
                <a:gd name="connsiteY32" fmla="*/ 3788303 h 4971947"/>
                <a:gd name="connsiteX33" fmla="*/ 5033229 w 10610130"/>
                <a:gd name="connsiteY33" fmla="*/ 4606249 h 4971947"/>
                <a:gd name="connsiteX34" fmla="*/ 5398928 w 10610130"/>
                <a:gd name="connsiteY34" fmla="*/ 4971947 h 4971947"/>
                <a:gd name="connsiteX35" fmla="*/ 5764626 w 10610130"/>
                <a:gd name="connsiteY35" fmla="*/ 4606249 h 4971947"/>
                <a:gd name="connsiteX36" fmla="*/ 5764626 w 10610130"/>
                <a:gd name="connsiteY36" fmla="*/ 3509154 h 4971947"/>
                <a:gd name="connsiteX37" fmla="*/ 6252224 w 10610130"/>
                <a:gd name="connsiteY37" fmla="*/ 3306800 h 4971947"/>
                <a:gd name="connsiteX38" fmla="*/ 6252224 w 10610130"/>
                <a:gd name="connsiteY38" fmla="*/ 4606249 h 4971947"/>
                <a:gd name="connsiteX39" fmla="*/ 6617922 w 10610130"/>
                <a:gd name="connsiteY39" fmla="*/ 4971947 h 4971947"/>
                <a:gd name="connsiteX40" fmla="*/ 6983621 w 10610130"/>
                <a:gd name="connsiteY40" fmla="*/ 4606249 h 4971947"/>
                <a:gd name="connsiteX41" fmla="*/ 6983621 w 10610130"/>
                <a:gd name="connsiteY41" fmla="*/ 2998395 h 4971947"/>
                <a:gd name="connsiteX42" fmla="*/ 7214011 w 10610130"/>
                <a:gd name="connsiteY42" fmla="*/ 2903313 h 4971947"/>
                <a:gd name="connsiteX43" fmla="*/ 7836917 w 10610130"/>
                <a:gd name="connsiteY43" fmla="*/ 2646105 h 4971947"/>
                <a:gd name="connsiteX44" fmla="*/ 7908837 w 10610130"/>
                <a:gd name="connsiteY44" fmla="*/ 2708274 h 4971947"/>
                <a:gd name="connsiteX45" fmla="*/ 8971801 w 10610130"/>
                <a:gd name="connsiteY45" fmla="*/ 3108104 h 4971947"/>
                <a:gd name="connsiteX46" fmla="*/ 9142460 w 10610130"/>
                <a:gd name="connsiteY46" fmla="*/ 3108104 h 4971947"/>
                <a:gd name="connsiteX47" fmla="*/ 9583736 w 10610130"/>
                <a:gd name="connsiteY47" fmla="*/ 2876495 h 4971947"/>
                <a:gd name="connsiteX48" fmla="*/ 9619087 w 10610130"/>
                <a:gd name="connsiteY48" fmla="*/ 2799698 h 4971947"/>
                <a:gd name="connsiteX49" fmla="*/ 9665409 w 10610130"/>
                <a:gd name="connsiteY49" fmla="*/ 2601003 h 4971947"/>
                <a:gd name="connsiteX50" fmla="*/ 9650781 w 10610130"/>
                <a:gd name="connsiteY50" fmla="*/ 2471789 h 4971947"/>
                <a:gd name="connsiteX0" fmla="*/ 9650781 w 10610130"/>
                <a:gd name="connsiteY0" fmla="*/ 2471789 h 4971947"/>
                <a:gd name="connsiteX1" fmla="*/ 10610130 w 10610130"/>
                <a:gd name="connsiteY1" fmla="*/ 509207 h 4971947"/>
                <a:gd name="connsiteX2" fmla="*/ 9276549 w 10610130"/>
                <a:gd name="connsiteY2" fmla="*/ 1942745 h 4971947"/>
                <a:gd name="connsiteX3" fmla="*/ 9385040 w 10610130"/>
                <a:gd name="connsiteY3" fmla="*/ 1340562 h 4971947"/>
                <a:gd name="connsiteX4" fmla="*/ 9335244 w 10610130"/>
                <a:gd name="connsiteY4" fmla="*/ 1270201 h 4971947"/>
                <a:gd name="connsiteX5" fmla="*/ 9274112 w 10610130"/>
                <a:gd name="connsiteY5" fmla="*/ 1296678 h 4971947"/>
                <a:gd name="connsiteX6" fmla="*/ 8846244 w 10610130"/>
                <a:gd name="connsiteY6" fmla="*/ 1549010 h 4971947"/>
                <a:gd name="connsiteX7" fmla="*/ 8376932 w 10610130"/>
                <a:gd name="connsiteY7" fmla="*/ 1052879 h 4971947"/>
                <a:gd name="connsiteX8" fmla="*/ 8568314 w 10610130"/>
                <a:gd name="connsiteY8" fmla="*/ 945607 h 4971947"/>
                <a:gd name="connsiteX9" fmla="*/ 8581723 w 10610130"/>
                <a:gd name="connsiteY9" fmla="*/ 316606 h 4971947"/>
                <a:gd name="connsiteX10" fmla="*/ 8107534 w 10610130"/>
                <a:gd name="connsiteY10" fmla="*/ 770072 h 4971947"/>
                <a:gd name="connsiteX11" fmla="*/ 7879582 w 10610130"/>
                <a:gd name="connsiteY11" fmla="*/ 526273 h 4971947"/>
                <a:gd name="connsiteX12" fmla="*/ 6572820 w 10610130"/>
                <a:gd name="connsiteY12" fmla="*/ 2106 h 4971947"/>
                <a:gd name="connsiteX13" fmla="*/ 5231926 w 10610130"/>
                <a:gd name="connsiteY13" fmla="*/ 223963 h 4971947"/>
                <a:gd name="connsiteX14" fmla="*/ 3596034 w 10610130"/>
                <a:gd name="connsiteY14" fmla="*/ 294664 h 4971947"/>
                <a:gd name="connsiteX15" fmla="*/ 2463588 w 10610130"/>
                <a:gd name="connsiteY15" fmla="*/ 208116 h 4971947"/>
                <a:gd name="connsiteX16" fmla="*/ 2036940 w 10610130"/>
                <a:gd name="connsiteY16" fmla="*/ 228839 h 4971947"/>
                <a:gd name="connsiteX17" fmla="*/ 0 w 10610130"/>
                <a:gd name="connsiteY17" fmla="*/ 2186544 h 4971947"/>
                <a:gd name="connsiteX18" fmla="*/ 0 w 10610130"/>
                <a:gd name="connsiteY18" fmla="*/ 2626601 h 4971947"/>
                <a:gd name="connsiteX19" fmla="*/ 401049 w 10610130"/>
                <a:gd name="connsiteY19" fmla="*/ 2446190 h 4971947"/>
                <a:gd name="connsiteX20" fmla="*/ 401049 w 10610130"/>
                <a:gd name="connsiteY20" fmla="*/ 4606249 h 4971947"/>
                <a:gd name="connsiteX21" fmla="*/ 766748 w 10610130"/>
                <a:gd name="connsiteY21" fmla="*/ 4971947 h 4971947"/>
                <a:gd name="connsiteX22" fmla="*/ 1132446 w 10610130"/>
                <a:gd name="connsiteY22" fmla="*/ 4606249 h 4971947"/>
                <a:gd name="connsiteX23" fmla="*/ 1132446 w 10610130"/>
                <a:gd name="connsiteY23" fmla="*/ 3761486 h 4971947"/>
                <a:gd name="connsiteX24" fmla="*/ 1620044 w 10610130"/>
                <a:gd name="connsiteY24" fmla="*/ 3555475 h 4971947"/>
                <a:gd name="connsiteX25" fmla="*/ 1620044 w 10610130"/>
                <a:gd name="connsiteY25" fmla="*/ 4606249 h 4971947"/>
                <a:gd name="connsiteX26" fmla="*/ 1985742 w 10610130"/>
                <a:gd name="connsiteY26" fmla="*/ 4971947 h 4971947"/>
                <a:gd name="connsiteX27" fmla="*/ 2351441 w 10610130"/>
                <a:gd name="connsiteY27" fmla="*/ 4606249 h 4971947"/>
                <a:gd name="connsiteX28" fmla="*/ 2351441 w 10610130"/>
                <a:gd name="connsiteY28" fmla="*/ 3713944 h 4971947"/>
                <a:gd name="connsiteX29" fmla="*/ 1789484 w 10610130"/>
                <a:gd name="connsiteY29" fmla="*/ 3359217 h 4971947"/>
                <a:gd name="connsiteX30" fmla="*/ 1891880 w 10610130"/>
                <a:gd name="connsiteY30" fmla="*/ 3133703 h 4971947"/>
                <a:gd name="connsiteX31" fmla="*/ 5033229 w 10610130"/>
                <a:gd name="connsiteY31" fmla="*/ 3788303 h 4971947"/>
                <a:gd name="connsiteX32" fmla="*/ 5033229 w 10610130"/>
                <a:gd name="connsiteY32" fmla="*/ 4606249 h 4971947"/>
                <a:gd name="connsiteX33" fmla="*/ 5398928 w 10610130"/>
                <a:gd name="connsiteY33" fmla="*/ 4971947 h 4971947"/>
                <a:gd name="connsiteX34" fmla="*/ 5764626 w 10610130"/>
                <a:gd name="connsiteY34" fmla="*/ 4606249 h 4971947"/>
                <a:gd name="connsiteX35" fmla="*/ 5764626 w 10610130"/>
                <a:gd name="connsiteY35" fmla="*/ 3509154 h 4971947"/>
                <a:gd name="connsiteX36" fmla="*/ 6252224 w 10610130"/>
                <a:gd name="connsiteY36" fmla="*/ 3306800 h 4971947"/>
                <a:gd name="connsiteX37" fmla="*/ 6252224 w 10610130"/>
                <a:gd name="connsiteY37" fmla="*/ 4606249 h 4971947"/>
                <a:gd name="connsiteX38" fmla="*/ 6617922 w 10610130"/>
                <a:gd name="connsiteY38" fmla="*/ 4971947 h 4971947"/>
                <a:gd name="connsiteX39" fmla="*/ 6983621 w 10610130"/>
                <a:gd name="connsiteY39" fmla="*/ 4606249 h 4971947"/>
                <a:gd name="connsiteX40" fmla="*/ 6983621 w 10610130"/>
                <a:gd name="connsiteY40" fmla="*/ 2998395 h 4971947"/>
                <a:gd name="connsiteX41" fmla="*/ 7214011 w 10610130"/>
                <a:gd name="connsiteY41" fmla="*/ 2903313 h 4971947"/>
                <a:gd name="connsiteX42" fmla="*/ 7836917 w 10610130"/>
                <a:gd name="connsiteY42" fmla="*/ 2646105 h 4971947"/>
                <a:gd name="connsiteX43" fmla="*/ 7908837 w 10610130"/>
                <a:gd name="connsiteY43" fmla="*/ 2708274 h 4971947"/>
                <a:gd name="connsiteX44" fmla="*/ 8971801 w 10610130"/>
                <a:gd name="connsiteY44" fmla="*/ 3108104 h 4971947"/>
                <a:gd name="connsiteX45" fmla="*/ 9142460 w 10610130"/>
                <a:gd name="connsiteY45" fmla="*/ 3108104 h 4971947"/>
                <a:gd name="connsiteX46" fmla="*/ 9583736 w 10610130"/>
                <a:gd name="connsiteY46" fmla="*/ 2876495 h 4971947"/>
                <a:gd name="connsiteX47" fmla="*/ 9619087 w 10610130"/>
                <a:gd name="connsiteY47" fmla="*/ 2799698 h 4971947"/>
                <a:gd name="connsiteX48" fmla="*/ 9665409 w 10610130"/>
                <a:gd name="connsiteY48" fmla="*/ 2601003 h 4971947"/>
                <a:gd name="connsiteX49" fmla="*/ 9650781 w 10610130"/>
                <a:gd name="connsiteY49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385040 w 9867944"/>
                <a:gd name="connsiteY3" fmla="*/ 1340562 h 4971947"/>
                <a:gd name="connsiteX4" fmla="*/ 9335244 w 9867944"/>
                <a:gd name="connsiteY4" fmla="*/ 1270201 h 4971947"/>
                <a:gd name="connsiteX5" fmla="*/ 9274112 w 9867944"/>
                <a:gd name="connsiteY5" fmla="*/ 1296678 h 4971947"/>
                <a:gd name="connsiteX6" fmla="*/ 8846244 w 9867944"/>
                <a:gd name="connsiteY6" fmla="*/ 1549010 h 4971947"/>
                <a:gd name="connsiteX7" fmla="*/ 8376932 w 9867944"/>
                <a:gd name="connsiteY7" fmla="*/ 1052879 h 4971947"/>
                <a:gd name="connsiteX8" fmla="*/ 8568314 w 9867944"/>
                <a:gd name="connsiteY8" fmla="*/ 945607 h 4971947"/>
                <a:gd name="connsiteX9" fmla="*/ 8581723 w 9867944"/>
                <a:gd name="connsiteY9" fmla="*/ 316606 h 4971947"/>
                <a:gd name="connsiteX10" fmla="*/ 8107534 w 9867944"/>
                <a:gd name="connsiteY10" fmla="*/ 770072 h 4971947"/>
                <a:gd name="connsiteX11" fmla="*/ 7879582 w 9867944"/>
                <a:gd name="connsiteY11" fmla="*/ 526273 h 4971947"/>
                <a:gd name="connsiteX12" fmla="*/ 6572820 w 9867944"/>
                <a:gd name="connsiteY12" fmla="*/ 2106 h 4971947"/>
                <a:gd name="connsiteX13" fmla="*/ 5231926 w 9867944"/>
                <a:gd name="connsiteY13" fmla="*/ 223963 h 4971947"/>
                <a:gd name="connsiteX14" fmla="*/ 3596034 w 9867944"/>
                <a:gd name="connsiteY14" fmla="*/ 294664 h 4971947"/>
                <a:gd name="connsiteX15" fmla="*/ 2463588 w 9867944"/>
                <a:gd name="connsiteY15" fmla="*/ 208116 h 4971947"/>
                <a:gd name="connsiteX16" fmla="*/ 2036940 w 9867944"/>
                <a:gd name="connsiteY16" fmla="*/ 228839 h 4971947"/>
                <a:gd name="connsiteX17" fmla="*/ 0 w 9867944"/>
                <a:gd name="connsiteY17" fmla="*/ 2186544 h 4971947"/>
                <a:gd name="connsiteX18" fmla="*/ 0 w 9867944"/>
                <a:gd name="connsiteY18" fmla="*/ 2626601 h 4971947"/>
                <a:gd name="connsiteX19" fmla="*/ 401049 w 9867944"/>
                <a:gd name="connsiteY19" fmla="*/ 2446190 h 4971947"/>
                <a:gd name="connsiteX20" fmla="*/ 401049 w 9867944"/>
                <a:gd name="connsiteY20" fmla="*/ 4606249 h 4971947"/>
                <a:gd name="connsiteX21" fmla="*/ 766748 w 9867944"/>
                <a:gd name="connsiteY21" fmla="*/ 4971947 h 4971947"/>
                <a:gd name="connsiteX22" fmla="*/ 1132446 w 9867944"/>
                <a:gd name="connsiteY22" fmla="*/ 4606249 h 4971947"/>
                <a:gd name="connsiteX23" fmla="*/ 1132446 w 9867944"/>
                <a:gd name="connsiteY23" fmla="*/ 3761486 h 4971947"/>
                <a:gd name="connsiteX24" fmla="*/ 1620044 w 9867944"/>
                <a:gd name="connsiteY24" fmla="*/ 3555475 h 4971947"/>
                <a:gd name="connsiteX25" fmla="*/ 1620044 w 9867944"/>
                <a:gd name="connsiteY25" fmla="*/ 4606249 h 4971947"/>
                <a:gd name="connsiteX26" fmla="*/ 1985742 w 9867944"/>
                <a:gd name="connsiteY26" fmla="*/ 4971947 h 4971947"/>
                <a:gd name="connsiteX27" fmla="*/ 2351441 w 9867944"/>
                <a:gd name="connsiteY27" fmla="*/ 4606249 h 4971947"/>
                <a:gd name="connsiteX28" fmla="*/ 2351441 w 9867944"/>
                <a:gd name="connsiteY28" fmla="*/ 3713944 h 4971947"/>
                <a:gd name="connsiteX29" fmla="*/ 1789484 w 9867944"/>
                <a:gd name="connsiteY29" fmla="*/ 3359217 h 4971947"/>
                <a:gd name="connsiteX30" fmla="*/ 1891880 w 9867944"/>
                <a:gd name="connsiteY30" fmla="*/ 3133703 h 4971947"/>
                <a:gd name="connsiteX31" fmla="*/ 5033229 w 9867944"/>
                <a:gd name="connsiteY31" fmla="*/ 3788303 h 4971947"/>
                <a:gd name="connsiteX32" fmla="*/ 5033229 w 9867944"/>
                <a:gd name="connsiteY32" fmla="*/ 4606249 h 4971947"/>
                <a:gd name="connsiteX33" fmla="*/ 5398928 w 9867944"/>
                <a:gd name="connsiteY33" fmla="*/ 4971947 h 4971947"/>
                <a:gd name="connsiteX34" fmla="*/ 5764626 w 9867944"/>
                <a:gd name="connsiteY34" fmla="*/ 4606249 h 4971947"/>
                <a:gd name="connsiteX35" fmla="*/ 5764626 w 9867944"/>
                <a:gd name="connsiteY35" fmla="*/ 3509154 h 4971947"/>
                <a:gd name="connsiteX36" fmla="*/ 6252224 w 9867944"/>
                <a:gd name="connsiteY36" fmla="*/ 3306800 h 4971947"/>
                <a:gd name="connsiteX37" fmla="*/ 6252224 w 9867944"/>
                <a:gd name="connsiteY37" fmla="*/ 4606249 h 4971947"/>
                <a:gd name="connsiteX38" fmla="*/ 6617922 w 9867944"/>
                <a:gd name="connsiteY38" fmla="*/ 4971947 h 4971947"/>
                <a:gd name="connsiteX39" fmla="*/ 6983621 w 9867944"/>
                <a:gd name="connsiteY39" fmla="*/ 4606249 h 4971947"/>
                <a:gd name="connsiteX40" fmla="*/ 6983621 w 9867944"/>
                <a:gd name="connsiteY40" fmla="*/ 2998395 h 4971947"/>
                <a:gd name="connsiteX41" fmla="*/ 7214011 w 9867944"/>
                <a:gd name="connsiteY41" fmla="*/ 2903313 h 4971947"/>
                <a:gd name="connsiteX42" fmla="*/ 7836917 w 9867944"/>
                <a:gd name="connsiteY42" fmla="*/ 2646105 h 4971947"/>
                <a:gd name="connsiteX43" fmla="*/ 7908837 w 9867944"/>
                <a:gd name="connsiteY43" fmla="*/ 2708274 h 4971947"/>
                <a:gd name="connsiteX44" fmla="*/ 8971801 w 9867944"/>
                <a:gd name="connsiteY44" fmla="*/ 3108104 h 4971947"/>
                <a:gd name="connsiteX45" fmla="*/ 9142460 w 9867944"/>
                <a:gd name="connsiteY45" fmla="*/ 3108104 h 4971947"/>
                <a:gd name="connsiteX46" fmla="*/ 9583736 w 9867944"/>
                <a:gd name="connsiteY46" fmla="*/ 2876495 h 4971947"/>
                <a:gd name="connsiteX47" fmla="*/ 9619087 w 9867944"/>
                <a:gd name="connsiteY47" fmla="*/ 2799698 h 4971947"/>
                <a:gd name="connsiteX48" fmla="*/ 9665409 w 9867944"/>
                <a:gd name="connsiteY48" fmla="*/ 2601003 h 4971947"/>
                <a:gd name="connsiteX49" fmla="*/ 9650781 w 9867944"/>
                <a:gd name="connsiteY49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385040 w 9867944"/>
                <a:gd name="connsiteY3" fmla="*/ 1340562 h 4971947"/>
                <a:gd name="connsiteX4" fmla="*/ 9335244 w 9867944"/>
                <a:gd name="connsiteY4" fmla="*/ 1270201 h 4971947"/>
                <a:gd name="connsiteX5" fmla="*/ 8846244 w 9867944"/>
                <a:gd name="connsiteY5" fmla="*/ 1549010 h 4971947"/>
                <a:gd name="connsiteX6" fmla="*/ 8376932 w 9867944"/>
                <a:gd name="connsiteY6" fmla="*/ 1052879 h 4971947"/>
                <a:gd name="connsiteX7" fmla="*/ 8568314 w 9867944"/>
                <a:gd name="connsiteY7" fmla="*/ 945607 h 4971947"/>
                <a:gd name="connsiteX8" fmla="*/ 8581723 w 9867944"/>
                <a:gd name="connsiteY8" fmla="*/ 316606 h 4971947"/>
                <a:gd name="connsiteX9" fmla="*/ 8107534 w 9867944"/>
                <a:gd name="connsiteY9" fmla="*/ 770072 h 4971947"/>
                <a:gd name="connsiteX10" fmla="*/ 7879582 w 9867944"/>
                <a:gd name="connsiteY10" fmla="*/ 526273 h 4971947"/>
                <a:gd name="connsiteX11" fmla="*/ 6572820 w 9867944"/>
                <a:gd name="connsiteY11" fmla="*/ 2106 h 4971947"/>
                <a:gd name="connsiteX12" fmla="*/ 5231926 w 9867944"/>
                <a:gd name="connsiteY12" fmla="*/ 223963 h 4971947"/>
                <a:gd name="connsiteX13" fmla="*/ 3596034 w 9867944"/>
                <a:gd name="connsiteY13" fmla="*/ 294664 h 4971947"/>
                <a:gd name="connsiteX14" fmla="*/ 2463588 w 9867944"/>
                <a:gd name="connsiteY14" fmla="*/ 208116 h 4971947"/>
                <a:gd name="connsiteX15" fmla="*/ 2036940 w 9867944"/>
                <a:gd name="connsiteY15" fmla="*/ 228839 h 4971947"/>
                <a:gd name="connsiteX16" fmla="*/ 0 w 9867944"/>
                <a:gd name="connsiteY16" fmla="*/ 2186544 h 4971947"/>
                <a:gd name="connsiteX17" fmla="*/ 0 w 9867944"/>
                <a:gd name="connsiteY17" fmla="*/ 2626601 h 4971947"/>
                <a:gd name="connsiteX18" fmla="*/ 401049 w 9867944"/>
                <a:gd name="connsiteY18" fmla="*/ 2446190 h 4971947"/>
                <a:gd name="connsiteX19" fmla="*/ 401049 w 9867944"/>
                <a:gd name="connsiteY19" fmla="*/ 4606249 h 4971947"/>
                <a:gd name="connsiteX20" fmla="*/ 766748 w 9867944"/>
                <a:gd name="connsiteY20" fmla="*/ 4971947 h 4971947"/>
                <a:gd name="connsiteX21" fmla="*/ 1132446 w 9867944"/>
                <a:gd name="connsiteY21" fmla="*/ 4606249 h 4971947"/>
                <a:gd name="connsiteX22" fmla="*/ 1132446 w 9867944"/>
                <a:gd name="connsiteY22" fmla="*/ 3761486 h 4971947"/>
                <a:gd name="connsiteX23" fmla="*/ 1620044 w 9867944"/>
                <a:gd name="connsiteY23" fmla="*/ 3555475 h 4971947"/>
                <a:gd name="connsiteX24" fmla="*/ 1620044 w 9867944"/>
                <a:gd name="connsiteY24" fmla="*/ 4606249 h 4971947"/>
                <a:gd name="connsiteX25" fmla="*/ 1985742 w 9867944"/>
                <a:gd name="connsiteY25" fmla="*/ 4971947 h 4971947"/>
                <a:gd name="connsiteX26" fmla="*/ 2351441 w 9867944"/>
                <a:gd name="connsiteY26" fmla="*/ 4606249 h 4971947"/>
                <a:gd name="connsiteX27" fmla="*/ 2351441 w 9867944"/>
                <a:gd name="connsiteY27" fmla="*/ 3713944 h 4971947"/>
                <a:gd name="connsiteX28" fmla="*/ 1789484 w 9867944"/>
                <a:gd name="connsiteY28" fmla="*/ 3359217 h 4971947"/>
                <a:gd name="connsiteX29" fmla="*/ 1891880 w 9867944"/>
                <a:gd name="connsiteY29" fmla="*/ 3133703 h 4971947"/>
                <a:gd name="connsiteX30" fmla="*/ 5033229 w 9867944"/>
                <a:gd name="connsiteY30" fmla="*/ 3788303 h 4971947"/>
                <a:gd name="connsiteX31" fmla="*/ 5033229 w 9867944"/>
                <a:gd name="connsiteY31" fmla="*/ 4606249 h 4971947"/>
                <a:gd name="connsiteX32" fmla="*/ 5398928 w 9867944"/>
                <a:gd name="connsiteY32" fmla="*/ 4971947 h 4971947"/>
                <a:gd name="connsiteX33" fmla="*/ 5764626 w 9867944"/>
                <a:gd name="connsiteY33" fmla="*/ 4606249 h 4971947"/>
                <a:gd name="connsiteX34" fmla="*/ 5764626 w 9867944"/>
                <a:gd name="connsiteY34" fmla="*/ 3509154 h 4971947"/>
                <a:gd name="connsiteX35" fmla="*/ 6252224 w 9867944"/>
                <a:gd name="connsiteY35" fmla="*/ 3306800 h 4971947"/>
                <a:gd name="connsiteX36" fmla="*/ 6252224 w 9867944"/>
                <a:gd name="connsiteY36" fmla="*/ 4606249 h 4971947"/>
                <a:gd name="connsiteX37" fmla="*/ 6617922 w 9867944"/>
                <a:gd name="connsiteY37" fmla="*/ 4971947 h 4971947"/>
                <a:gd name="connsiteX38" fmla="*/ 6983621 w 9867944"/>
                <a:gd name="connsiteY38" fmla="*/ 4606249 h 4971947"/>
                <a:gd name="connsiteX39" fmla="*/ 6983621 w 9867944"/>
                <a:gd name="connsiteY39" fmla="*/ 2998395 h 4971947"/>
                <a:gd name="connsiteX40" fmla="*/ 7214011 w 9867944"/>
                <a:gd name="connsiteY40" fmla="*/ 2903313 h 4971947"/>
                <a:gd name="connsiteX41" fmla="*/ 7836917 w 9867944"/>
                <a:gd name="connsiteY41" fmla="*/ 2646105 h 4971947"/>
                <a:gd name="connsiteX42" fmla="*/ 7908837 w 9867944"/>
                <a:gd name="connsiteY42" fmla="*/ 2708274 h 4971947"/>
                <a:gd name="connsiteX43" fmla="*/ 8971801 w 9867944"/>
                <a:gd name="connsiteY43" fmla="*/ 3108104 h 4971947"/>
                <a:gd name="connsiteX44" fmla="*/ 9142460 w 9867944"/>
                <a:gd name="connsiteY44" fmla="*/ 3108104 h 4971947"/>
                <a:gd name="connsiteX45" fmla="*/ 9583736 w 9867944"/>
                <a:gd name="connsiteY45" fmla="*/ 2876495 h 4971947"/>
                <a:gd name="connsiteX46" fmla="*/ 9619087 w 9867944"/>
                <a:gd name="connsiteY46" fmla="*/ 2799698 h 4971947"/>
                <a:gd name="connsiteX47" fmla="*/ 9665409 w 9867944"/>
                <a:gd name="connsiteY47" fmla="*/ 2601003 h 4971947"/>
                <a:gd name="connsiteX48" fmla="*/ 9650781 w 9867944"/>
                <a:gd name="connsiteY48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385040 w 9867944"/>
                <a:gd name="connsiteY3" fmla="*/ 1340562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788303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764626 w 9867944"/>
                <a:gd name="connsiteY33" fmla="*/ 3509154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788303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764626 w 9867944"/>
                <a:gd name="connsiteY33" fmla="*/ 3509154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337880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764626 w 9867944"/>
                <a:gd name="connsiteY33" fmla="*/ 3509154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337880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683953 w 9867944"/>
                <a:gd name="connsiteY33" fmla="*/ 3305737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337880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683953 w 9867944"/>
                <a:gd name="connsiteY33" fmla="*/ 3305737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1789484 w 9867944"/>
                <a:gd name="connsiteY27" fmla="*/ 3359217 h 4971947"/>
                <a:gd name="connsiteX28" fmla="*/ 5033229 w 9867944"/>
                <a:gd name="connsiteY28" fmla="*/ 3337880 h 4971947"/>
                <a:gd name="connsiteX29" fmla="*/ 5033229 w 9867944"/>
                <a:gd name="connsiteY29" fmla="*/ 4606249 h 4971947"/>
                <a:gd name="connsiteX30" fmla="*/ 5398928 w 9867944"/>
                <a:gd name="connsiteY30" fmla="*/ 4971947 h 4971947"/>
                <a:gd name="connsiteX31" fmla="*/ 5764626 w 9867944"/>
                <a:gd name="connsiteY31" fmla="*/ 4606249 h 4971947"/>
                <a:gd name="connsiteX32" fmla="*/ 5683953 w 9867944"/>
                <a:gd name="connsiteY32" fmla="*/ 3305737 h 4971947"/>
                <a:gd name="connsiteX33" fmla="*/ 6252224 w 9867944"/>
                <a:gd name="connsiteY33" fmla="*/ 3306800 h 4971947"/>
                <a:gd name="connsiteX34" fmla="*/ 6252224 w 9867944"/>
                <a:gd name="connsiteY34" fmla="*/ 4606249 h 4971947"/>
                <a:gd name="connsiteX35" fmla="*/ 6617922 w 9867944"/>
                <a:gd name="connsiteY35" fmla="*/ 4971947 h 4971947"/>
                <a:gd name="connsiteX36" fmla="*/ 6983621 w 9867944"/>
                <a:gd name="connsiteY36" fmla="*/ 4606249 h 4971947"/>
                <a:gd name="connsiteX37" fmla="*/ 6983621 w 9867944"/>
                <a:gd name="connsiteY37" fmla="*/ 2998395 h 4971947"/>
                <a:gd name="connsiteX38" fmla="*/ 7214011 w 9867944"/>
                <a:gd name="connsiteY38" fmla="*/ 2903313 h 4971947"/>
                <a:gd name="connsiteX39" fmla="*/ 7836917 w 9867944"/>
                <a:gd name="connsiteY39" fmla="*/ 2646105 h 4971947"/>
                <a:gd name="connsiteX40" fmla="*/ 7908837 w 9867944"/>
                <a:gd name="connsiteY40" fmla="*/ 2708274 h 4971947"/>
                <a:gd name="connsiteX41" fmla="*/ 8971801 w 9867944"/>
                <a:gd name="connsiteY41" fmla="*/ 3108104 h 4971947"/>
                <a:gd name="connsiteX42" fmla="*/ 9142460 w 9867944"/>
                <a:gd name="connsiteY42" fmla="*/ 3108104 h 4971947"/>
                <a:gd name="connsiteX43" fmla="*/ 9583736 w 9867944"/>
                <a:gd name="connsiteY43" fmla="*/ 2876495 h 4971947"/>
                <a:gd name="connsiteX44" fmla="*/ 9619087 w 9867944"/>
                <a:gd name="connsiteY44" fmla="*/ 2799698 h 4971947"/>
                <a:gd name="connsiteX45" fmla="*/ 9665409 w 9867944"/>
                <a:gd name="connsiteY45" fmla="*/ 2601003 h 4971947"/>
                <a:gd name="connsiteX46" fmla="*/ 9650781 w 9867944"/>
                <a:gd name="connsiteY46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836917 w 9867944"/>
                <a:gd name="connsiteY38" fmla="*/ 2646105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836917 w 9867944"/>
                <a:gd name="connsiteY38" fmla="*/ 2646105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836917 w 9867944"/>
                <a:gd name="connsiteY38" fmla="*/ 2646105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562631 w 9867944"/>
                <a:gd name="connsiteY38" fmla="*/ 2442688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4904154 w 9867944"/>
                <a:gd name="connsiteY27" fmla="*/ 3163523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51684 w 9867944"/>
                <a:gd name="connsiteY31" fmla="*/ 3058731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349031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171552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358441 w 9867944"/>
                <a:gd name="connsiteY11" fmla="*/ 425535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263685 h 4763843"/>
                <a:gd name="connsiteX1" fmla="*/ 9867944 w 9867944"/>
                <a:gd name="connsiteY1" fmla="*/ 1565195 h 4763843"/>
                <a:gd name="connsiteX2" fmla="*/ 9276549 w 9867944"/>
                <a:gd name="connsiteY2" fmla="*/ 1734641 h 4763843"/>
                <a:gd name="connsiteX3" fmla="*/ 9143022 w 9867944"/>
                <a:gd name="connsiteY3" fmla="*/ 1205107 h 4763843"/>
                <a:gd name="connsiteX4" fmla="*/ 8846244 w 9867944"/>
                <a:gd name="connsiteY4" fmla="*/ 1340906 h 4763843"/>
                <a:gd name="connsiteX5" fmla="*/ 8376932 w 9867944"/>
                <a:gd name="connsiteY5" fmla="*/ 844775 h 4763843"/>
                <a:gd name="connsiteX6" fmla="*/ 8568314 w 9867944"/>
                <a:gd name="connsiteY6" fmla="*/ 737503 h 4763843"/>
                <a:gd name="connsiteX7" fmla="*/ 8581723 w 9867944"/>
                <a:gd name="connsiteY7" fmla="*/ 108502 h 4763843"/>
                <a:gd name="connsiteX8" fmla="*/ 8107534 w 9867944"/>
                <a:gd name="connsiteY8" fmla="*/ 561968 h 4763843"/>
                <a:gd name="connsiteX9" fmla="*/ 7879582 w 9867944"/>
                <a:gd name="connsiteY9" fmla="*/ 318169 h 4763843"/>
                <a:gd name="connsiteX10" fmla="*/ 6757727 w 9867944"/>
                <a:gd name="connsiteY10" fmla="*/ 56922 h 4763843"/>
                <a:gd name="connsiteX11" fmla="*/ 5358441 w 9867944"/>
                <a:gd name="connsiteY11" fmla="*/ 217431 h 4763843"/>
                <a:gd name="connsiteX12" fmla="*/ 3596034 w 9867944"/>
                <a:gd name="connsiteY12" fmla="*/ 86560 h 4763843"/>
                <a:gd name="connsiteX13" fmla="*/ 2463588 w 9867944"/>
                <a:gd name="connsiteY13" fmla="*/ 12 h 4763843"/>
                <a:gd name="connsiteX14" fmla="*/ 2036940 w 9867944"/>
                <a:gd name="connsiteY14" fmla="*/ 20735 h 4763843"/>
                <a:gd name="connsiteX15" fmla="*/ 0 w 9867944"/>
                <a:gd name="connsiteY15" fmla="*/ 1978440 h 4763843"/>
                <a:gd name="connsiteX16" fmla="*/ 0 w 9867944"/>
                <a:gd name="connsiteY16" fmla="*/ 2418497 h 4763843"/>
                <a:gd name="connsiteX17" fmla="*/ 401049 w 9867944"/>
                <a:gd name="connsiteY17" fmla="*/ 2238086 h 4763843"/>
                <a:gd name="connsiteX18" fmla="*/ 401049 w 9867944"/>
                <a:gd name="connsiteY18" fmla="*/ 4398145 h 4763843"/>
                <a:gd name="connsiteX19" fmla="*/ 766748 w 9867944"/>
                <a:gd name="connsiteY19" fmla="*/ 4763843 h 4763843"/>
                <a:gd name="connsiteX20" fmla="*/ 1132446 w 9867944"/>
                <a:gd name="connsiteY20" fmla="*/ 4398145 h 4763843"/>
                <a:gd name="connsiteX21" fmla="*/ 1112982 w 9867944"/>
                <a:gd name="connsiteY21" fmla="*/ 2554286 h 4763843"/>
                <a:gd name="connsiteX22" fmla="*/ 1658972 w 9867944"/>
                <a:gd name="connsiteY22" fmla="*/ 2988047 h 4763843"/>
                <a:gd name="connsiteX23" fmla="*/ 1620044 w 9867944"/>
                <a:gd name="connsiteY23" fmla="*/ 4398145 h 4763843"/>
                <a:gd name="connsiteX24" fmla="*/ 1985742 w 9867944"/>
                <a:gd name="connsiteY24" fmla="*/ 4763843 h 4763843"/>
                <a:gd name="connsiteX25" fmla="*/ 2351441 w 9867944"/>
                <a:gd name="connsiteY25" fmla="*/ 4398145 h 4763843"/>
                <a:gd name="connsiteX26" fmla="*/ 2377563 w 9867944"/>
                <a:gd name="connsiteY26" fmla="*/ 2871373 h 4763843"/>
                <a:gd name="connsiteX27" fmla="*/ 5033230 w 9867944"/>
                <a:gd name="connsiteY27" fmla="*/ 2853711 h 4763843"/>
                <a:gd name="connsiteX28" fmla="*/ 5033229 w 9867944"/>
                <a:gd name="connsiteY28" fmla="*/ 4398145 h 4763843"/>
                <a:gd name="connsiteX29" fmla="*/ 5398928 w 9867944"/>
                <a:gd name="connsiteY29" fmla="*/ 4763843 h 4763843"/>
                <a:gd name="connsiteX30" fmla="*/ 5764626 w 9867944"/>
                <a:gd name="connsiteY30" fmla="*/ 4398145 h 4763843"/>
                <a:gd name="connsiteX31" fmla="*/ 5748491 w 9867944"/>
                <a:gd name="connsiteY31" fmla="*/ 2821567 h 4763843"/>
                <a:gd name="connsiteX32" fmla="*/ 6229944 w 9867944"/>
                <a:gd name="connsiteY32" fmla="*/ 2822630 h 4763843"/>
                <a:gd name="connsiteX33" fmla="*/ 6252224 w 9867944"/>
                <a:gd name="connsiteY33" fmla="*/ 4398145 h 4763843"/>
                <a:gd name="connsiteX34" fmla="*/ 6617922 w 9867944"/>
                <a:gd name="connsiteY34" fmla="*/ 4763843 h 4763843"/>
                <a:gd name="connsiteX35" fmla="*/ 6983621 w 9867944"/>
                <a:gd name="connsiteY35" fmla="*/ 4398145 h 4763843"/>
                <a:gd name="connsiteX36" fmla="*/ 6935218 w 9867944"/>
                <a:gd name="connsiteY36" fmla="*/ 2499695 h 4763843"/>
                <a:gd name="connsiteX37" fmla="*/ 7387457 w 9867944"/>
                <a:gd name="connsiteY37" fmla="*/ 1971663 h 4763843"/>
                <a:gd name="connsiteX38" fmla="*/ 8025620 w 9867944"/>
                <a:gd name="connsiteY38" fmla="*/ 2438822 h 4763843"/>
                <a:gd name="connsiteX39" fmla="*/ 8971801 w 9867944"/>
                <a:gd name="connsiteY39" fmla="*/ 2900000 h 4763843"/>
                <a:gd name="connsiteX40" fmla="*/ 9142460 w 9867944"/>
                <a:gd name="connsiteY40" fmla="*/ 2900000 h 4763843"/>
                <a:gd name="connsiteX41" fmla="*/ 9583736 w 9867944"/>
                <a:gd name="connsiteY41" fmla="*/ 2668391 h 4763843"/>
                <a:gd name="connsiteX42" fmla="*/ 9619087 w 9867944"/>
                <a:gd name="connsiteY42" fmla="*/ 2591594 h 4763843"/>
                <a:gd name="connsiteX43" fmla="*/ 9665409 w 9867944"/>
                <a:gd name="connsiteY43" fmla="*/ 2392899 h 4763843"/>
                <a:gd name="connsiteX44" fmla="*/ 9650781 w 9867944"/>
                <a:gd name="connsiteY44" fmla="*/ 2263685 h 4763843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77563 w 9867944"/>
                <a:gd name="connsiteY26" fmla="*/ 2942386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435348 w 9867944"/>
                <a:gd name="connsiteY26" fmla="*/ 2749578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19777 w 9867944"/>
                <a:gd name="connsiteY26" fmla="*/ 2837218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31335 w 9867944"/>
                <a:gd name="connsiteY26" fmla="*/ 2986207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1667113 w 9867944"/>
                <a:gd name="connsiteY14" fmla="*/ 249500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31335 w 9867944"/>
                <a:gd name="connsiteY26" fmla="*/ 2986207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1667113 w 9867944"/>
                <a:gd name="connsiteY13" fmla="*/ 249500 h 4834856"/>
                <a:gd name="connsiteX14" fmla="*/ 0 w 9867944"/>
                <a:gd name="connsiteY14" fmla="*/ 2049453 h 4834856"/>
                <a:gd name="connsiteX15" fmla="*/ 0 w 9867944"/>
                <a:gd name="connsiteY15" fmla="*/ 2489510 h 4834856"/>
                <a:gd name="connsiteX16" fmla="*/ 401049 w 9867944"/>
                <a:gd name="connsiteY16" fmla="*/ 2309099 h 4834856"/>
                <a:gd name="connsiteX17" fmla="*/ 401049 w 9867944"/>
                <a:gd name="connsiteY17" fmla="*/ 4469158 h 4834856"/>
                <a:gd name="connsiteX18" fmla="*/ 766748 w 9867944"/>
                <a:gd name="connsiteY18" fmla="*/ 4834856 h 4834856"/>
                <a:gd name="connsiteX19" fmla="*/ 1132446 w 9867944"/>
                <a:gd name="connsiteY19" fmla="*/ 4469158 h 4834856"/>
                <a:gd name="connsiteX20" fmla="*/ 1112982 w 9867944"/>
                <a:gd name="connsiteY20" fmla="*/ 2625299 h 4834856"/>
                <a:gd name="connsiteX21" fmla="*/ 1658972 w 9867944"/>
                <a:gd name="connsiteY21" fmla="*/ 3059060 h 4834856"/>
                <a:gd name="connsiteX22" fmla="*/ 1620044 w 9867944"/>
                <a:gd name="connsiteY22" fmla="*/ 4469158 h 4834856"/>
                <a:gd name="connsiteX23" fmla="*/ 1985742 w 9867944"/>
                <a:gd name="connsiteY23" fmla="*/ 4834856 h 4834856"/>
                <a:gd name="connsiteX24" fmla="*/ 2351441 w 9867944"/>
                <a:gd name="connsiteY24" fmla="*/ 4469158 h 4834856"/>
                <a:gd name="connsiteX25" fmla="*/ 2331335 w 9867944"/>
                <a:gd name="connsiteY25" fmla="*/ 2986207 h 4834856"/>
                <a:gd name="connsiteX26" fmla="*/ 5033230 w 9867944"/>
                <a:gd name="connsiteY26" fmla="*/ 2924724 h 4834856"/>
                <a:gd name="connsiteX27" fmla="*/ 5033229 w 9867944"/>
                <a:gd name="connsiteY27" fmla="*/ 4469158 h 4834856"/>
                <a:gd name="connsiteX28" fmla="*/ 5398928 w 9867944"/>
                <a:gd name="connsiteY28" fmla="*/ 4834856 h 4834856"/>
                <a:gd name="connsiteX29" fmla="*/ 5764626 w 9867944"/>
                <a:gd name="connsiteY29" fmla="*/ 4469158 h 4834856"/>
                <a:gd name="connsiteX30" fmla="*/ 5748491 w 9867944"/>
                <a:gd name="connsiteY30" fmla="*/ 2892580 h 4834856"/>
                <a:gd name="connsiteX31" fmla="*/ 6229944 w 9867944"/>
                <a:gd name="connsiteY31" fmla="*/ 2893643 h 4834856"/>
                <a:gd name="connsiteX32" fmla="*/ 6252224 w 9867944"/>
                <a:gd name="connsiteY32" fmla="*/ 4469158 h 4834856"/>
                <a:gd name="connsiteX33" fmla="*/ 6617922 w 9867944"/>
                <a:gd name="connsiteY33" fmla="*/ 4834856 h 4834856"/>
                <a:gd name="connsiteX34" fmla="*/ 6983621 w 9867944"/>
                <a:gd name="connsiteY34" fmla="*/ 4469158 h 4834856"/>
                <a:gd name="connsiteX35" fmla="*/ 6935218 w 9867944"/>
                <a:gd name="connsiteY35" fmla="*/ 2570708 h 4834856"/>
                <a:gd name="connsiteX36" fmla="*/ 7387457 w 9867944"/>
                <a:gd name="connsiteY36" fmla="*/ 2042676 h 4834856"/>
                <a:gd name="connsiteX37" fmla="*/ 8025620 w 9867944"/>
                <a:gd name="connsiteY37" fmla="*/ 2509835 h 4834856"/>
                <a:gd name="connsiteX38" fmla="*/ 8971801 w 9867944"/>
                <a:gd name="connsiteY38" fmla="*/ 2971013 h 4834856"/>
                <a:gd name="connsiteX39" fmla="*/ 9142460 w 9867944"/>
                <a:gd name="connsiteY39" fmla="*/ 2971013 h 4834856"/>
                <a:gd name="connsiteX40" fmla="*/ 9583736 w 9867944"/>
                <a:gd name="connsiteY40" fmla="*/ 2739404 h 4834856"/>
                <a:gd name="connsiteX41" fmla="*/ 9619087 w 9867944"/>
                <a:gd name="connsiteY41" fmla="*/ 2662607 h 4834856"/>
                <a:gd name="connsiteX42" fmla="*/ 9665409 w 9867944"/>
                <a:gd name="connsiteY42" fmla="*/ 2463912 h 4834856"/>
                <a:gd name="connsiteX43" fmla="*/ 9650781 w 9867944"/>
                <a:gd name="connsiteY43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1667113 w 9867944"/>
                <a:gd name="connsiteY12" fmla="*/ 249500 h 4834856"/>
                <a:gd name="connsiteX13" fmla="*/ 0 w 9867944"/>
                <a:gd name="connsiteY13" fmla="*/ 2049453 h 4834856"/>
                <a:gd name="connsiteX14" fmla="*/ 0 w 9867944"/>
                <a:gd name="connsiteY14" fmla="*/ 2489510 h 4834856"/>
                <a:gd name="connsiteX15" fmla="*/ 401049 w 9867944"/>
                <a:gd name="connsiteY15" fmla="*/ 2309099 h 4834856"/>
                <a:gd name="connsiteX16" fmla="*/ 401049 w 9867944"/>
                <a:gd name="connsiteY16" fmla="*/ 4469158 h 4834856"/>
                <a:gd name="connsiteX17" fmla="*/ 766748 w 9867944"/>
                <a:gd name="connsiteY17" fmla="*/ 4834856 h 4834856"/>
                <a:gd name="connsiteX18" fmla="*/ 1132446 w 9867944"/>
                <a:gd name="connsiteY18" fmla="*/ 4469158 h 4834856"/>
                <a:gd name="connsiteX19" fmla="*/ 1112982 w 9867944"/>
                <a:gd name="connsiteY19" fmla="*/ 2625299 h 4834856"/>
                <a:gd name="connsiteX20" fmla="*/ 1658972 w 9867944"/>
                <a:gd name="connsiteY20" fmla="*/ 3059060 h 4834856"/>
                <a:gd name="connsiteX21" fmla="*/ 1620044 w 9867944"/>
                <a:gd name="connsiteY21" fmla="*/ 4469158 h 4834856"/>
                <a:gd name="connsiteX22" fmla="*/ 1985742 w 9867944"/>
                <a:gd name="connsiteY22" fmla="*/ 4834856 h 4834856"/>
                <a:gd name="connsiteX23" fmla="*/ 2351441 w 9867944"/>
                <a:gd name="connsiteY23" fmla="*/ 4469158 h 4834856"/>
                <a:gd name="connsiteX24" fmla="*/ 2331335 w 9867944"/>
                <a:gd name="connsiteY24" fmla="*/ 2986207 h 4834856"/>
                <a:gd name="connsiteX25" fmla="*/ 5033230 w 9867944"/>
                <a:gd name="connsiteY25" fmla="*/ 2924724 h 4834856"/>
                <a:gd name="connsiteX26" fmla="*/ 5033229 w 9867944"/>
                <a:gd name="connsiteY26" fmla="*/ 4469158 h 4834856"/>
                <a:gd name="connsiteX27" fmla="*/ 5398928 w 9867944"/>
                <a:gd name="connsiteY27" fmla="*/ 4834856 h 4834856"/>
                <a:gd name="connsiteX28" fmla="*/ 5764626 w 9867944"/>
                <a:gd name="connsiteY28" fmla="*/ 4469158 h 4834856"/>
                <a:gd name="connsiteX29" fmla="*/ 5748491 w 9867944"/>
                <a:gd name="connsiteY29" fmla="*/ 2892580 h 4834856"/>
                <a:gd name="connsiteX30" fmla="*/ 6229944 w 9867944"/>
                <a:gd name="connsiteY30" fmla="*/ 2893643 h 4834856"/>
                <a:gd name="connsiteX31" fmla="*/ 6252224 w 9867944"/>
                <a:gd name="connsiteY31" fmla="*/ 4469158 h 4834856"/>
                <a:gd name="connsiteX32" fmla="*/ 6617922 w 9867944"/>
                <a:gd name="connsiteY32" fmla="*/ 4834856 h 4834856"/>
                <a:gd name="connsiteX33" fmla="*/ 6983621 w 9867944"/>
                <a:gd name="connsiteY33" fmla="*/ 4469158 h 4834856"/>
                <a:gd name="connsiteX34" fmla="*/ 6935218 w 9867944"/>
                <a:gd name="connsiteY34" fmla="*/ 2570708 h 4834856"/>
                <a:gd name="connsiteX35" fmla="*/ 7387457 w 9867944"/>
                <a:gd name="connsiteY35" fmla="*/ 2042676 h 4834856"/>
                <a:gd name="connsiteX36" fmla="*/ 8025620 w 9867944"/>
                <a:gd name="connsiteY36" fmla="*/ 2509835 h 4834856"/>
                <a:gd name="connsiteX37" fmla="*/ 8971801 w 9867944"/>
                <a:gd name="connsiteY37" fmla="*/ 2971013 h 4834856"/>
                <a:gd name="connsiteX38" fmla="*/ 9142460 w 9867944"/>
                <a:gd name="connsiteY38" fmla="*/ 2971013 h 4834856"/>
                <a:gd name="connsiteX39" fmla="*/ 9583736 w 9867944"/>
                <a:gd name="connsiteY39" fmla="*/ 2739404 h 4834856"/>
                <a:gd name="connsiteX40" fmla="*/ 9619087 w 9867944"/>
                <a:gd name="connsiteY40" fmla="*/ 2662607 h 4834856"/>
                <a:gd name="connsiteX41" fmla="*/ 9665409 w 9867944"/>
                <a:gd name="connsiteY41" fmla="*/ 2463912 h 4834856"/>
                <a:gd name="connsiteX42" fmla="*/ 9650781 w 9867944"/>
                <a:gd name="connsiteY42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1355072 w 9867944"/>
                <a:gd name="connsiteY12" fmla="*/ 240736 h 4834856"/>
                <a:gd name="connsiteX13" fmla="*/ 0 w 9867944"/>
                <a:gd name="connsiteY13" fmla="*/ 2049453 h 4834856"/>
                <a:gd name="connsiteX14" fmla="*/ 0 w 9867944"/>
                <a:gd name="connsiteY14" fmla="*/ 2489510 h 4834856"/>
                <a:gd name="connsiteX15" fmla="*/ 401049 w 9867944"/>
                <a:gd name="connsiteY15" fmla="*/ 2309099 h 4834856"/>
                <a:gd name="connsiteX16" fmla="*/ 401049 w 9867944"/>
                <a:gd name="connsiteY16" fmla="*/ 4469158 h 4834856"/>
                <a:gd name="connsiteX17" fmla="*/ 766748 w 9867944"/>
                <a:gd name="connsiteY17" fmla="*/ 4834856 h 4834856"/>
                <a:gd name="connsiteX18" fmla="*/ 1132446 w 9867944"/>
                <a:gd name="connsiteY18" fmla="*/ 4469158 h 4834856"/>
                <a:gd name="connsiteX19" fmla="*/ 1112982 w 9867944"/>
                <a:gd name="connsiteY19" fmla="*/ 2625299 h 4834856"/>
                <a:gd name="connsiteX20" fmla="*/ 1658972 w 9867944"/>
                <a:gd name="connsiteY20" fmla="*/ 3059060 h 4834856"/>
                <a:gd name="connsiteX21" fmla="*/ 1620044 w 9867944"/>
                <a:gd name="connsiteY21" fmla="*/ 4469158 h 4834856"/>
                <a:gd name="connsiteX22" fmla="*/ 1985742 w 9867944"/>
                <a:gd name="connsiteY22" fmla="*/ 4834856 h 4834856"/>
                <a:gd name="connsiteX23" fmla="*/ 2351441 w 9867944"/>
                <a:gd name="connsiteY23" fmla="*/ 4469158 h 4834856"/>
                <a:gd name="connsiteX24" fmla="*/ 2331335 w 9867944"/>
                <a:gd name="connsiteY24" fmla="*/ 2986207 h 4834856"/>
                <a:gd name="connsiteX25" fmla="*/ 5033230 w 9867944"/>
                <a:gd name="connsiteY25" fmla="*/ 2924724 h 4834856"/>
                <a:gd name="connsiteX26" fmla="*/ 5033229 w 9867944"/>
                <a:gd name="connsiteY26" fmla="*/ 4469158 h 4834856"/>
                <a:gd name="connsiteX27" fmla="*/ 5398928 w 9867944"/>
                <a:gd name="connsiteY27" fmla="*/ 4834856 h 4834856"/>
                <a:gd name="connsiteX28" fmla="*/ 5764626 w 9867944"/>
                <a:gd name="connsiteY28" fmla="*/ 4469158 h 4834856"/>
                <a:gd name="connsiteX29" fmla="*/ 5748491 w 9867944"/>
                <a:gd name="connsiteY29" fmla="*/ 2892580 h 4834856"/>
                <a:gd name="connsiteX30" fmla="*/ 6229944 w 9867944"/>
                <a:gd name="connsiteY30" fmla="*/ 2893643 h 4834856"/>
                <a:gd name="connsiteX31" fmla="*/ 6252224 w 9867944"/>
                <a:gd name="connsiteY31" fmla="*/ 4469158 h 4834856"/>
                <a:gd name="connsiteX32" fmla="*/ 6617922 w 9867944"/>
                <a:gd name="connsiteY32" fmla="*/ 4834856 h 4834856"/>
                <a:gd name="connsiteX33" fmla="*/ 6983621 w 9867944"/>
                <a:gd name="connsiteY33" fmla="*/ 4469158 h 4834856"/>
                <a:gd name="connsiteX34" fmla="*/ 6935218 w 9867944"/>
                <a:gd name="connsiteY34" fmla="*/ 2570708 h 4834856"/>
                <a:gd name="connsiteX35" fmla="*/ 7387457 w 9867944"/>
                <a:gd name="connsiteY35" fmla="*/ 2042676 h 4834856"/>
                <a:gd name="connsiteX36" fmla="*/ 8025620 w 9867944"/>
                <a:gd name="connsiteY36" fmla="*/ 2509835 h 4834856"/>
                <a:gd name="connsiteX37" fmla="*/ 8971801 w 9867944"/>
                <a:gd name="connsiteY37" fmla="*/ 2971013 h 4834856"/>
                <a:gd name="connsiteX38" fmla="*/ 9142460 w 9867944"/>
                <a:gd name="connsiteY38" fmla="*/ 2971013 h 4834856"/>
                <a:gd name="connsiteX39" fmla="*/ 9583736 w 9867944"/>
                <a:gd name="connsiteY39" fmla="*/ 2739404 h 4834856"/>
                <a:gd name="connsiteX40" fmla="*/ 9619087 w 9867944"/>
                <a:gd name="connsiteY40" fmla="*/ 2662607 h 4834856"/>
                <a:gd name="connsiteX41" fmla="*/ 9665409 w 9867944"/>
                <a:gd name="connsiteY41" fmla="*/ 2463912 h 4834856"/>
                <a:gd name="connsiteX42" fmla="*/ 9650781 w 9867944"/>
                <a:gd name="connsiteY42" fmla="*/ 2334698 h 4834856"/>
                <a:gd name="connsiteX0" fmla="*/ 9594431 w 9877865"/>
                <a:gd name="connsiteY0" fmla="*/ 2242917 h 4834856"/>
                <a:gd name="connsiteX1" fmla="*/ 9867944 w 9877865"/>
                <a:gd name="connsiteY1" fmla="*/ 1636208 h 4834856"/>
                <a:gd name="connsiteX2" fmla="*/ 9276549 w 9877865"/>
                <a:gd name="connsiteY2" fmla="*/ 1805654 h 4834856"/>
                <a:gd name="connsiteX3" fmla="*/ 9143022 w 9877865"/>
                <a:gd name="connsiteY3" fmla="*/ 1276120 h 4834856"/>
                <a:gd name="connsiteX4" fmla="*/ 8846244 w 9877865"/>
                <a:gd name="connsiteY4" fmla="*/ 1411919 h 4834856"/>
                <a:gd name="connsiteX5" fmla="*/ 8376932 w 9877865"/>
                <a:gd name="connsiteY5" fmla="*/ 915788 h 4834856"/>
                <a:gd name="connsiteX6" fmla="*/ 8568314 w 9877865"/>
                <a:gd name="connsiteY6" fmla="*/ 808516 h 4834856"/>
                <a:gd name="connsiteX7" fmla="*/ 8581723 w 9877865"/>
                <a:gd name="connsiteY7" fmla="*/ 179515 h 4834856"/>
                <a:gd name="connsiteX8" fmla="*/ 8107534 w 9877865"/>
                <a:gd name="connsiteY8" fmla="*/ 632981 h 4834856"/>
                <a:gd name="connsiteX9" fmla="*/ 7879582 w 9877865"/>
                <a:gd name="connsiteY9" fmla="*/ 389182 h 4834856"/>
                <a:gd name="connsiteX10" fmla="*/ 6475502 w 9877865"/>
                <a:gd name="connsiteY10" fmla="*/ 5239 h 4834856"/>
                <a:gd name="connsiteX11" fmla="*/ 5358441 w 9877865"/>
                <a:gd name="connsiteY11" fmla="*/ 288444 h 4834856"/>
                <a:gd name="connsiteX12" fmla="*/ 1355072 w 9877865"/>
                <a:gd name="connsiteY12" fmla="*/ 240736 h 4834856"/>
                <a:gd name="connsiteX13" fmla="*/ 0 w 9877865"/>
                <a:gd name="connsiteY13" fmla="*/ 2049453 h 4834856"/>
                <a:gd name="connsiteX14" fmla="*/ 0 w 9877865"/>
                <a:gd name="connsiteY14" fmla="*/ 2489510 h 4834856"/>
                <a:gd name="connsiteX15" fmla="*/ 401049 w 9877865"/>
                <a:gd name="connsiteY15" fmla="*/ 2309099 h 4834856"/>
                <a:gd name="connsiteX16" fmla="*/ 401049 w 9877865"/>
                <a:gd name="connsiteY16" fmla="*/ 4469158 h 4834856"/>
                <a:gd name="connsiteX17" fmla="*/ 766748 w 9877865"/>
                <a:gd name="connsiteY17" fmla="*/ 4834856 h 4834856"/>
                <a:gd name="connsiteX18" fmla="*/ 1132446 w 9877865"/>
                <a:gd name="connsiteY18" fmla="*/ 4469158 h 4834856"/>
                <a:gd name="connsiteX19" fmla="*/ 1112982 w 9877865"/>
                <a:gd name="connsiteY19" fmla="*/ 2625299 h 4834856"/>
                <a:gd name="connsiteX20" fmla="*/ 1658972 w 9877865"/>
                <a:gd name="connsiteY20" fmla="*/ 3059060 h 4834856"/>
                <a:gd name="connsiteX21" fmla="*/ 1620044 w 9877865"/>
                <a:gd name="connsiteY21" fmla="*/ 4469158 h 4834856"/>
                <a:gd name="connsiteX22" fmla="*/ 1985742 w 9877865"/>
                <a:gd name="connsiteY22" fmla="*/ 4834856 h 4834856"/>
                <a:gd name="connsiteX23" fmla="*/ 2351441 w 9877865"/>
                <a:gd name="connsiteY23" fmla="*/ 4469158 h 4834856"/>
                <a:gd name="connsiteX24" fmla="*/ 2331335 w 9877865"/>
                <a:gd name="connsiteY24" fmla="*/ 2986207 h 4834856"/>
                <a:gd name="connsiteX25" fmla="*/ 5033230 w 9877865"/>
                <a:gd name="connsiteY25" fmla="*/ 2924724 h 4834856"/>
                <a:gd name="connsiteX26" fmla="*/ 5033229 w 9877865"/>
                <a:gd name="connsiteY26" fmla="*/ 4469158 h 4834856"/>
                <a:gd name="connsiteX27" fmla="*/ 5398928 w 9877865"/>
                <a:gd name="connsiteY27" fmla="*/ 4834856 h 4834856"/>
                <a:gd name="connsiteX28" fmla="*/ 5764626 w 9877865"/>
                <a:gd name="connsiteY28" fmla="*/ 4469158 h 4834856"/>
                <a:gd name="connsiteX29" fmla="*/ 5748491 w 9877865"/>
                <a:gd name="connsiteY29" fmla="*/ 2892580 h 4834856"/>
                <a:gd name="connsiteX30" fmla="*/ 6229944 w 9877865"/>
                <a:gd name="connsiteY30" fmla="*/ 2893643 h 4834856"/>
                <a:gd name="connsiteX31" fmla="*/ 6252224 w 9877865"/>
                <a:gd name="connsiteY31" fmla="*/ 4469158 h 4834856"/>
                <a:gd name="connsiteX32" fmla="*/ 6617922 w 9877865"/>
                <a:gd name="connsiteY32" fmla="*/ 4834856 h 4834856"/>
                <a:gd name="connsiteX33" fmla="*/ 6983621 w 9877865"/>
                <a:gd name="connsiteY33" fmla="*/ 4469158 h 4834856"/>
                <a:gd name="connsiteX34" fmla="*/ 6935218 w 9877865"/>
                <a:gd name="connsiteY34" fmla="*/ 2570708 h 4834856"/>
                <a:gd name="connsiteX35" fmla="*/ 7387457 w 9877865"/>
                <a:gd name="connsiteY35" fmla="*/ 2042676 h 4834856"/>
                <a:gd name="connsiteX36" fmla="*/ 8025620 w 9877865"/>
                <a:gd name="connsiteY36" fmla="*/ 2509835 h 4834856"/>
                <a:gd name="connsiteX37" fmla="*/ 8971801 w 9877865"/>
                <a:gd name="connsiteY37" fmla="*/ 2971013 h 4834856"/>
                <a:gd name="connsiteX38" fmla="*/ 9142460 w 9877865"/>
                <a:gd name="connsiteY38" fmla="*/ 2971013 h 4834856"/>
                <a:gd name="connsiteX39" fmla="*/ 9583736 w 9877865"/>
                <a:gd name="connsiteY39" fmla="*/ 2739404 h 4834856"/>
                <a:gd name="connsiteX40" fmla="*/ 9619087 w 9877865"/>
                <a:gd name="connsiteY40" fmla="*/ 2662607 h 4834856"/>
                <a:gd name="connsiteX41" fmla="*/ 9665409 w 9877865"/>
                <a:gd name="connsiteY41" fmla="*/ 2463912 h 4834856"/>
                <a:gd name="connsiteX42" fmla="*/ 9594431 w 9877865"/>
                <a:gd name="connsiteY42" fmla="*/ 2242917 h 4834856"/>
                <a:gd name="connsiteX0" fmla="*/ 9594431 w 9878504"/>
                <a:gd name="connsiteY0" fmla="*/ 2242917 h 4834856"/>
                <a:gd name="connsiteX1" fmla="*/ 9867944 w 9878504"/>
                <a:gd name="connsiteY1" fmla="*/ 1636208 h 4834856"/>
                <a:gd name="connsiteX2" fmla="*/ 9276549 w 9878504"/>
                <a:gd name="connsiteY2" fmla="*/ 1805654 h 4834856"/>
                <a:gd name="connsiteX3" fmla="*/ 9143022 w 9878504"/>
                <a:gd name="connsiteY3" fmla="*/ 1276120 h 4834856"/>
                <a:gd name="connsiteX4" fmla="*/ 8846244 w 9878504"/>
                <a:gd name="connsiteY4" fmla="*/ 1411919 h 4834856"/>
                <a:gd name="connsiteX5" fmla="*/ 8376932 w 9878504"/>
                <a:gd name="connsiteY5" fmla="*/ 915788 h 4834856"/>
                <a:gd name="connsiteX6" fmla="*/ 8568314 w 9878504"/>
                <a:gd name="connsiteY6" fmla="*/ 808516 h 4834856"/>
                <a:gd name="connsiteX7" fmla="*/ 8581723 w 9878504"/>
                <a:gd name="connsiteY7" fmla="*/ 179515 h 4834856"/>
                <a:gd name="connsiteX8" fmla="*/ 8107534 w 9878504"/>
                <a:gd name="connsiteY8" fmla="*/ 632981 h 4834856"/>
                <a:gd name="connsiteX9" fmla="*/ 7879582 w 9878504"/>
                <a:gd name="connsiteY9" fmla="*/ 389182 h 4834856"/>
                <a:gd name="connsiteX10" fmla="*/ 6475502 w 9878504"/>
                <a:gd name="connsiteY10" fmla="*/ 5239 h 4834856"/>
                <a:gd name="connsiteX11" fmla="*/ 5358441 w 9878504"/>
                <a:gd name="connsiteY11" fmla="*/ 288444 h 4834856"/>
                <a:gd name="connsiteX12" fmla="*/ 1355072 w 9878504"/>
                <a:gd name="connsiteY12" fmla="*/ 240736 h 4834856"/>
                <a:gd name="connsiteX13" fmla="*/ 0 w 9878504"/>
                <a:gd name="connsiteY13" fmla="*/ 2049453 h 4834856"/>
                <a:gd name="connsiteX14" fmla="*/ 0 w 9878504"/>
                <a:gd name="connsiteY14" fmla="*/ 2489510 h 4834856"/>
                <a:gd name="connsiteX15" fmla="*/ 401049 w 9878504"/>
                <a:gd name="connsiteY15" fmla="*/ 2309099 h 4834856"/>
                <a:gd name="connsiteX16" fmla="*/ 401049 w 9878504"/>
                <a:gd name="connsiteY16" fmla="*/ 4469158 h 4834856"/>
                <a:gd name="connsiteX17" fmla="*/ 766748 w 9878504"/>
                <a:gd name="connsiteY17" fmla="*/ 4834856 h 4834856"/>
                <a:gd name="connsiteX18" fmla="*/ 1132446 w 9878504"/>
                <a:gd name="connsiteY18" fmla="*/ 4469158 h 4834856"/>
                <a:gd name="connsiteX19" fmla="*/ 1112982 w 9878504"/>
                <a:gd name="connsiteY19" fmla="*/ 2625299 h 4834856"/>
                <a:gd name="connsiteX20" fmla="*/ 1658972 w 9878504"/>
                <a:gd name="connsiteY20" fmla="*/ 3059060 h 4834856"/>
                <a:gd name="connsiteX21" fmla="*/ 1620044 w 9878504"/>
                <a:gd name="connsiteY21" fmla="*/ 4469158 h 4834856"/>
                <a:gd name="connsiteX22" fmla="*/ 1985742 w 9878504"/>
                <a:gd name="connsiteY22" fmla="*/ 4834856 h 4834856"/>
                <a:gd name="connsiteX23" fmla="*/ 2351441 w 9878504"/>
                <a:gd name="connsiteY23" fmla="*/ 4469158 h 4834856"/>
                <a:gd name="connsiteX24" fmla="*/ 2331335 w 9878504"/>
                <a:gd name="connsiteY24" fmla="*/ 2986207 h 4834856"/>
                <a:gd name="connsiteX25" fmla="*/ 5033230 w 9878504"/>
                <a:gd name="connsiteY25" fmla="*/ 2924724 h 4834856"/>
                <a:gd name="connsiteX26" fmla="*/ 5033229 w 9878504"/>
                <a:gd name="connsiteY26" fmla="*/ 4469158 h 4834856"/>
                <a:gd name="connsiteX27" fmla="*/ 5398928 w 9878504"/>
                <a:gd name="connsiteY27" fmla="*/ 4834856 h 4834856"/>
                <a:gd name="connsiteX28" fmla="*/ 5764626 w 9878504"/>
                <a:gd name="connsiteY28" fmla="*/ 4469158 h 4834856"/>
                <a:gd name="connsiteX29" fmla="*/ 5748491 w 9878504"/>
                <a:gd name="connsiteY29" fmla="*/ 2892580 h 4834856"/>
                <a:gd name="connsiteX30" fmla="*/ 6229944 w 9878504"/>
                <a:gd name="connsiteY30" fmla="*/ 2893643 h 4834856"/>
                <a:gd name="connsiteX31" fmla="*/ 6252224 w 9878504"/>
                <a:gd name="connsiteY31" fmla="*/ 4469158 h 4834856"/>
                <a:gd name="connsiteX32" fmla="*/ 6617922 w 9878504"/>
                <a:gd name="connsiteY32" fmla="*/ 4834856 h 4834856"/>
                <a:gd name="connsiteX33" fmla="*/ 6983621 w 9878504"/>
                <a:gd name="connsiteY33" fmla="*/ 4469158 h 4834856"/>
                <a:gd name="connsiteX34" fmla="*/ 6935218 w 9878504"/>
                <a:gd name="connsiteY34" fmla="*/ 2570708 h 4834856"/>
                <a:gd name="connsiteX35" fmla="*/ 7387457 w 9878504"/>
                <a:gd name="connsiteY35" fmla="*/ 2042676 h 4834856"/>
                <a:gd name="connsiteX36" fmla="*/ 8025620 w 9878504"/>
                <a:gd name="connsiteY36" fmla="*/ 2509835 h 4834856"/>
                <a:gd name="connsiteX37" fmla="*/ 8971801 w 9878504"/>
                <a:gd name="connsiteY37" fmla="*/ 2971013 h 4834856"/>
                <a:gd name="connsiteX38" fmla="*/ 9142460 w 9878504"/>
                <a:gd name="connsiteY38" fmla="*/ 2971013 h 4834856"/>
                <a:gd name="connsiteX39" fmla="*/ 9583736 w 9878504"/>
                <a:gd name="connsiteY39" fmla="*/ 2739404 h 4834856"/>
                <a:gd name="connsiteX40" fmla="*/ 9619087 w 9878504"/>
                <a:gd name="connsiteY40" fmla="*/ 2662607 h 4834856"/>
                <a:gd name="connsiteX41" fmla="*/ 9665409 w 9878504"/>
                <a:gd name="connsiteY41" fmla="*/ 2463912 h 4834856"/>
                <a:gd name="connsiteX42" fmla="*/ 9594431 w 9878504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387457 w 9878502"/>
                <a:gd name="connsiteY35" fmla="*/ 204267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31895 w 9878502"/>
                <a:gd name="connsiteY20" fmla="*/ 2965476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665411"/>
                <a:gd name="connsiteY0" fmla="*/ 2242917 h 4834856"/>
                <a:gd name="connsiteX1" fmla="*/ 9276549 w 9665411"/>
                <a:gd name="connsiteY1" fmla="*/ 1805654 h 4834856"/>
                <a:gd name="connsiteX2" fmla="*/ 9143022 w 9665411"/>
                <a:gd name="connsiteY2" fmla="*/ 1276120 h 4834856"/>
                <a:gd name="connsiteX3" fmla="*/ 8846244 w 9665411"/>
                <a:gd name="connsiteY3" fmla="*/ 1411919 h 4834856"/>
                <a:gd name="connsiteX4" fmla="*/ 8376932 w 9665411"/>
                <a:gd name="connsiteY4" fmla="*/ 915788 h 4834856"/>
                <a:gd name="connsiteX5" fmla="*/ 8568314 w 9665411"/>
                <a:gd name="connsiteY5" fmla="*/ 808516 h 4834856"/>
                <a:gd name="connsiteX6" fmla="*/ 8581723 w 9665411"/>
                <a:gd name="connsiteY6" fmla="*/ 179515 h 4834856"/>
                <a:gd name="connsiteX7" fmla="*/ 8107534 w 9665411"/>
                <a:gd name="connsiteY7" fmla="*/ 632981 h 4834856"/>
                <a:gd name="connsiteX8" fmla="*/ 7879582 w 9665411"/>
                <a:gd name="connsiteY8" fmla="*/ 389182 h 4834856"/>
                <a:gd name="connsiteX9" fmla="*/ 6475502 w 9665411"/>
                <a:gd name="connsiteY9" fmla="*/ 5239 h 4834856"/>
                <a:gd name="connsiteX10" fmla="*/ 5358441 w 9665411"/>
                <a:gd name="connsiteY10" fmla="*/ 288444 h 4834856"/>
                <a:gd name="connsiteX11" fmla="*/ 1355072 w 9665411"/>
                <a:gd name="connsiteY11" fmla="*/ 240736 h 4834856"/>
                <a:gd name="connsiteX12" fmla="*/ 0 w 9665411"/>
                <a:gd name="connsiteY12" fmla="*/ 2049453 h 4834856"/>
                <a:gd name="connsiteX13" fmla="*/ 0 w 9665411"/>
                <a:gd name="connsiteY13" fmla="*/ 2489510 h 4834856"/>
                <a:gd name="connsiteX14" fmla="*/ 401049 w 9665411"/>
                <a:gd name="connsiteY14" fmla="*/ 2309099 h 4834856"/>
                <a:gd name="connsiteX15" fmla="*/ 401049 w 9665411"/>
                <a:gd name="connsiteY15" fmla="*/ 4469158 h 4834856"/>
                <a:gd name="connsiteX16" fmla="*/ 766748 w 9665411"/>
                <a:gd name="connsiteY16" fmla="*/ 4834856 h 4834856"/>
                <a:gd name="connsiteX17" fmla="*/ 1132446 w 9665411"/>
                <a:gd name="connsiteY17" fmla="*/ 4469158 h 4834856"/>
                <a:gd name="connsiteX18" fmla="*/ 1112982 w 9665411"/>
                <a:gd name="connsiteY18" fmla="*/ 2625299 h 4834856"/>
                <a:gd name="connsiteX19" fmla="*/ 1631895 w 9665411"/>
                <a:gd name="connsiteY19" fmla="*/ 2965476 h 4834856"/>
                <a:gd name="connsiteX20" fmla="*/ 1620044 w 9665411"/>
                <a:gd name="connsiteY20" fmla="*/ 4469158 h 4834856"/>
                <a:gd name="connsiteX21" fmla="*/ 1985742 w 9665411"/>
                <a:gd name="connsiteY21" fmla="*/ 4834856 h 4834856"/>
                <a:gd name="connsiteX22" fmla="*/ 2351441 w 9665411"/>
                <a:gd name="connsiteY22" fmla="*/ 4469158 h 4834856"/>
                <a:gd name="connsiteX23" fmla="*/ 2331335 w 9665411"/>
                <a:gd name="connsiteY23" fmla="*/ 2986207 h 4834856"/>
                <a:gd name="connsiteX24" fmla="*/ 5033230 w 9665411"/>
                <a:gd name="connsiteY24" fmla="*/ 2924724 h 4834856"/>
                <a:gd name="connsiteX25" fmla="*/ 5033229 w 9665411"/>
                <a:gd name="connsiteY25" fmla="*/ 4469158 h 4834856"/>
                <a:gd name="connsiteX26" fmla="*/ 5398928 w 9665411"/>
                <a:gd name="connsiteY26" fmla="*/ 4834856 h 4834856"/>
                <a:gd name="connsiteX27" fmla="*/ 5764626 w 9665411"/>
                <a:gd name="connsiteY27" fmla="*/ 4469158 h 4834856"/>
                <a:gd name="connsiteX28" fmla="*/ 5748491 w 9665411"/>
                <a:gd name="connsiteY28" fmla="*/ 2892580 h 4834856"/>
                <a:gd name="connsiteX29" fmla="*/ 6229944 w 9665411"/>
                <a:gd name="connsiteY29" fmla="*/ 2893643 h 4834856"/>
                <a:gd name="connsiteX30" fmla="*/ 6252224 w 9665411"/>
                <a:gd name="connsiteY30" fmla="*/ 4469158 h 4834856"/>
                <a:gd name="connsiteX31" fmla="*/ 6617922 w 9665411"/>
                <a:gd name="connsiteY31" fmla="*/ 4834856 h 4834856"/>
                <a:gd name="connsiteX32" fmla="*/ 6983621 w 9665411"/>
                <a:gd name="connsiteY32" fmla="*/ 4469158 h 4834856"/>
                <a:gd name="connsiteX33" fmla="*/ 6935218 w 9665411"/>
                <a:gd name="connsiteY33" fmla="*/ 2570708 h 4834856"/>
                <a:gd name="connsiteX34" fmla="*/ 7663364 w 9665411"/>
                <a:gd name="connsiteY34" fmla="*/ 2208856 h 4834856"/>
                <a:gd name="connsiteX35" fmla="*/ 8025620 w 9665411"/>
                <a:gd name="connsiteY35" fmla="*/ 2509835 h 4834856"/>
                <a:gd name="connsiteX36" fmla="*/ 8971801 w 9665411"/>
                <a:gd name="connsiteY36" fmla="*/ 2971013 h 4834856"/>
                <a:gd name="connsiteX37" fmla="*/ 9142460 w 9665411"/>
                <a:gd name="connsiteY37" fmla="*/ 2971013 h 4834856"/>
                <a:gd name="connsiteX38" fmla="*/ 9583736 w 9665411"/>
                <a:gd name="connsiteY38" fmla="*/ 2739404 h 4834856"/>
                <a:gd name="connsiteX39" fmla="*/ 9619087 w 9665411"/>
                <a:gd name="connsiteY39" fmla="*/ 2662607 h 4834856"/>
                <a:gd name="connsiteX40" fmla="*/ 9665409 w 9665411"/>
                <a:gd name="connsiteY40" fmla="*/ 2463912 h 4834856"/>
                <a:gd name="connsiteX41" fmla="*/ 9594431 w 9665411"/>
                <a:gd name="connsiteY41" fmla="*/ 2242917 h 4834856"/>
                <a:gd name="connsiteX0" fmla="*/ 9594431 w 9665411"/>
                <a:gd name="connsiteY0" fmla="*/ 2242917 h 4834856"/>
                <a:gd name="connsiteX1" fmla="*/ 9276549 w 9665411"/>
                <a:gd name="connsiteY1" fmla="*/ 1805654 h 4834856"/>
                <a:gd name="connsiteX2" fmla="*/ 8846244 w 9665411"/>
                <a:gd name="connsiteY2" fmla="*/ 1411919 h 4834856"/>
                <a:gd name="connsiteX3" fmla="*/ 8376932 w 9665411"/>
                <a:gd name="connsiteY3" fmla="*/ 915788 h 4834856"/>
                <a:gd name="connsiteX4" fmla="*/ 8568314 w 9665411"/>
                <a:gd name="connsiteY4" fmla="*/ 808516 h 4834856"/>
                <a:gd name="connsiteX5" fmla="*/ 8581723 w 9665411"/>
                <a:gd name="connsiteY5" fmla="*/ 179515 h 4834856"/>
                <a:gd name="connsiteX6" fmla="*/ 8107534 w 9665411"/>
                <a:gd name="connsiteY6" fmla="*/ 632981 h 4834856"/>
                <a:gd name="connsiteX7" fmla="*/ 7879582 w 9665411"/>
                <a:gd name="connsiteY7" fmla="*/ 389182 h 4834856"/>
                <a:gd name="connsiteX8" fmla="*/ 6475502 w 9665411"/>
                <a:gd name="connsiteY8" fmla="*/ 5239 h 4834856"/>
                <a:gd name="connsiteX9" fmla="*/ 5358441 w 9665411"/>
                <a:gd name="connsiteY9" fmla="*/ 288444 h 4834856"/>
                <a:gd name="connsiteX10" fmla="*/ 1355072 w 9665411"/>
                <a:gd name="connsiteY10" fmla="*/ 240736 h 4834856"/>
                <a:gd name="connsiteX11" fmla="*/ 0 w 9665411"/>
                <a:gd name="connsiteY11" fmla="*/ 2049453 h 4834856"/>
                <a:gd name="connsiteX12" fmla="*/ 0 w 9665411"/>
                <a:gd name="connsiteY12" fmla="*/ 2489510 h 4834856"/>
                <a:gd name="connsiteX13" fmla="*/ 401049 w 9665411"/>
                <a:gd name="connsiteY13" fmla="*/ 2309099 h 4834856"/>
                <a:gd name="connsiteX14" fmla="*/ 401049 w 9665411"/>
                <a:gd name="connsiteY14" fmla="*/ 4469158 h 4834856"/>
                <a:gd name="connsiteX15" fmla="*/ 766748 w 9665411"/>
                <a:gd name="connsiteY15" fmla="*/ 4834856 h 4834856"/>
                <a:gd name="connsiteX16" fmla="*/ 1132446 w 9665411"/>
                <a:gd name="connsiteY16" fmla="*/ 4469158 h 4834856"/>
                <a:gd name="connsiteX17" fmla="*/ 1112982 w 9665411"/>
                <a:gd name="connsiteY17" fmla="*/ 2625299 h 4834856"/>
                <a:gd name="connsiteX18" fmla="*/ 1631895 w 9665411"/>
                <a:gd name="connsiteY18" fmla="*/ 2965476 h 4834856"/>
                <a:gd name="connsiteX19" fmla="*/ 1620044 w 9665411"/>
                <a:gd name="connsiteY19" fmla="*/ 4469158 h 4834856"/>
                <a:gd name="connsiteX20" fmla="*/ 1985742 w 9665411"/>
                <a:gd name="connsiteY20" fmla="*/ 4834856 h 4834856"/>
                <a:gd name="connsiteX21" fmla="*/ 2351441 w 9665411"/>
                <a:gd name="connsiteY21" fmla="*/ 4469158 h 4834856"/>
                <a:gd name="connsiteX22" fmla="*/ 2331335 w 9665411"/>
                <a:gd name="connsiteY22" fmla="*/ 2986207 h 4834856"/>
                <a:gd name="connsiteX23" fmla="*/ 5033230 w 9665411"/>
                <a:gd name="connsiteY23" fmla="*/ 2924724 h 4834856"/>
                <a:gd name="connsiteX24" fmla="*/ 5033229 w 9665411"/>
                <a:gd name="connsiteY24" fmla="*/ 4469158 h 4834856"/>
                <a:gd name="connsiteX25" fmla="*/ 5398928 w 9665411"/>
                <a:gd name="connsiteY25" fmla="*/ 4834856 h 4834856"/>
                <a:gd name="connsiteX26" fmla="*/ 5764626 w 9665411"/>
                <a:gd name="connsiteY26" fmla="*/ 4469158 h 4834856"/>
                <a:gd name="connsiteX27" fmla="*/ 5748491 w 9665411"/>
                <a:gd name="connsiteY27" fmla="*/ 2892580 h 4834856"/>
                <a:gd name="connsiteX28" fmla="*/ 6229944 w 9665411"/>
                <a:gd name="connsiteY28" fmla="*/ 2893643 h 4834856"/>
                <a:gd name="connsiteX29" fmla="*/ 6252224 w 9665411"/>
                <a:gd name="connsiteY29" fmla="*/ 4469158 h 4834856"/>
                <a:gd name="connsiteX30" fmla="*/ 6617922 w 9665411"/>
                <a:gd name="connsiteY30" fmla="*/ 4834856 h 4834856"/>
                <a:gd name="connsiteX31" fmla="*/ 6983621 w 9665411"/>
                <a:gd name="connsiteY31" fmla="*/ 4469158 h 4834856"/>
                <a:gd name="connsiteX32" fmla="*/ 6935218 w 9665411"/>
                <a:gd name="connsiteY32" fmla="*/ 2570708 h 4834856"/>
                <a:gd name="connsiteX33" fmla="*/ 7663364 w 9665411"/>
                <a:gd name="connsiteY33" fmla="*/ 2208856 h 4834856"/>
                <a:gd name="connsiteX34" fmla="*/ 8025620 w 9665411"/>
                <a:gd name="connsiteY34" fmla="*/ 2509835 h 4834856"/>
                <a:gd name="connsiteX35" fmla="*/ 8971801 w 9665411"/>
                <a:gd name="connsiteY35" fmla="*/ 2971013 h 4834856"/>
                <a:gd name="connsiteX36" fmla="*/ 9142460 w 9665411"/>
                <a:gd name="connsiteY36" fmla="*/ 2971013 h 4834856"/>
                <a:gd name="connsiteX37" fmla="*/ 9583736 w 9665411"/>
                <a:gd name="connsiteY37" fmla="*/ 2739404 h 4834856"/>
                <a:gd name="connsiteX38" fmla="*/ 9619087 w 9665411"/>
                <a:gd name="connsiteY38" fmla="*/ 2662607 h 4834856"/>
                <a:gd name="connsiteX39" fmla="*/ 9665409 w 9665411"/>
                <a:gd name="connsiteY39" fmla="*/ 2463912 h 4834856"/>
                <a:gd name="connsiteX40" fmla="*/ 9594431 w 9665411"/>
                <a:gd name="connsiteY40" fmla="*/ 2242917 h 48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665411" h="4834856">
                  <a:moveTo>
                    <a:pt x="9594431" y="2242917"/>
                  </a:moveTo>
                  <a:cubicBezTo>
                    <a:pt x="9529621" y="2133207"/>
                    <a:pt x="9351784" y="1966787"/>
                    <a:pt x="9276549" y="1805654"/>
                  </a:cubicBezTo>
                  <a:lnTo>
                    <a:pt x="8846244" y="1411919"/>
                  </a:lnTo>
                  <a:lnTo>
                    <a:pt x="8376932" y="915788"/>
                  </a:lnTo>
                  <a:cubicBezTo>
                    <a:pt x="8448840" y="896967"/>
                    <a:pt x="8514727" y="860031"/>
                    <a:pt x="8568314" y="808516"/>
                  </a:cubicBezTo>
                  <a:cubicBezTo>
                    <a:pt x="8745678" y="638515"/>
                    <a:pt x="8751675" y="356928"/>
                    <a:pt x="8581723" y="179515"/>
                  </a:cubicBezTo>
                  <a:lnTo>
                    <a:pt x="8107534" y="632981"/>
                  </a:lnTo>
                  <a:lnTo>
                    <a:pt x="7879582" y="389182"/>
                  </a:lnTo>
                  <a:cubicBezTo>
                    <a:pt x="7541482" y="31944"/>
                    <a:pt x="6966744" y="-19336"/>
                    <a:pt x="6475502" y="5239"/>
                  </a:cubicBezTo>
                  <a:lnTo>
                    <a:pt x="5358441" y="288444"/>
                  </a:lnTo>
                  <a:cubicBezTo>
                    <a:pt x="4557043" y="329154"/>
                    <a:pt x="2248145" y="-52765"/>
                    <a:pt x="1355072" y="240736"/>
                  </a:cubicBezTo>
                  <a:cubicBezTo>
                    <a:pt x="461999" y="534237"/>
                    <a:pt x="0" y="1009651"/>
                    <a:pt x="0" y="2049453"/>
                  </a:cubicBezTo>
                  <a:lnTo>
                    <a:pt x="0" y="2489510"/>
                  </a:lnTo>
                  <a:lnTo>
                    <a:pt x="401049" y="2309099"/>
                  </a:lnTo>
                  <a:lnTo>
                    <a:pt x="401049" y="4469158"/>
                  </a:lnTo>
                  <a:cubicBezTo>
                    <a:pt x="401049" y="4671133"/>
                    <a:pt x="564779" y="4834856"/>
                    <a:pt x="766748" y="4834856"/>
                  </a:cubicBezTo>
                  <a:cubicBezTo>
                    <a:pt x="968723" y="4834856"/>
                    <a:pt x="1132446" y="4671133"/>
                    <a:pt x="1132446" y="4469158"/>
                  </a:cubicBezTo>
                  <a:lnTo>
                    <a:pt x="1112982" y="2625299"/>
                  </a:lnTo>
                  <a:cubicBezTo>
                    <a:pt x="1292942" y="2608842"/>
                    <a:pt x="1368133" y="2723712"/>
                    <a:pt x="1631895" y="2965476"/>
                  </a:cubicBezTo>
                  <a:cubicBezTo>
                    <a:pt x="1627945" y="3466703"/>
                    <a:pt x="1623994" y="3967931"/>
                    <a:pt x="1620044" y="4469158"/>
                  </a:cubicBezTo>
                  <a:cubicBezTo>
                    <a:pt x="1620044" y="4671133"/>
                    <a:pt x="1783767" y="4834856"/>
                    <a:pt x="1985742" y="4834856"/>
                  </a:cubicBezTo>
                  <a:cubicBezTo>
                    <a:pt x="2187718" y="4834856"/>
                    <a:pt x="2351441" y="4671133"/>
                    <a:pt x="2351441" y="4469158"/>
                  </a:cubicBezTo>
                  <a:lnTo>
                    <a:pt x="2331335" y="2986207"/>
                  </a:lnTo>
                  <a:cubicBezTo>
                    <a:pt x="3423679" y="3254295"/>
                    <a:pt x="4217861" y="3182841"/>
                    <a:pt x="5033230" y="2924724"/>
                  </a:cubicBezTo>
                  <a:cubicBezTo>
                    <a:pt x="5033230" y="3439535"/>
                    <a:pt x="5033229" y="3954347"/>
                    <a:pt x="5033229" y="4469158"/>
                  </a:cubicBezTo>
                  <a:cubicBezTo>
                    <a:pt x="5033229" y="4671133"/>
                    <a:pt x="5196953" y="4834856"/>
                    <a:pt x="5398928" y="4834856"/>
                  </a:cubicBezTo>
                  <a:cubicBezTo>
                    <a:pt x="5600903" y="4834856"/>
                    <a:pt x="5764626" y="4671133"/>
                    <a:pt x="5764626" y="4469158"/>
                  </a:cubicBezTo>
                  <a:lnTo>
                    <a:pt x="5748491" y="2892580"/>
                  </a:lnTo>
                  <a:cubicBezTo>
                    <a:pt x="5831119" y="2927990"/>
                    <a:pt x="6001336" y="2945873"/>
                    <a:pt x="6229944" y="2893643"/>
                  </a:cubicBezTo>
                  <a:lnTo>
                    <a:pt x="6252224" y="4469158"/>
                  </a:lnTo>
                  <a:cubicBezTo>
                    <a:pt x="6252224" y="4671133"/>
                    <a:pt x="6415947" y="4834856"/>
                    <a:pt x="6617922" y="4834856"/>
                  </a:cubicBezTo>
                  <a:cubicBezTo>
                    <a:pt x="6819897" y="4834856"/>
                    <a:pt x="6983621" y="4671133"/>
                    <a:pt x="6983621" y="4469158"/>
                  </a:cubicBezTo>
                  <a:lnTo>
                    <a:pt x="6935218" y="2570708"/>
                  </a:lnTo>
                  <a:cubicBezTo>
                    <a:pt x="7085964" y="2394697"/>
                    <a:pt x="7451698" y="2378921"/>
                    <a:pt x="7663364" y="2208856"/>
                  </a:cubicBezTo>
                  <a:cubicBezTo>
                    <a:pt x="7727317" y="2284053"/>
                    <a:pt x="7812899" y="2354115"/>
                    <a:pt x="8025620" y="2509835"/>
                  </a:cubicBezTo>
                  <a:cubicBezTo>
                    <a:pt x="8319801" y="2767494"/>
                    <a:pt x="8580735" y="2970916"/>
                    <a:pt x="8971801" y="2971013"/>
                  </a:cubicBezTo>
                  <a:lnTo>
                    <a:pt x="9142460" y="2971013"/>
                  </a:lnTo>
                  <a:cubicBezTo>
                    <a:pt x="9318776" y="2971403"/>
                    <a:pt x="9483913" y="2884733"/>
                    <a:pt x="9583736" y="2739404"/>
                  </a:cubicBezTo>
                  <a:cubicBezTo>
                    <a:pt x="9598840" y="2715475"/>
                    <a:pt x="9610737" y="2689645"/>
                    <a:pt x="9619087" y="2662607"/>
                  </a:cubicBezTo>
                  <a:cubicBezTo>
                    <a:pt x="9644576" y="2599122"/>
                    <a:pt x="9660191" y="2532114"/>
                    <a:pt x="9665409" y="2463912"/>
                  </a:cubicBezTo>
                  <a:cubicBezTo>
                    <a:pt x="9665677" y="2420418"/>
                    <a:pt x="9604414" y="2285253"/>
                    <a:pt x="9594431" y="2242917"/>
                  </a:cubicBezTo>
                  <a:close/>
                </a:path>
              </a:pathLst>
            </a:custGeom>
            <a:solidFill>
              <a:srgbClr val="17405E"/>
            </a:solidFill>
            <a:ln w="121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093EA77-FB09-4A22-93B0-9BD94944B2BD}"/>
              </a:ext>
            </a:extLst>
          </p:cNvPr>
          <p:cNvCxnSpPr>
            <a:cxnSpLocks/>
          </p:cNvCxnSpPr>
          <p:nvPr/>
        </p:nvCxnSpPr>
        <p:spPr>
          <a:xfrm flipV="1">
            <a:off x="8886515" y="5203789"/>
            <a:ext cx="715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0A8A1E-F081-4368-BFEF-11C0A77143B2}"/>
              </a:ext>
            </a:extLst>
          </p:cNvPr>
          <p:cNvSpPr/>
          <p:nvPr/>
        </p:nvSpPr>
        <p:spPr>
          <a:xfrm>
            <a:off x="1267665" y="4207859"/>
            <a:ext cx="20289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Most common connective tissue in animals, produces structural framework (extracellular matrix)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35B2A26-C25F-459B-9D6C-57EB8A57ACB9}"/>
              </a:ext>
            </a:extLst>
          </p:cNvPr>
          <p:cNvSpPr/>
          <p:nvPr/>
        </p:nvSpPr>
        <p:spPr>
          <a:xfrm>
            <a:off x="4270557" y="4207859"/>
            <a:ext cx="20289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Like embryonic stem cells, these are capable of generating cells from all three germ layers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818D10D-B0C3-4746-93DF-A5DFB4B5F14B}"/>
              </a:ext>
            </a:extLst>
          </p:cNvPr>
          <p:cNvCxnSpPr>
            <a:cxnSpLocks/>
          </p:cNvCxnSpPr>
          <p:nvPr/>
        </p:nvCxnSpPr>
        <p:spPr>
          <a:xfrm>
            <a:off x="5598970" y="3799518"/>
            <a:ext cx="991097" cy="6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43723E-8C11-4546-B97D-259E427A19ED}"/>
              </a:ext>
            </a:extLst>
          </p:cNvPr>
          <p:cNvSpPr txBox="1"/>
          <p:nvPr/>
        </p:nvSpPr>
        <p:spPr>
          <a:xfrm>
            <a:off x="10096588" y="4746927"/>
            <a:ext cx="1761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Southern White Rhino</a:t>
            </a:r>
          </a:p>
        </p:txBody>
      </p:sp>
      <p:sp>
        <p:nvSpPr>
          <p:cNvPr id="86" name="Graphic 47" descr="Rhino">
            <a:extLst>
              <a:ext uri="{FF2B5EF4-FFF2-40B4-BE49-F238E27FC236}">
                <a16:creationId xmlns:a16="http://schemas.microsoft.com/office/drawing/2014/main" id="{549C01CE-0D85-4D24-AD88-5DDCF94B9EA8}"/>
              </a:ext>
            </a:extLst>
          </p:cNvPr>
          <p:cNvSpPr>
            <a:spLocks noChangeAspect="1"/>
          </p:cNvSpPr>
          <p:nvPr/>
        </p:nvSpPr>
        <p:spPr>
          <a:xfrm>
            <a:off x="658715" y="1342365"/>
            <a:ext cx="1995831" cy="1060704"/>
          </a:xfrm>
          <a:custGeom>
            <a:avLst/>
            <a:gdLst>
              <a:gd name="connsiteX0" fmla="*/ 11529996 w 11474602"/>
              <a:gd name="connsiteY0" fmla="*/ 632722 h 5275679"/>
              <a:gd name="connsiteX1" fmla="*/ 11479878 w 11474602"/>
              <a:gd name="connsiteY1" fmla="*/ 550949 h 5275679"/>
              <a:gd name="connsiteX2" fmla="*/ 11398104 w 11474602"/>
              <a:gd name="connsiteY2" fmla="*/ 601068 h 5275679"/>
              <a:gd name="connsiteX3" fmla="*/ 10036979 w 11474602"/>
              <a:gd name="connsiteY3" fmla="*/ 2101999 h 5275679"/>
              <a:gd name="connsiteX4" fmla="*/ 10154363 w 11474602"/>
              <a:gd name="connsiteY4" fmla="*/ 1450452 h 5275679"/>
              <a:gd name="connsiteX5" fmla="*/ 10100485 w 11474602"/>
              <a:gd name="connsiteY5" fmla="*/ 1374324 h 5275679"/>
              <a:gd name="connsiteX6" fmla="*/ 10034342 w 11474602"/>
              <a:gd name="connsiteY6" fmla="*/ 1402971 h 5275679"/>
              <a:gd name="connsiteX7" fmla="*/ 9571401 w 11474602"/>
              <a:gd name="connsiteY7" fmla="*/ 1675987 h 5275679"/>
              <a:gd name="connsiteX8" fmla="*/ 9063617 w 11474602"/>
              <a:gd name="connsiteY8" fmla="*/ 1139187 h 5275679"/>
              <a:gd name="connsiteX9" fmla="*/ 9270687 w 11474602"/>
              <a:gd name="connsiteY9" fmla="*/ 1023122 h 5275679"/>
              <a:gd name="connsiteX10" fmla="*/ 9285195 w 11474602"/>
              <a:gd name="connsiteY10" fmla="*/ 342559 h 5275679"/>
              <a:gd name="connsiteX11" fmla="*/ 8772136 w 11474602"/>
              <a:gd name="connsiteY11" fmla="*/ 833198 h 5275679"/>
              <a:gd name="connsiteX12" fmla="*/ 8525497 w 11474602"/>
              <a:gd name="connsiteY12" fmla="*/ 569414 h 5275679"/>
              <a:gd name="connsiteX13" fmla="*/ 7111616 w 11474602"/>
              <a:gd name="connsiteY13" fmla="*/ 2278 h 5275679"/>
              <a:gd name="connsiteX14" fmla="*/ 5660804 w 11474602"/>
              <a:gd name="connsiteY14" fmla="*/ 242322 h 5275679"/>
              <a:gd name="connsiteX15" fmla="*/ 3890813 w 11474602"/>
              <a:gd name="connsiteY15" fmla="*/ 318819 h 5275679"/>
              <a:gd name="connsiteX16" fmla="*/ 2665537 w 11474602"/>
              <a:gd name="connsiteY16" fmla="*/ 225176 h 5275679"/>
              <a:gd name="connsiteX17" fmla="*/ 2203915 w 11474602"/>
              <a:gd name="connsiteY17" fmla="*/ 247597 h 5275679"/>
              <a:gd name="connsiteX18" fmla="*/ 0 w 11474602"/>
              <a:gd name="connsiteY18" fmla="*/ 2365783 h 5275679"/>
              <a:gd name="connsiteX19" fmla="*/ 0 w 11474602"/>
              <a:gd name="connsiteY19" fmla="*/ 2841913 h 5275679"/>
              <a:gd name="connsiteX20" fmla="*/ 433925 w 11474602"/>
              <a:gd name="connsiteY20" fmla="*/ 2646713 h 5275679"/>
              <a:gd name="connsiteX21" fmla="*/ 433925 w 11474602"/>
              <a:gd name="connsiteY21" fmla="*/ 4983839 h 5275679"/>
              <a:gd name="connsiteX22" fmla="*/ 829601 w 11474602"/>
              <a:gd name="connsiteY22" fmla="*/ 5379515 h 5275679"/>
              <a:gd name="connsiteX23" fmla="*/ 1225277 w 11474602"/>
              <a:gd name="connsiteY23" fmla="*/ 4983839 h 5275679"/>
              <a:gd name="connsiteX24" fmla="*/ 1225277 w 11474602"/>
              <a:gd name="connsiteY24" fmla="*/ 4069827 h 5275679"/>
              <a:gd name="connsiteX25" fmla="*/ 1752844 w 11474602"/>
              <a:gd name="connsiteY25" fmla="*/ 3846929 h 5275679"/>
              <a:gd name="connsiteX26" fmla="*/ 1752844 w 11474602"/>
              <a:gd name="connsiteY26" fmla="*/ 4983839 h 5275679"/>
              <a:gd name="connsiteX27" fmla="*/ 2148520 w 11474602"/>
              <a:gd name="connsiteY27" fmla="*/ 5379515 h 5275679"/>
              <a:gd name="connsiteX28" fmla="*/ 2544196 w 11474602"/>
              <a:gd name="connsiteY28" fmla="*/ 4983839 h 5275679"/>
              <a:gd name="connsiteX29" fmla="*/ 2544196 w 11474602"/>
              <a:gd name="connsiteY29" fmla="*/ 4018389 h 5275679"/>
              <a:gd name="connsiteX30" fmla="*/ 1936174 w 11474602"/>
              <a:gd name="connsiteY30" fmla="*/ 3634583 h 5275679"/>
              <a:gd name="connsiteX31" fmla="*/ 2046964 w 11474602"/>
              <a:gd name="connsiteY31" fmla="*/ 3390583 h 5275679"/>
              <a:gd name="connsiteX32" fmla="*/ 5445820 w 11474602"/>
              <a:gd name="connsiteY32" fmla="*/ 4098843 h 5275679"/>
              <a:gd name="connsiteX33" fmla="*/ 5445820 w 11474602"/>
              <a:gd name="connsiteY33" fmla="*/ 4983839 h 5275679"/>
              <a:gd name="connsiteX34" fmla="*/ 5841496 w 11474602"/>
              <a:gd name="connsiteY34" fmla="*/ 5379515 h 5275679"/>
              <a:gd name="connsiteX35" fmla="*/ 6237172 w 11474602"/>
              <a:gd name="connsiteY35" fmla="*/ 4983839 h 5275679"/>
              <a:gd name="connsiteX36" fmla="*/ 6237172 w 11474602"/>
              <a:gd name="connsiteY36" fmla="*/ 3796811 h 5275679"/>
              <a:gd name="connsiteX37" fmla="*/ 6764740 w 11474602"/>
              <a:gd name="connsiteY37" fmla="*/ 3577870 h 5275679"/>
              <a:gd name="connsiteX38" fmla="*/ 6764740 w 11474602"/>
              <a:gd name="connsiteY38" fmla="*/ 4983839 h 5275679"/>
              <a:gd name="connsiteX39" fmla="*/ 7160416 w 11474602"/>
              <a:gd name="connsiteY39" fmla="*/ 5379515 h 5275679"/>
              <a:gd name="connsiteX40" fmla="*/ 7556092 w 11474602"/>
              <a:gd name="connsiteY40" fmla="*/ 4983839 h 5275679"/>
              <a:gd name="connsiteX41" fmla="*/ 7556092 w 11474602"/>
              <a:gd name="connsiteY41" fmla="*/ 3244183 h 5275679"/>
              <a:gd name="connsiteX42" fmla="*/ 7805367 w 11474602"/>
              <a:gd name="connsiteY42" fmla="*/ 3141308 h 5275679"/>
              <a:gd name="connsiteX43" fmla="*/ 8479335 w 11474602"/>
              <a:gd name="connsiteY43" fmla="*/ 2863015 h 5275679"/>
              <a:gd name="connsiteX44" fmla="*/ 8557151 w 11474602"/>
              <a:gd name="connsiteY44" fmla="*/ 2930280 h 5275679"/>
              <a:gd name="connsiteX45" fmla="*/ 9707249 w 11474602"/>
              <a:gd name="connsiteY45" fmla="*/ 3362886 h 5275679"/>
              <a:gd name="connsiteX46" fmla="*/ 9891898 w 11474602"/>
              <a:gd name="connsiteY46" fmla="*/ 3362886 h 5275679"/>
              <a:gd name="connsiteX47" fmla="*/ 10369348 w 11474602"/>
              <a:gd name="connsiteY47" fmla="*/ 3112291 h 5275679"/>
              <a:gd name="connsiteX48" fmla="*/ 10407596 w 11474602"/>
              <a:gd name="connsiteY48" fmla="*/ 3029199 h 5275679"/>
              <a:gd name="connsiteX49" fmla="*/ 10457715 w 11474602"/>
              <a:gd name="connsiteY49" fmla="*/ 2814215 h 5275679"/>
              <a:gd name="connsiteX50" fmla="*/ 10441888 w 11474602"/>
              <a:gd name="connsiteY50" fmla="*/ 2674410 h 5275679"/>
              <a:gd name="connsiteX51" fmla="*/ 11529996 w 11474602"/>
              <a:gd name="connsiteY51" fmla="*/ 632722 h 5275679"/>
              <a:gd name="connsiteX0" fmla="*/ 11529996 w 11624111"/>
              <a:gd name="connsiteY0" fmla="*/ 632722 h 5379515"/>
              <a:gd name="connsiteX1" fmla="*/ 11398104 w 11624111"/>
              <a:gd name="connsiteY1" fmla="*/ 601068 h 5379515"/>
              <a:gd name="connsiteX2" fmla="*/ 10036979 w 11624111"/>
              <a:gd name="connsiteY2" fmla="*/ 2101999 h 5379515"/>
              <a:gd name="connsiteX3" fmla="*/ 10154363 w 11624111"/>
              <a:gd name="connsiteY3" fmla="*/ 1450452 h 5379515"/>
              <a:gd name="connsiteX4" fmla="*/ 10100485 w 11624111"/>
              <a:gd name="connsiteY4" fmla="*/ 1374324 h 5379515"/>
              <a:gd name="connsiteX5" fmla="*/ 10034342 w 11624111"/>
              <a:gd name="connsiteY5" fmla="*/ 1402971 h 5379515"/>
              <a:gd name="connsiteX6" fmla="*/ 9571401 w 11624111"/>
              <a:gd name="connsiteY6" fmla="*/ 1675987 h 5379515"/>
              <a:gd name="connsiteX7" fmla="*/ 9063617 w 11624111"/>
              <a:gd name="connsiteY7" fmla="*/ 1139187 h 5379515"/>
              <a:gd name="connsiteX8" fmla="*/ 9270687 w 11624111"/>
              <a:gd name="connsiteY8" fmla="*/ 1023122 h 5379515"/>
              <a:gd name="connsiteX9" fmla="*/ 9285195 w 11624111"/>
              <a:gd name="connsiteY9" fmla="*/ 342559 h 5379515"/>
              <a:gd name="connsiteX10" fmla="*/ 8772136 w 11624111"/>
              <a:gd name="connsiteY10" fmla="*/ 833198 h 5379515"/>
              <a:gd name="connsiteX11" fmla="*/ 8525497 w 11624111"/>
              <a:gd name="connsiteY11" fmla="*/ 569414 h 5379515"/>
              <a:gd name="connsiteX12" fmla="*/ 7111616 w 11624111"/>
              <a:gd name="connsiteY12" fmla="*/ 2278 h 5379515"/>
              <a:gd name="connsiteX13" fmla="*/ 5660804 w 11624111"/>
              <a:gd name="connsiteY13" fmla="*/ 242322 h 5379515"/>
              <a:gd name="connsiteX14" fmla="*/ 3890813 w 11624111"/>
              <a:gd name="connsiteY14" fmla="*/ 318819 h 5379515"/>
              <a:gd name="connsiteX15" fmla="*/ 2665537 w 11624111"/>
              <a:gd name="connsiteY15" fmla="*/ 225176 h 5379515"/>
              <a:gd name="connsiteX16" fmla="*/ 2203915 w 11624111"/>
              <a:gd name="connsiteY16" fmla="*/ 247597 h 5379515"/>
              <a:gd name="connsiteX17" fmla="*/ 0 w 11624111"/>
              <a:gd name="connsiteY17" fmla="*/ 2365783 h 5379515"/>
              <a:gd name="connsiteX18" fmla="*/ 0 w 11624111"/>
              <a:gd name="connsiteY18" fmla="*/ 2841913 h 5379515"/>
              <a:gd name="connsiteX19" fmla="*/ 433925 w 11624111"/>
              <a:gd name="connsiteY19" fmla="*/ 2646713 h 5379515"/>
              <a:gd name="connsiteX20" fmla="*/ 433925 w 11624111"/>
              <a:gd name="connsiteY20" fmla="*/ 4983839 h 5379515"/>
              <a:gd name="connsiteX21" fmla="*/ 829601 w 11624111"/>
              <a:gd name="connsiteY21" fmla="*/ 5379515 h 5379515"/>
              <a:gd name="connsiteX22" fmla="*/ 1225277 w 11624111"/>
              <a:gd name="connsiteY22" fmla="*/ 4983839 h 5379515"/>
              <a:gd name="connsiteX23" fmla="*/ 1225277 w 11624111"/>
              <a:gd name="connsiteY23" fmla="*/ 4069827 h 5379515"/>
              <a:gd name="connsiteX24" fmla="*/ 1752844 w 11624111"/>
              <a:gd name="connsiteY24" fmla="*/ 3846929 h 5379515"/>
              <a:gd name="connsiteX25" fmla="*/ 1752844 w 11624111"/>
              <a:gd name="connsiteY25" fmla="*/ 4983839 h 5379515"/>
              <a:gd name="connsiteX26" fmla="*/ 2148520 w 11624111"/>
              <a:gd name="connsiteY26" fmla="*/ 5379515 h 5379515"/>
              <a:gd name="connsiteX27" fmla="*/ 2544196 w 11624111"/>
              <a:gd name="connsiteY27" fmla="*/ 4983839 h 5379515"/>
              <a:gd name="connsiteX28" fmla="*/ 2544196 w 11624111"/>
              <a:gd name="connsiteY28" fmla="*/ 4018389 h 5379515"/>
              <a:gd name="connsiteX29" fmla="*/ 1936174 w 11624111"/>
              <a:gd name="connsiteY29" fmla="*/ 3634583 h 5379515"/>
              <a:gd name="connsiteX30" fmla="*/ 2046964 w 11624111"/>
              <a:gd name="connsiteY30" fmla="*/ 3390583 h 5379515"/>
              <a:gd name="connsiteX31" fmla="*/ 5445820 w 11624111"/>
              <a:gd name="connsiteY31" fmla="*/ 4098843 h 5379515"/>
              <a:gd name="connsiteX32" fmla="*/ 5445820 w 11624111"/>
              <a:gd name="connsiteY32" fmla="*/ 4983839 h 5379515"/>
              <a:gd name="connsiteX33" fmla="*/ 5841496 w 11624111"/>
              <a:gd name="connsiteY33" fmla="*/ 5379515 h 5379515"/>
              <a:gd name="connsiteX34" fmla="*/ 6237172 w 11624111"/>
              <a:gd name="connsiteY34" fmla="*/ 4983839 h 5379515"/>
              <a:gd name="connsiteX35" fmla="*/ 6237172 w 11624111"/>
              <a:gd name="connsiteY35" fmla="*/ 3796811 h 5379515"/>
              <a:gd name="connsiteX36" fmla="*/ 6764740 w 11624111"/>
              <a:gd name="connsiteY36" fmla="*/ 3577870 h 5379515"/>
              <a:gd name="connsiteX37" fmla="*/ 6764740 w 11624111"/>
              <a:gd name="connsiteY37" fmla="*/ 4983839 h 5379515"/>
              <a:gd name="connsiteX38" fmla="*/ 7160416 w 11624111"/>
              <a:gd name="connsiteY38" fmla="*/ 5379515 h 5379515"/>
              <a:gd name="connsiteX39" fmla="*/ 7556092 w 11624111"/>
              <a:gd name="connsiteY39" fmla="*/ 4983839 h 5379515"/>
              <a:gd name="connsiteX40" fmla="*/ 7556092 w 11624111"/>
              <a:gd name="connsiteY40" fmla="*/ 3244183 h 5379515"/>
              <a:gd name="connsiteX41" fmla="*/ 7805367 w 11624111"/>
              <a:gd name="connsiteY41" fmla="*/ 3141308 h 5379515"/>
              <a:gd name="connsiteX42" fmla="*/ 8479335 w 11624111"/>
              <a:gd name="connsiteY42" fmla="*/ 2863015 h 5379515"/>
              <a:gd name="connsiteX43" fmla="*/ 8557151 w 11624111"/>
              <a:gd name="connsiteY43" fmla="*/ 2930280 h 5379515"/>
              <a:gd name="connsiteX44" fmla="*/ 9707249 w 11624111"/>
              <a:gd name="connsiteY44" fmla="*/ 3362886 h 5379515"/>
              <a:gd name="connsiteX45" fmla="*/ 9891898 w 11624111"/>
              <a:gd name="connsiteY45" fmla="*/ 3362886 h 5379515"/>
              <a:gd name="connsiteX46" fmla="*/ 10369348 w 11624111"/>
              <a:gd name="connsiteY46" fmla="*/ 3112291 h 5379515"/>
              <a:gd name="connsiteX47" fmla="*/ 10407596 w 11624111"/>
              <a:gd name="connsiteY47" fmla="*/ 3029199 h 5379515"/>
              <a:gd name="connsiteX48" fmla="*/ 10457715 w 11624111"/>
              <a:gd name="connsiteY48" fmla="*/ 2814215 h 5379515"/>
              <a:gd name="connsiteX49" fmla="*/ 10441888 w 11624111"/>
              <a:gd name="connsiteY49" fmla="*/ 2674410 h 5379515"/>
              <a:gd name="connsiteX50" fmla="*/ 11529996 w 11624111"/>
              <a:gd name="connsiteY50" fmla="*/ 632722 h 5379515"/>
              <a:gd name="connsiteX0" fmla="*/ 11249017 w 11505888"/>
              <a:gd name="connsiteY0" fmla="*/ 1542557 h 5379515"/>
              <a:gd name="connsiteX1" fmla="*/ 11398104 w 11505888"/>
              <a:gd name="connsiteY1" fmla="*/ 601068 h 5379515"/>
              <a:gd name="connsiteX2" fmla="*/ 10036979 w 11505888"/>
              <a:gd name="connsiteY2" fmla="*/ 2101999 h 5379515"/>
              <a:gd name="connsiteX3" fmla="*/ 10154363 w 11505888"/>
              <a:gd name="connsiteY3" fmla="*/ 1450452 h 5379515"/>
              <a:gd name="connsiteX4" fmla="*/ 10100485 w 11505888"/>
              <a:gd name="connsiteY4" fmla="*/ 1374324 h 5379515"/>
              <a:gd name="connsiteX5" fmla="*/ 10034342 w 11505888"/>
              <a:gd name="connsiteY5" fmla="*/ 1402971 h 5379515"/>
              <a:gd name="connsiteX6" fmla="*/ 9571401 w 11505888"/>
              <a:gd name="connsiteY6" fmla="*/ 1675987 h 5379515"/>
              <a:gd name="connsiteX7" fmla="*/ 9063617 w 11505888"/>
              <a:gd name="connsiteY7" fmla="*/ 1139187 h 5379515"/>
              <a:gd name="connsiteX8" fmla="*/ 9270687 w 11505888"/>
              <a:gd name="connsiteY8" fmla="*/ 1023122 h 5379515"/>
              <a:gd name="connsiteX9" fmla="*/ 9285195 w 11505888"/>
              <a:gd name="connsiteY9" fmla="*/ 342559 h 5379515"/>
              <a:gd name="connsiteX10" fmla="*/ 8772136 w 11505888"/>
              <a:gd name="connsiteY10" fmla="*/ 833198 h 5379515"/>
              <a:gd name="connsiteX11" fmla="*/ 8525497 w 11505888"/>
              <a:gd name="connsiteY11" fmla="*/ 569414 h 5379515"/>
              <a:gd name="connsiteX12" fmla="*/ 7111616 w 11505888"/>
              <a:gd name="connsiteY12" fmla="*/ 2278 h 5379515"/>
              <a:gd name="connsiteX13" fmla="*/ 5660804 w 11505888"/>
              <a:gd name="connsiteY13" fmla="*/ 242322 h 5379515"/>
              <a:gd name="connsiteX14" fmla="*/ 3890813 w 11505888"/>
              <a:gd name="connsiteY14" fmla="*/ 318819 h 5379515"/>
              <a:gd name="connsiteX15" fmla="*/ 2665537 w 11505888"/>
              <a:gd name="connsiteY15" fmla="*/ 225176 h 5379515"/>
              <a:gd name="connsiteX16" fmla="*/ 2203915 w 11505888"/>
              <a:gd name="connsiteY16" fmla="*/ 247597 h 5379515"/>
              <a:gd name="connsiteX17" fmla="*/ 0 w 11505888"/>
              <a:gd name="connsiteY17" fmla="*/ 2365783 h 5379515"/>
              <a:gd name="connsiteX18" fmla="*/ 0 w 11505888"/>
              <a:gd name="connsiteY18" fmla="*/ 2841913 h 5379515"/>
              <a:gd name="connsiteX19" fmla="*/ 433925 w 11505888"/>
              <a:gd name="connsiteY19" fmla="*/ 2646713 h 5379515"/>
              <a:gd name="connsiteX20" fmla="*/ 433925 w 11505888"/>
              <a:gd name="connsiteY20" fmla="*/ 4983839 h 5379515"/>
              <a:gd name="connsiteX21" fmla="*/ 829601 w 11505888"/>
              <a:gd name="connsiteY21" fmla="*/ 5379515 h 5379515"/>
              <a:gd name="connsiteX22" fmla="*/ 1225277 w 11505888"/>
              <a:gd name="connsiteY22" fmla="*/ 4983839 h 5379515"/>
              <a:gd name="connsiteX23" fmla="*/ 1225277 w 11505888"/>
              <a:gd name="connsiteY23" fmla="*/ 4069827 h 5379515"/>
              <a:gd name="connsiteX24" fmla="*/ 1752844 w 11505888"/>
              <a:gd name="connsiteY24" fmla="*/ 3846929 h 5379515"/>
              <a:gd name="connsiteX25" fmla="*/ 1752844 w 11505888"/>
              <a:gd name="connsiteY25" fmla="*/ 4983839 h 5379515"/>
              <a:gd name="connsiteX26" fmla="*/ 2148520 w 11505888"/>
              <a:gd name="connsiteY26" fmla="*/ 5379515 h 5379515"/>
              <a:gd name="connsiteX27" fmla="*/ 2544196 w 11505888"/>
              <a:gd name="connsiteY27" fmla="*/ 4983839 h 5379515"/>
              <a:gd name="connsiteX28" fmla="*/ 2544196 w 11505888"/>
              <a:gd name="connsiteY28" fmla="*/ 4018389 h 5379515"/>
              <a:gd name="connsiteX29" fmla="*/ 1936174 w 11505888"/>
              <a:gd name="connsiteY29" fmla="*/ 3634583 h 5379515"/>
              <a:gd name="connsiteX30" fmla="*/ 2046964 w 11505888"/>
              <a:gd name="connsiteY30" fmla="*/ 3390583 h 5379515"/>
              <a:gd name="connsiteX31" fmla="*/ 5445820 w 11505888"/>
              <a:gd name="connsiteY31" fmla="*/ 4098843 h 5379515"/>
              <a:gd name="connsiteX32" fmla="*/ 5445820 w 11505888"/>
              <a:gd name="connsiteY32" fmla="*/ 4983839 h 5379515"/>
              <a:gd name="connsiteX33" fmla="*/ 5841496 w 11505888"/>
              <a:gd name="connsiteY33" fmla="*/ 5379515 h 5379515"/>
              <a:gd name="connsiteX34" fmla="*/ 6237172 w 11505888"/>
              <a:gd name="connsiteY34" fmla="*/ 4983839 h 5379515"/>
              <a:gd name="connsiteX35" fmla="*/ 6237172 w 11505888"/>
              <a:gd name="connsiteY35" fmla="*/ 3796811 h 5379515"/>
              <a:gd name="connsiteX36" fmla="*/ 6764740 w 11505888"/>
              <a:gd name="connsiteY36" fmla="*/ 3577870 h 5379515"/>
              <a:gd name="connsiteX37" fmla="*/ 6764740 w 11505888"/>
              <a:gd name="connsiteY37" fmla="*/ 4983839 h 5379515"/>
              <a:gd name="connsiteX38" fmla="*/ 7160416 w 11505888"/>
              <a:gd name="connsiteY38" fmla="*/ 5379515 h 5379515"/>
              <a:gd name="connsiteX39" fmla="*/ 7556092 w 11505888"/>
              <a:gd name="connsiteY39" fmla="*/ 4983839 h 5379515"/>
              <a:gd name="connsiteX40" fmla="*/ 7556092 w 11505888"/>
              <a:gd name="connsiteY40" fmla="*/ 3244183 h 5379515"/>
              <a:gd name="connsiteX41" fmla="*/ 7805367 w 11505888"/>
              <a:gd name="connsiteY41" fmla="*/ 3141308 h 5379515"/>
              <a:gd name="connsiteX42" fmla="*/ 8479335 w 11505888"/>
              <a:gd name="connsiteY42" fmla="*/ 2863015 h 5379515"/>
              <a:gd name="connsiteX43" fmla="*/ 8557151 w 11505888"/>
              <a:gd name="connsiteY43" fmla="*/ 2930280 h 5379515"/>
              <a:gd name="connsiteX44" fmla="*/ 9707249 w 11505888"/>
              <a:gd name="connsiteY44" fmla="*/ 3362886 h 5379515"/>
              <a:gd name="connsiteX45" fmla="*/ 9891898 w 11505888"/>
              <a:gd name="connsiteY45" fmla="*/ 3362886 h 5379515"/>
              <a:gd name="connsiteX46" fmla="*/ 10369348 w 11505888"/>
              <a:gd name="connsiteY46" fmla="*/ 3112291 h 5379515"/>
              <a:gd name="connsiteX47" fmla="*/ 10407596 w 11505888"/>
              <a:gd name="connsiteY47" fmla="*/ 3029199 h 5379515"/>
              <a:gd name="connsiteX48" fmla="*/ 10457715 w 11505888"/>
              <a:gd name="connsiteY48" fmla="*/ 2814215 h 5379515"/>
              <a:gd name="connsiteX49" fmla="*/ 10441888 w 11505888"/>
              <a:gd name="connsiteY49" fmla="*/ 2674410 h 5379515"/>
              <a:gd name="connsiteX50" fmla="*/ 11249017 w 11505888"/>
              <a:gd name="connsiteY50" fmla="*/ 1542557 h 5379515"/>
              <a:gd name="connsiteX0" fmla="*/ 11249017 w 11301731"/>
              <a:gd name="connsiteY0" fmla="*/ 1542557 h 5379515"/>
              <a:gd name="connsiteX1" fmla="*/ 10929807 w 11301731"/>
              <a:gd name="connsiteY1" fmla="*/ 1399404 h 5379515"/>
              <a:gd name="connsiteX2" fmla="*/ 10036979 w 11301731"/>
              <a:gd name="connsiteY2" fmla="*/ 2101999 h 5379515"/>
              <a:gd name="connsiteX3" fmla="*/ 10154363 w 11301731"/>
              <a:gd name="connsiteY3" fmla="*/ 1450452 h 5379515"/>
              <a:gd name="connsiteX4" fmla="*/ 10100485 w 11301731"/>
              <a:gd name="connsiteY4" fmla="*/ 1374324 h 5379515"/>
              <a:gd name="connsiteX5" fmla="*/ 10034342 w 11301731"/>
              <a:gd name="connsiteY5" fmla="*/ 1402971 h 5379515"/>
              <a:gd name="connsiteX6" fmla="*/ 9571401 w 11301731"/>
              <a:gd name="connsiteY6" fmla="*/ 1675987 h 5379515"/>
              <a:gd name="connsiteX7" fmla="*/ 9063617 w 11301731"/>
              <a:gd name="connsiteY7" fmla="*/ 1139187 h 5379515"/>
              <a:gd name="connsiteX8" fmla="*/ 9270687 w 11301731"/>
              <a:gd name="connsiteY8" fmla="*/ 1023122 h 5379515"/>
              <a:gd name="connsiteX9" fmla="*/ 9285195 w 11301731"/>
              <a:gd name="connsiteY9" fmla="*/ 342559 h 5379515"/>
              <a:gd name="connsiteX10" fmla="*/ 8772136 w 11301731"/>
              <a:gd name="connsiteY10" fmla="*/ 833198 h 5379515"/>
              <a:gd name="connsiteX11" fmla="*/ 8525497 w 11301731"/>
              <a:gd name="connsiteY11" fmla="*/ 569414 h 5379515"/>
              <a:gd name="connsiteX12" fmla="*/ 7111616 w 11301731"/>
              <a:gd name="connsiteY12" fmla="*/ 2278 h 5379515"/>
              <a:gd name="connsiteX13" fmla="*/ 5660804 w 11301731"/>
              <a:gd name="connsiteY13" fmla="*/ 242322 h 5379515"/>
              <a:gd name="connsiteX14" fmla="*/ 3890813 w 11301731"/>
              <a:gd name="connsiteY14" fmla="*/ 318819 h 5379515"/>
              <a:gd name="connsiteX15" fmla="*/ 2665537 w 11301731"/>
              <a:gd name="connsiteY15" fmla="*/ 225176 h 5379515"/>
              <a:gd name="connsiteX16" fmla="*/ 2203915 w 11301731"/>
              <a:gd name="connsiteY16" fmla="*/ 247597 h 5379515"/>
              <a:gd name="connsiteX17" fmla="*/ 0 w 11301731"/>
              <a:gd name="connsiteY17" fmla="*/ 2365783 h 5379515"/>
              <a:gd name="connsiteX18" fmla="*/ 0 w 11301731"/>
              <a:gd name="connsiteY18" fmla="*/ 2841913 h 5379515"/>
              <a:gd name="connsiteX19" fmla="*/ 433925 w 11301731"/>
              <a:gd name="connsiteY19" fmla="*/ 2646713 h 5379515"/>
              <a:gd name="connsiteX20" fmla="*/ 433925 w 11301731"/>
              <a:gd name="connsiteY20" fmla="*/ 4983839 h 5379515"/>
              <a:gd name="connsiteX21" fmla="*/ 829601 w 11301731"/>
              <a:gd name="connsiteY21" fmla="*/ 5379515 h 5379515"/>
              <a:gd name="connsiteX22" fmla="*/ 1225277 w 11301731"/>
              <a:gd name="connsiteY22" fmla="*/ 4983839 h 5379515"/>
              <a:gd name="connsiteX23" fmla="*/ 1225277 w 11301731"/>
              <a:gd name="connsiteY23" fmla="*/ 4069827 h 5379515"/>
              <a:gd name="connsiteX24" fmla="*/ 1752844 w 11301731"/>
              <a:gd name="connsiteY24" fmla="*/ 3846929 h 5379515"/>
              <a:gd name="connsiteX25" fmla="*/ 1752844 w 11301731"/>
              <a:gd name="connsiteY25" fmla="*/ 4983839 h 5379515"/>
              <a:gd name="connsiteX26" fmla="*/ 2148520 w 11301731"/>
              <a:gd name="connsiteY26" fmla="*/ 5379515 h 5379515"/>
              <a:gd name="connsiteX27" fmla="*/ 2544196 w 11301731"/>
              <a:gd name="connsiteY27" fmla="*/ 4983839 h 5379515"/>
              <a:gd name="connsiteX28" fmla="*/ 2544196 w 11301731"/>
              <a:gd name="connsiteY28" fmla="*/ 4018389 h 5379515"/>
              <a:gd name="connsiteX29" fmla="*/ 1936174 w 11301731"/>
              <a:gd name="connsiteY29" fmla="*/ 3634583 h 5379515"/>
              <a:gd name="connsiteX30" fmla="*/ 2046964 w 11301731"/>
              <a:gd name="connsiteY30" fmla="*/ 3390583 h 5379515"/>
              <a:gd name="connsiteX31" fmla="*/ 5445820 w 11301731"/>
              <a:gd name="connsiteY31" fmla="*/ 4098843 h 5379515"/>
              <a:gd name="connsiteX32" fmla="*/ 5445820 w 11301731"/>
              <a:gd name="connsiteY32" fmla="*/ 4983839 h 5379515"/>
              <a:gd name="connsiteX33" fmla="*/ 5841496 w 11301731"/>
              <a:gd name="connsiteY33" fmla="*/ 5379515 h 5379515"/>
              <a:gd name="connsiteX34" fmla="*/ 6237172 w 11301731"/>
              <a:gd name="connsiteY34" fmla="*/ 4983839 h 5379515"/>
              <a:gd name="connsiteX35" fmla="*/ 6237172 w 11301731"/>
              <a:gd name="connsiteY35" fmla="*/ 3796811 h 5379515"/>
              <a:gd name="connsiteX36" fmla="*/ 6764740 w 11301731"/>
              <a:gd name="connsiteY36" fmla="*/ 3577870 h 5379515"/>
              <a:gd name="connsiteX37" fmla="*/ 6764740 w 11301731"/>
              <a:gd name="connsiteY37" fmla="*/ 4983839 h 5379515"/>
              <a:gd name="connsiteX38" fmla="*/ 7160416 w 11301731"/>
              <a:gd name="connsiteY38" fmla="*/ 5379515 h 5379515"/>
              <a:gd name="connsiteX39" fmla="*/ 7556092 w 11301731"/>
              <a:gd name="connsiteY39" fmla="*/ 4983839 h 5379515"/>
              <a:gd name="connsiteX40" fmla="*/ 7556092 w 11301731"/>
              <a:gd name="connsiteY40" fmla="*/ 3244183 h 5379515"/>
              <a:gd name="connsiteX41" fmla="*/ 7805367 w 11301731"/>
              <a:gd name="connsiteY41" fmla="*/ 3141308 h 5379515"/>
              <a:gd name="connsiteX42" fmla="*/ 8479335 w 11301731"/>
              <a:gd name="connsiteY42" fmla="*/ 2863015 h 5379515"/>
              <a:gd name="connsiteX43" fmla="*/ 8557151 w 11301731"/>
              <a:gd name="connsiteY43" fmla="*/ 2930280 h 5379515"/>
              <a:gd name="connsiteX44" fmla="*/ 9707249 w 11301731"/>
              <a:gd name="connsiteY44" fmla="*/ 3362886 h 5379515"/>
              <a:gd name="connsiteX45" fmla="*/ 9891898 w 11301731"/>
              <a:gd name="connsiteY45" fmla="*/ 3362886 h 5379515"/>
              <a:gd name="connsiteX46" fmla="*/ 10369348 w 11301731"/>
              <a:gd name="connsiteY46" fmla="*/ 3112291 h 5379515"/>
              <a:gd name="connsiteX47" fmla="*/ 10407596 w 11301731"/>
              <a:gd name="connsiteY47" fmla="*/ 3029199 h 5379515"/>
              <a:gd name="connsiteX48" fmla="*/ 10457715 w 11301731"/>
              <a:gd name="connsiteY48" fmla="*/ 2814215 h 5379515"/>
              <a:gd name="connsiteX49" fmla="*/ 10441888 w 11301731"/>
              <a:gd name="connsiteY49" fmla="*/ 2674410 h 5379515"/>
              <a:gd name="connsiteX50" fmla="*/ 11249017 w 11301731"/>
              <a:gd name="connsiteY50" fmla="*/ 1542557 h 5379515"/>
              <a:gd name="connsiteX0" fmla="*/ 11249017 w 11301731"/>
              <a:gd name="connsiteY0" fmla="*/ 1542557 h 5379515"/>
              <a:gd name="connsiteX1" fmla="*/ 10929807 w 11301731"/>
              <a:gd name="connsiteY1" fmla="*/ 1399404 h 5379515"/>
              <a:gd name="connsiteX2" fmla="*/ 10036979 w 11301731"/>
              <a:gd name="connsiteY2" fmla="*/ 2101999 h 5379515"/>
              <a:gd name="connsiteX3" fmla="*/ 10154363 w 11301731"/>
              <a:gd name="connsiteY3" fmla="*/ 1450452 h 5379515"/>
              <a:gd name="connsiteX4" fmla="*/ 10100485 w 11301731"/>
              <a:gd name="connsiteY4" fmla="*/ 1374324 h 5379515"/>
              <a:gd name="connsiteX5" fmla="*/ 10034342 w 11301731"/>
              <a:gd name="connsiteY5" fmla="*/ 1402971 h 5379515"/>
              <a:gd name="connsiteX6" fmla="*/ 9571401 w 11301731"/>
              <a:gd name="connsiteY6" fmla="*/ 1675987 h 5379515"/>
              <a:gd name="connsiteX7" fmla="*/ 9063617 w 11301731"/>
              <a:gd name="connsiteY7" fmla="*/ 1139187 h 5379515"/>
              <a:gd name="connsiteX8" fmla="*/ 9270687 w 11301731"/>
              <a:gd name="connsiteY8" fmla="*/ 1023122 h 5379515"/>
              <a:gd name="connsiteX9" fmla="*/ 9285195 w 11301731"/>
              <a:gd name="connsiteY9" fmla="*/ 342559 h 5379515"/>
              <a:gd name="connsiteX10" fmla="*/ 8772136 w 11301731"/>
              <a:gd name="connsiteY10" fmla="*/ 833198 h 5379515"/>
              <a:gd name="connsiteX11" fmla="*/ 8525497 w 11301731"/>
              <a:gd name="connsiteY11" fmla="*/ 569414 h 5379515"/>
              <a:gd name="connsiteX12" fmla="*/ 7111616 w 11301731"/>
              <a:gd name="connsiteY12" fmla="*/ 2278 h 5379515"/>
              <a:gd name="connsiteX13" fmla="*/ 5660804 w 11301731"/>
              <a:gd name="connsiteY13" fmla="*/ 242322 h 5379515"/>
              <a:gd name="connsiteX14" fmla="*/ 3890813 w 11301731"/>
              <a:gd name="connsiteY14" fmla="*/ 318819 h 5379515"/>
              <a:gd name="connsiteX15" fmla="*/ 2665537 w 11301731"/>
              <a:gd name="connsiteY15" fmla="*/ 225176 h 5379515"/>
              <a:gd name="connsiteX16" fmla="*/ 2203915 w 11301731"/>
              <a:gd name="connsiteY16" fmla="*/ 247597 h 5379515"/>
              <a:gd name="connsiteX17" fmla="*/ 0 w 11301731"/>
              <a:gd name="connsiteY17" fmla="*/ 2365783 h 5379515"/>
              <a:gd name="connsiteX18" fmla="*/ 0 w 11301731"/>
              <a:gd name="connsiteY18" fmla="*/ 2841913 h 5379515"/>
              <a:gd name="connsiteX19" fmla="*/ 433925 w 11301731"/>
              <a:gd name="connsiteY19" fmla="*/ 2646713 h 5379515"/>
              <a:gd name="connsiteX20" fmla="*/ 433925 w 11301731"/>
              <a:gd name="connsiteY20" fmla="*/ 4983839 h 5379515"/>
              <a:gd name="connsiteX21" fmla="*/ 829601 w 11301731"/>
              <a:gd name="connsiteY21" fmla="*/ 5379515 h 5379515"/>
              <a:gd name="connsiteX22" fmla="*/ 1225277 w 11301731"/>
              <a:gd name="connsiteY22" fmla="*/ 4983839 h 5379515"/>
              <a:gd name="connsiteX23" fmla="*/ 1225277 w 11301731"/>
              <a:gd name="connsiteY23" fmla="*/ 4069827 h 5379515"/>
              <a:gd name="connsiteX24" fmla="*/ 1752844 w 11301731"/>
              <a:gd name="connsiteY24" fmla="*/ 3846929 h 5379515"/>
              <a:gd name="connsiteX25" fmla="*/ 1752844 w 11301731"/>
              <a:gd name="connsiteY25" fmla="*/ 4983839 h 5379515"/>
              <a:gd name="connsiteX26" fmla="*/ 2148520 w 11301731"/>
              <a:gd name="connsiteY26" fmla="*/ 5379515 h 5379515"/>
              <a:gd name="connsiteX27" fmla="*/ 2544196 w 11301731"/>
              <a:gd name="connsiteY27" fmla="*/ 4983839 h 5379515"/>
              <a:gd name="connsiteX28" fmla="*/ 2544196 w 11301731"/>
              <a:gd name="connsiteY28" fmla="*/ 4018389 h 5379515"/>
              <a:gd name="connsiteX29" fmla="*/ 1936174 w 11301731"/>
              <a:gd name="connsiteY29" fmla="*/ 3634583 h 5379515"/>
              <a:gd name="connsiteX30" fmla="*/ 2046964 w 11301731"/>
              <a:gd name="connsiteY30" fmla="*/ 3390583 h 5379515"/>
              <a:gd name="connsiteX31" fmla="*/ 5445820 w 11301731"/>
              <a:gd name="connsiteY31" fmla="*/ 4098843 h 5379515"/>
              <a:gd name="connsiteX32" fmla="*/ 5445820 w 11301731"/>
              <a:gd name="connsiteY32" fmla="*/ 4983839 h 5379515"/>
              <a:gd name="connsiteX33" fmla="*/ 5841496 w 11301731"/>
              <a:gd name="connsiteY33" fmla="*/ 5379515 h 5379515"/>
              <a:gd name="connsiteX34" fmla="*/ 6237172 w 11301731"/>
              <a:gd name="connsiteY34" fmla="*/ 4983839 h 5379515"/>
              <a:gd name="connsiteX35" fmla="*/ 6237172 w 11301731"/>
              <a:gd name="connsiteY35" fmla="*/ 3796811 h 5379515"/>
              <a:gd name="connsiteX36" fmla="*/ 6764740 w 11301731"/>
              <a:gd name="connsiteY36" fmla="*/ 3577870 h 5379515"/>
              <a:gd name="connsiteX37" fmla="*/ 6764740 w 11301731"/>
              <a:gd name="connsiteY37" fmla="*/ 4983839 h 5379515"/>
              <a:gd name="connsiteX38" fmla="*/ 7160416 w 11301731"/>
              <a:gd name="connsiteY38" fmla="*/ 5379515 h 5379515"/>
              <a:gd name="connsiteX39" fmla="*/ 7556092 w 11301731"/>
              <a:gd name="connsiteY39" fmla="*/ 4983839 h 5379515"/>
              <a:gd name="connsiteX40" fmla="*/ 7556092 w 11301731"/>
              <a:gd name="connsiteY40" fmla="*/ 3244183 h 5379515"/>
              <a:gd name="connsiteX41" fmla="*/ 7805367 w 11301731"/>
              <a:gd name="connsiteY41" fmla="*/ 3141308 h 5379515"/>
              <a:gd name="connsiteX42" fmla="*/ 8479335 w 11301731"/>
              <a:gd name="connsiteY42" fmla="*/ 2863015 h 5379515"/>
              <a:gd name="connsiteX43" fmla="*/ 8557151 w 11301731"/>
              <a:gd name="connsiteY43" fmla="*/ 2930280 h 5379515"/>
              <a:gd name="connsiteX44" fmla="*/ 9707249 w 11301731"/>
              <a:gd name="connsiteY44" fmla="*/ 3362886 h 5379515"/>
              <a:gd name="connsiteX45" fmla="*/ 9891898 w 11301731"/>
              <a:gd name="connsiteY45" fmla="*/ 3362886 h 5379515"/>
              <a:gd name="connsiteX46" fmla="*/ 10369348 w 11301731"/>
              <a:gd name="connsiteY46" fmla="*/ 3112291 h 5379515"/>
              <a:gd name="connsiteX47" fmla="*/ 10407596 w 11301731"/>
              <a:gd name="connsiteY47" fmla="*/ 3029199 h 5379515"/>
              <a:gd name="connsiteX48" fmla="*/ 10457715 w 11301731"/>
              <a:gd name="connsiteY48" fmla="*/ 2814215 h 5379515"/>
              <a:gd name="connsiteX49" fmla="*/ 10441888 w 11301731"/>
              <a:gd name="connsiteY49" fmla="*/ 2674410 h 5379515"/>
              <a:gd name="connsiteX50" fmla="*/ 11249017 w 11301731"/>
              <a:gd name="connsiteY50" fmla="*/ 1542557 h 5379515"/>
              <a:gd name="connsiteX0" fmla="*/ 11249017 w 11301731"/>
              <a:gd name="connsiteY0" fmla="*/ 1542557 h 5379515"/>
              <a:gd name="connsiteX1" fmla="*/ 10929807 w 11301731"/>
              <a:gd name="connsiteY1" fmla="*/ 1399404 h 5379515"/>
              <a:gd name="connsiteX2" fmla="*/ 10036979 w 11301731"/>
              <a:gd name="connsiteY2" fmla="*/ 2101999 h 5379515"/>
              <a:gd name="connsiteX3" fmla="*/ 10154363 w 11301731"/>
              <a:gd name="connsiteY3" fmla="*/ 1450452 h 5379515"/>
              <a:gd name="connsiteX4" fmla="*/ 10100485 w 11301731"/>
              <a:gd name="connsiteY4" fmla="*/ 1374324 h 5379515"/>
              <a:gd name="connsiteX5" fmla="*/ 10034342 w 11301731"/>
              <a:gd name="connsiteY5" fmla="*/ 1402971 h 5379515"/>
              <a:gd name="connsiteX6" fmla="*/ 9571401 w 11301731"/>
              <a:gd name="connsiteY6" fmla="*/ 1675987 h 5379515"/>
              <a:gd name="connsiteX7" fmla="*/ 9063617 w 11301731"/>
              <a:gd name="connsiteY7" fmla="*/ 1139187 h 5379515"/>
              <a:gd name="connsiteX8" fmla="*/ 9270687 w 11301731"/>
              <a:gd name="connsiteY8" fmla="*/ 1023122 h 5379515"/>
              <a:gd name="connsiteX9" fmla="*/ 9285195 w 11301731"/>
              <a:gd name="connsiteY9" fmla="*/ 342559 h 5379515"/>
              <a:gd name="connsiteX10" fmla="*/ 8772136 w 11301731"/>
              <a:gd name="connsiteY10" fmla="*/ 833198 h 5379515"/>
              <a:gd name="connsiteX11" fmla="*/ 8525497 w 11301731"/>
              <a:gd name="connsiteY11" fmla="*/ 569414 h 5379515"/>
              <a:gd name="connsiteX12" fmla="*/ 7111616 w 11301731"/>
              <a:gd name="connsiteY12" fmla="*/ 2278 h 5379515"/>
              <a:gd name="connsiteX13" fmla="*/ 5660804 w 11301731"/>
              <a:gd name="connsiteY13" fmla="*/ 242322 h 5379515"/>
              <a:gd name="connsiteX14" fmla="*/ 3890813 w 11301731"/>
              <a:gd name="connsiteY14" fmla="*/ 318819 h 5379515"/>
              <a:gd name="connsiteX15" fmla="*/ 2665537 w 11301731"/>
              <a:gd name="connsiteY15" fmla="*/ 225176 h 5379515"/>
              <a:gd name="connsiteX16" fmla="*/ 2203915 w 11301731"/>
              <a:gd name="connsiteY16" fmla="*/ 247597 h 5379515"/>
              <a:gd name="connsiteX17" fmla="*/ 0 w 11301731"/>
              <a:gd name="connsiteY17" fmla="*/ 2365783 h 5379515"/>
              <a:gd name="connsiteX18" fmla="*/ 0 w 11301731"/>
              <a:gd name="connsiteY18" fmla="*/ 2841913 h 5379515"/>
              <a:gd name="connsiteX19" fmla="*/ 433925 w 11301731"/>
              <a:gd name="connsiteY19" fmla="*/ 2646713 h 5379515"/>
              <a:gd name="connsiteX20" fmla="*/ 433925 w 11301731"/>
              <a:gd name="connsiteY20" fmla="*/ 4983839 h 5379515"/>
              <a:gd name="connsiteX21" fmla="*/ 829601 w 11301731"/>
              <a:gd name="connsiteY21" fmla="*/ 5379515 h 5379515"/>
              <a:gd name="connsiteX22" fmla="*/ 1225277 w 11301731"/>
              <a:gd name="connsiteY22" fmla="*/ 4983839 h 5379515"/>
              <a:gd name="connsiteX23" fmla="*/ 1225277 w 11301731"/>
              <a:gd name="connsiteY23" fmla="*/ 4069827 h 5379515"/>
              <a:gd name="connsiteX24" fmla="*/ 1752844 w 11301731"/>
              <a:gd name="connsiteY24" fmla="*/ 3846929 h 5379515"/>
              <a:gd name="connsiteX25" fmla="*/ 1752844 w 11301731"/>
              <a:gd name="connsiteY25" fmla="*/ 4983839 h 5379515"/>
              <a:gd name="connsiteX26" fmla="*/ 2148520 w 11301731"/>
              <a:gd name="connsiteY26" fmla="*/ 5379515 h 5379515"/>
              <a:gd name="connsiteX27" fmla="*/ 2544196 w 11301731"/>
              <a:gd name="connsiteY27" fmla="*/ 4983839 h 5379515"/>
              <a:gd name="connsiteX28" fmla="*/ 2544196 w 11301731"/>
              <a:gd name="connsiteY28" fmla="*/ 4018389 h 5379515"/>
              <a:gd name="connsiteX29" fmla="*/ 1936174 w 11301731"/>
              <a:gd name="connsiteY29" fmla="*/ 3634583 h 5379515"/>
              <a:gd name="connsiteX30" fmla="*/ 2046964 w 11301731"/>
              <a:gd name="connsiteY30" fmla="*/ 3390583 h 5379515"/>
              <a:gd name="connsiteX31" fmla="*/ 5445820 w 11301731"/>
              <a:gd name="connsiteY31" fmla="*/ 4098843 h 5379515"/>
              <a:gd name="connsiteX32" fmla="*/ 5445820 w 11301731"/>
              <a:gd name="connsiteY32" fmla="*/ 4983839 h 5379515"/>
              <a:gd name="connsiteX33" fmla="*/ 5841496 w 11301731"/>
              <a:gd name="connsiteY33" fmla="*/ 5379515 h 5379515"/>
              <a:gd name="connsiteX34" fmla="*/ 6237172 w 11301731"/>
              <a:gd name="connsiteY34" fmla="*/ 4983839 h 5379515"/>
              <a:gd name="connsiteX35" fmla="*/ 6237172 w 11301731"/>
              <a:gd name="connsiteY35" fmla="*/ 3796811 h 5379515"/>
              <a:gd name="connsiteX36" fmla="*/ 6764740 w 11301731"/>
              <a:gd name="connsiteY36" fmla="*/ 3577870 h 5379515"/>
              <a:gd name="connsiteX37" fmla="*/ 6764740 w 11301731"/>
              <a:gd name="connsiteY37" fmla="*/ 4983839 h 5379515"/>
              <a:gd name="connsiteX38" fmla="*/ 7160416 w 11301731"/>
              <a:gd name="connsiteY38" fmla="*/ 5379515 h 5379515"/>
              <a:gd name="connsiteX39" fmla="*/ 7556092 w 11301731"/>
              <a:gd name="connsiteY39" fmla="*/ 4983839 h 5379515"/>
              <a:gd name="connsiteX40" fmla="*/ 7556092 w 11301731"/>
              <a:gd name="connsiteY40" fmla="*/ 3244183 h 5379515"/>
              <a:gd name="connsiteX41" fmla="*/ 7805367 w 11301731"/>
              <a:gd name="connsiteY41" fmla="*/ 3141308 h 5379515"/>
              <a:gd name="connsiteX42" fmla="*/ 8479335 w 11301731"/>
              <a:gd name="connsiteY42" fmla="*/ 2863015 h 5379515"/>
              <a:gd name="connsiteX43" fmla="*/ 8557151 w 11301731"/>
              <a:gd name="connsiteY43" fmla="*/ 2930280 h 5379515"/>
              <a:gd name="connsiteX44" fmla="*/ 9707249 w 11301731"/>
              <a:gd name="connsiteY44" fmla="*/ 3362886 h 5379515"/>
              <a:gd name="connsiteX45" fmla="*/ 9891898 w 11301731"/>
              <a:gd name="connsiteY45" fmla="*/ 3362886 h 5379515"/>
              <a:gd name="connsiteX46" fmla="*/ 10369348 w 11301731"/>
              <a:gd name="connsiteY46" fmla="*/ 3112291 h 5379515"/>
              <a:gd name="connsiteX47" fmla="*/ 10407596 w 11301731"/>
              <a:gd name="connsiteY47" fmla="*/ 3029199 h 5379515"/>
              <a:gd name="connsiteX48" fmla="*/ 10457715 w 11301731"/>
              <a:gd name="connsiteY48" fmla="*/ 2814215 h 5379515"/>
              <a:gd name="connsiteX49" fmla="*/ 10441888 w 11301731"/>
              <a:gd name="connsiteY49" fmla="*/ 2674410 h 5379515"/>
              <a:gd name="connsiteX50" fmla="*/ 11249017 w 11301731"/>
              <a:gd name="connsiteY50" fmla="*/ 1542557 h 5379515"/>
              <a:gd name="connsiteX0" fmla="*/ 11110757 w 11189993"/>
              <a:gd name="connsiteY0" fmla="*/ 1743257 h 5379515"/>
              <a:gd name="connsiteX1" fmla="*/ 10929807 w 11189993"/>
              <a:gd name="connsiteY1" fmla="*/ 1399404 h 5379515"/>
              <a:gd name="connsiteX2" fmla="*/ 10036979 w 11189993"/>
              <a:gd name="connsiteY2" fmla="*/ 2101999 h 5379515"/>
              <a:gd name="connsiteX3" fmla="*/ 10154363 w 11189993"/>
              <a:gd name="connsiteY3" fmla="*/ 1450452 h 5379515"/>
              <a:gd name="connsiteX4" fmla="*/ 10100485 w 11189993"/>
              <a:gd name="connsiteY4" fmla="*/ 1374324 h 5379515"/>
              <a:gd name="connsiteX5" fmla="*/ 10034342 w 11189993"/>
              <a:gd name="connsiteY5" fmla="*/ 1402971 h 5379515"/>
              <a:gd name="connsiteX6" fmla="*/ 9571401 w 11189993"/>
              <a:gd name="connsiteY6" fmla="*/ 1675987 h 5379515"/>
              <a:gd name="connsiteX7" fmla="*/ 9063617 w 11189993"/>
              <a:gd name="connsiteY7" fmla="*/ 1139187 h 5379515"/>
              <a:gd name="connsiteX8" fmla="*/ 9270687 w 11189993"/>
              <a:gd name="connsiteY8" fmla="*/ 1023122 h 5379515"/>
              <a:gd name="connsiteX9" fmla="*/ 9285195 w 11189993"/>
              <a:gd name="connsiteY9" fmla="*/ 342559 h 5379515"/>
              <a:gd name="connsiteX10" fmla="*/ 8772136 w 11189993"/>
              <a:gd name="connsiteY10" fmla="*/ 833198 h 5379515"/>
              <a:gd name="connsiteX11" fmla="*/ 8525497 w 11189993"/>
              <a:gd name="connsiteY11" fmla="*/ 569414 h 5379515"/>
              <a:gd name="connsiteX12" fmla="*/ 7111616 w 11189993"/>
              <a:gd name="connsiteY12" fmla="*/ 2278 h 5379515"/>
              <a:gd name="connsiteX13" fmla="*/ 5660804 w 11189993"/>
              <a:gd name="connsiteY13" fmla="*/ 242322 h 5379515"/>
              <a:gd name="connsiteX14" fmla="*/ 3890813 w 11189993"/>
              <a:gd name="connsiteY14" fmla="*/ 318819 h 5379515"/>
              <a:gd name="connsiteX15" fmla="*/ 2665537 w 11189993"/>
              <a:gd name="connsiteY15" fmla="*/ 225176 h 5379515"/>
              <a:gd name="connsiteX16" fmla="*/ 2203915 w 11189993"/>
              <a:gd name="connsiteY16" fmla="*/ 247597 h 5379515"/>
              <a:gd name="connsiteX17" fmla="*/ 0 w 11189993"/>
              <a:gd name="connsiteY17" fmla="*/ 2365783 h 5379515"/>
              <a:gd name="connsiteX18" fmla="*/ 0 w 11189993"/>
              <a:gd name="connsiteY18" fmla="*/ 2841913 h 5379515"/>
              <a:gd name="connsiteX19" fmla="*/ 433925 w 11189993"/>
              <a:gd name="connsiteY19" fmla="*/ 2646713 h 5379515"/>
              <a:gd name="connsiteX20" fmla="*/ 433925 w 11189993"/>
              <a:gd name="connsiteY20" fmla="*/ 4983839 h 5379515"/>
              <a:gd name="connsiteX21" fmla="*/ 829601 w 11189993"/>
              <a:gd name="connsiteY21" fmla="*/ 5379515 h 5379515"/>
              <a:gd name="connsiteX22" fmla="*/ 1225277 w 11189993"/>
              <a:gd name="connsiteY22" fmla="*/ 4983839 h 5379515"/>
              <a:gd name="connsiteX23" fmla="*/ 1225277 w 11189993"/>
              <a:gd name="connsiteY23" fmla="*/ 4069827 h 5379515"/>
              <a:gd name="connsiteX24" fmla="*/ 1752844 w 11189993"/>
              <a:gd name="connsiteY24" fmla="*/ 3846929 h 5379515"/>
              <a:gd name="connsiteX25" fmla="*/ 1752844 w 11189993"/>
              <a:gd name="connsiteY25" fmla="*/ 4983839 h 5379515"/>
              <a:gd name="connsiteX26" fmla="*/ 2148520 w 11189993"/>
              <a:gd name="connsiteY26" fmla="*/ 5379515 h 5379515"/>
              <a:gd name="connsiteX27" fmla="*/ 2544196 w 11189993"/>
              <a:gd name="connsiteY27" fmla="*/ 4983839 h 5379515"/>
              <a:gd name="connsiteX28" fmla="*/ 2544196 w 11189993"/>
              <a:gd name="connsiteY28" fmla="*/ 4018389 h 5379515"/>
              <a:gd name="connsiteX29" fmla="*/ 1936174 w 11189993"/>
              <a:gd name="connsiteY29" fmla="*/ 3634583 h 5379515"/>
              <a:gd name="connsiteX30" fmla="*/ 2046964 w 11189993"/>
              <a:gd name="connsiteY30" fmla="*/ 3390583 h 5379515"/>
              <a:gd name="connsiteX31" fmla="*/ 5445820 w 11189993"/>
              <a:gd name="connsiteY31" fmla="*/ 4098843 h 5379515"/>
              <a:gd name="connsiteX32" fmla="*/ 5445820 w 11189993"/>
              <a:gd name="connsiteY32" fmla="*/ 4983839 h 5379515"/>
              <a:gd name="connsiteX33" fmla="*/ 5841496 w 11189993"/>
              <a:gd name="connsiteY33" fmla="*/ 5379515 h 5379515"/>
              <a:gd name="connsiteX34" fmla="*/ 6237172 w 11189993"/>
              <a:gd name="connsiteY34" fmla="*/ 4983839 h 5379515"/>
              <a:gd name="connsiteX35" fmla="*/ 6237172 w 11189993"/>
              <a:gd name="connsiteY35" fmla="*/ 3796811 h 5379515"/>
              <a:gd name="connsiteX36" fmla="*/ 6764740 w 11189993"/>
              <a:gd name="connsiteY36" fmla="*/ 3577870 h 5379515"/>
              <a:gd name="connsiteX37" fmla="*/ 6764740 w 11189993"/>
              <a:gd name="connsiteY37" fmla="*/ 4983839 h 5379515"/>
              <a:gd name="connsiteX38" fmla="*/ 7160416 w 11189993"/>
              <a:gd name="connsiteY38" fmla="*/ 5379515 h 5379515"/>
              <a:gd name="connsiteX39" fmla="*/ 7556092 w 11189993"/>
              <a:gd name="connsiteY39" fmla="*/ 4983839 h 5379515"/>
              <a:gd name="connsiteX40" fmla="*/ 7556092 w 11189993"/>
              <a:gd name="connsiteY40" fmla="*/ 3244183 h 5379515"/>
              <a:gd name="connsiteX41" fmla="*/ 7805367 w 11189993"/>
              <a:gd name="connsiteY41" fmla="*/ 3141308 h 5379515"/>
              <a:gd name="connsiteX42" fmla="*/ 8479335 w 11189993"/>
              <a:gd name="connsiteY42" fmla="*/ 2863015 h 5379515"/>
              <a:gd name="connsiteX43" fmla="*/ 8557151 w 11189993"/>
              <a:gd name="connsiteY43" fmla="*/ 2930280 h 5379515"/>
              <a:gd name="connsiteX44" fmla="*/ 9707249 w 11189993"/>
              <a:gd name="connsiteY44" fmla="*/ 3362886 h 5379515"/>
              <a:gd name="connsiteX45" fmla="*/ 9891898 w 11189993"/>
              <a:gd name="connsiteY45" fmla="*/ 3362886 h 5379515"/>
              <a:gd name="connsiteX46" fmla="*/ 10369348 w 11189993"/>
              <a:gd name="connsiteY46" fmla="*/ 3112291 h 5379515"/>
              <a:gd name="connsiteX47" fmla="*/ 10407596 w 11189993"/>
              <a:gd name="connsiteY47" fmla="*/ 3029199 h 5379515"/>
              <a:gd name="connsiteX48" fmla="*/ 10457715 w 11189993"/>
              <a:gd name="connsiteY48" fmla="*/ 2814215 h 5379515"/>
              <a:gd name="connsiteX49" fmla="*/ 10441888 w 11189993"/>
              <a:gd name="connsiteY49" fmla="*/ 2674410 h 5379515"/>
              <a:gd name="connsiteX50" fmla="*/ 11110757 w 11189993"/>
              <a:gd name="connsiteY50" fmla="*/ 1743257 h 5379515"/>
              <a:gd name="connsiteX0" fmla="*/ 11110757 w 11189993"/>
              <a:gd name="connsiteY0" fmla="*/ 1743257 h 5379515"/>
              <a:gd name="connsiteX1" fmla="*/ 10929807 w 11189993"/>
              <a:gd name="connsiteY1" fmla="*/ 1399404 h 5379515"/>
              <a:gd name="connsiteX2" fmla="*/ 10036979 w 11189993"/>
              <a:gd name="connsiteY2" fmla="*/ 2101999 h 5379515"/>
              <a:gd name="connsiteX3" fmla="*/ 10154363 w 11189993"/>
              <a:gd name="connsiteY3" fmla="*/ 1450452 h 5379515"/>
              <a:gd name="connsiteX4" fmla="*/ 10100485 w 11189993"/>
              <a:gd name="connsiteY4" fmla="*/ 1374324 h 5379515"/>
              <a:gd name="connsiteX5" fmla="*/ 10034342 w 11189993"/>
              <a:gd name="connsiteY5" fmla="*/ 1402971 h 5379515"/>
              <a:gd name="connsiteX6" fmla="*/ 9571401 w 11189993"/>
              <a:gd name="connsiteY6" fmla="*/ 1675987 h 5379515"/>
              <a:gd name="connsiteX7" fmla="*/ 9063617 w 11189993"/>
              <a:gd name="connsiteY7" fmla="*/ 1139187 h 5379515"/>
              <a:gd name="connsiteX8" fmla="*/ 9270687 w 11189993"/>
              <a:gd name="connsiteY8" fmla="*/ 1023122 h 5379515"/>
              <a:gd name="connsiteX9" fmla="*/ 9285195 w 11189993"/>
              <a:gd name="connsiteY9" fmla="*/ 342559 h 5379515"/>
              <a:gd name="connsiteX10" fmla="*/ 8772136 w 11189993"/>
              <a:gd name="connsiteY10" fmla="*/ 833198 h 5379515"/>
              <a:gd name="connsiteX11" fmla="*/ 8525497 w 11189993"/>
              <a:gd name="connsiteY11" fmla="*/ 569414 h 5379515"/>
              <a:gd name="connsiteX12" fmla="*/ 7111616 w 11189993"/>
              <a:gd name="connsiteY12" fmla="*/ 2278 h 5379515"/>
              <a:gd name="connsiteX13" fmla="*/ 5660804 w 11189993"/>
              <a:gd name="connsiteY13" fmla="*/ 242322 h 5379515"/>
              <a:gd name="connsiteX14" fmla="*/ 3890813 w 11189993"/>
              <a:gd name="connsiteY14" fmla="*/ 318819 h 5379515"/>
              <a:gd name="connsiteX15" fmla="*/ 2665537 w 11189993"/>
              <a:gd name="connsiteY15" fmla="*/ 225176 h 5379515"/>
              <a:gd name="connsiteX16" fmla="*/ 2203915 w 11189993"/>
              <a:gd name="connsiteY16" fmla="*/ 247597 h 5379515"/>
              <a:gd name="connsiteX17" fmla="*/ 0 w 11189993"/>
              <a:gd name="connsiteY17" fmla="*/ 2365783 h 5379515"/>
              <a:gd name="connsiteX18" fmla="*/ 0 w 11189993"/>
              <a:gd name="connsiteY18" fmla="*/ 2841913 h 5379515"/>
              <a:gd name="connsiteX19" fmla="*/ 433925 w 11189993"/>
              <a:gd name="connsiteY19" fmla="*/ 2646713 h 5379515"/>
              <a:gd name="connsiteX20" fmla="*/ 433925 w 11189993"/>
              <a:gd name="connsiteY20" fmla="*/ 4983839 h 5379515"/>
              <a:gd name="connsiteX21" fmla="*/ 829601 w 11189993"/>
              <a:gd name="connsiteY21" fmla="*/ 5379515 h 5379515"/>
              <a:gd name="connsiteX22" fmla="*/ 1225277 w 11189993"/>
              <a:gd name="connsiteY22" fmla="*/ 4983839 h 5379515"/>
              <a:gd name="connsiteX23" fmla="*/ 1225277 w 11189993"/>
              <a:gd name="connsiteY23" fmla="*/ 4069827 h 5379515"/>
              <a:gd name="connsiteX24" fmla="*/ 1752844 w 11189993"/>
              <a:gd name="connsiteY24" fmla="*/ 3846929 h 5379515"/>
              <a:gd name="connsiteX25" fmla="*/ 1752844 w 11189993"/>
              <a:gd name="connsiteY25" fmla="*/ 4983839 h 5379515"/>
              <a:gd name="connsiteX26" fmla="*/ 2148520 w 11189993"/>
              <a:gd name="connsiteY26" fmla="*/ 5379515 h 5379515"/>
              <a:gd name="connsiteX27" fmla="*/ 2544196 w 11189993"/>
              <a:gd name="connsiteY27" fmla="*/ 4983839 h 5379515"/>
              <a:gd name="connsiteX28" fmla="*/ 2544196 w 11189993"/>
              <a:gd name="connsiteY28" fmla="*/ 4018389 h 5379515"/>
              <a:gd name="connsiteX29" fmla="*/ 1936174 w 11189993"/>
              <a:gd name="connsiteY29" fmla="*/ 3634583 h 5379515"/>
              <a:gd name="connsiteX30" fmla="*/ 2046964 w 11189993"/>
              <a:gd name="connsiteY30" fmla="*/ 3390583 h 5379515"/>
              <a:gd name="connsiteX31" fmla="*/ 5445820 w 11189993"/>
              <a:gd name="connsiteY31" fmla="*/ 4098843 h 5379515"/>
              <a:gd name="connsiteX32" fmla="*/ 5445820 w 11189993"/>
              <a:gd name="connsiteY32" fmla="*/ 4983839 h 5379515"/>
              <a:gd name="connsiteX33" fmla="*/ 5841496 w 11189993"/>
              <a:gd name="connsiteY33" fmla="*/ 5379515 h 5379515"/>
              <a:gd name="connsiteX34" fmla="*/ 6237172 w 11189993"/>
              <a:gd name="connsiteY34" fmla="*/ 4983839 h 5379515"/>
              <a:gd name="connsiteX35" fmla="*/ 6237172 w 11189993"/>
              <a:gd name="connsiteY35" fmla="*/ 3796811 h 5379515"/>
              <a:gd name="connsiteX36" fmla="*/ 6764740 w 11189993"/>
              <a:gd name="connsiteY36" fmla="*/ 3577870 h 5379515"/>
              <a:gd name="connsiteX37" fmla="*/ 6764740 w 11189993"/>
              <a:gd name="connsiteY37" fmla="*/ 4983839 h 5379515"/>
              <a:gd name="connsiteX38" fmla="*/ 7160416 w 11189993"/>
              <a:gd name="connsiteY38" fmla="*/ 5379515 h 5379515"/>
              <a:gd name="connsiteX39" fmla="*/ 7556092 w 11189993"/>
              <a:gd name="connsiteY39" fmla="*/ 4983839 h 5379515"/>
              <a:gd name="connsiteX40" fmla="*/ 7556092 w 11189993"/>
              <a:gd name="connsiteY40" fmla="*/ 3244183 h 5379515"/>
              <a:gd name="connsiteX41" fmla="*/ 7805367 w 11189993"/>
              <a:gd name="connsiteY41" fmla="*/ 3141308 h 5379515"/>
              <a:gd name="connsiteX42" fmla="*/ 8479335 w 11189993"/>
              <a:gd name="connsiteY42" fmla="*/ 2863015 h 5379515"/>
              <a:gd name="connsiteX43" fmla="*/ 8557151 w 11189993"/>
              <a:gd name="connsiteY43" fmla="*/ 2930280 h 5379515"/>
              <a:gd name="connsiteX44" fmla="*/ 9707249 w 11189993"/>
              <a:gd name="connsiteY44" fmla="*/ 3362886 h 5379515"/>
              <a:gd name="connsiteX45" fmla="*/ 9891898 w 11189993"/>
              <a:gd name="connsiteY45" fmla="*/ 3362886 h 5379515"/>
              <a:gd name="connsiteX46" fmla="*/ 10369348 w 11189993"/>
              <a:gd name="connsiteY46" fmla="*/ 3112291 h 5379515"/>
              <a:gd name="connsiteX47" fmla="*/ 10407596 w 11189993"/>
              <a:gd name="connsiteY47" fmla="*/ 3029199 h 5379515"/>
              <a:gd name="connsiteX48" fmla="*/ 10457715 w 11189993"/>
              <a:gd name="connsiteY48" fmla="*/ 2814215 h 5379515"/>
              <a:gd name="connsiteX49" fmla="*/ 10441888 w 11189993"/>
              <a:gd name="connsiteY49" fmla="*/ 2674410 h 5379515"/>
              <a:gd name="connsiteX50" fmla="*/ 11110757 w 11189993"/>
              <a:gd name="connsiteY50" fmla="*/ 1743257 h 5379515"/>
              <a:gd name="connsiteX0" fmla="*/ 11110757 w 11132539"/>
              <a:gd name="connsiteY0" fmla="*/ 1743257 h 5379515"/>
              <a:gd name="connsiteX1" fmla="*/ 10929807 w 11132539"/>
              <a:gd name="connsiteY1" fmla="*/ 1399404 h 5379515"/>
              <a:gd name="connsiteX2" fmla="*/ 10036979 w 11132539"/>
              <a:gd name="connsiteY2" fmla="*/ 2101999 h 5379515"/>
              <a:gd name="connsiteX3" fmla="*/ 10154363 w 11132539"/>
              <a:gd name="connsiteY3" fmla="*/ 1450452 h 5379515"/>
              <a:gd name="connsiteX4" fmla="*/ 10100485 w 11132539"/>
              <a:gd name="connsiteY4" fmla="*/ 1374324 h 5379515"/>
              <a:gd name="connsiteX5" fmla="*/ 10034342 w 11132539"/>
              <a:gd name="connsiteY5" fmla="*/ 1402971 h 5379515"/>
              <a:gd name="connsiteX6" fmla="*/ 9571401 w 11132539"/>
              <a:gd name="connsiteY6" fmla="*/ 1675987 h 5379515"/>
              <a:gd name="connsiteX7" fmla="*/ 9063617 w 11132539"/>
              <a:gd name="connsiteY7" fmla="*/ 1139187 h 5379515"/>
              <a:gd name="connsiteX8" fmla="*/ 9270687 w 11132539"/>
              <a:gd name="connsiteY8" fmla="*/ 1023122 h 5379515"/>
              <a:gd name="connsiteX9" fmla="*/ 9285195 w 11132539"/>
              <a:gd name="connsiteY9" fmla="*/ 342559 h 5379515"/>
              <a:gd name="connsiteX10" fmla="*/ 8772136 w 11132539"/>
              <a:gd name="connsiteY10" fmla="*/ 833198 h 5379515"/>
              <a:gd name="connsiteX11" fmla="*/ 8525497 w 11132539"/>
              <a:gd name="connsiteY11" fmla="*/ 569414 h 5379515"/>
              <a:gd name="connsiteX12" fmla="*/ 7111616 w 11132539"/>
              <a:gd name="connsiteY12" fmla="*/ 2278 h 5379515"/>
              <a:gd name="connsiteX13" fmla="*/ 5660804 w 11132539"/>
              <a:gd name="connsiteY13" fmla="*/ 242322 h 5379515"/>
              <a:gd name="connsiteX14" fmla="*/ 3890813 w 11132539"/>
              <a:gd name="connsiteY14" fmla="*/ 318819 h 5379515"/>
              <a:gd name="connsiteX15" fmla="*/ 2665537 w 11132539"/>
              <a:gd name="connsiteY15" fmla="*/ 225176 h 5379515"/>
              <a:gd name="connsiteX16" fmla="*/ 2203915 w 11132539"/>
              <a:gd name="connsiteY16" fmla="*/ 247597 h 5379515"/>
              <a:gd name="connsiteX17" fmla="*/ 0 w 11132539"/>
              <a:gd name="connsiteY17" fmla="*/ 2365783 h 5379515"/>
              <a:gd name="connsiteX18" fmla="*/ 0 w 11132539"/>
              <a:gd name="connsiteY18" fmla="*/ 2841913 h 5379515"/>
              <a:gd name="connsiteX19" fmla="*/ 433925 w 11132539"/>
              <a:gd name="connsiteY19" fmla="*/ 2646713 h 5379515"/>
              <a:gd name="connsiteX20" fmla="*/ 433925 w 11132539"/>
              <a:gd name="connsiteY20" fmla="*/ 4983839 h 5379515"/>
              <a:gd name="connsiteX21" fmla="*/ 829601 w 11132539"/>
              <a:gd name="connsiteY21" fmla="*/ 5379515 h 5379515"/>
              <a:gd name="connsiteX22" fmla="*/ 1225277 w 11132539"/>
              <a:gd name="connsiteY22" fmla="*/ 4983839 h 5379515"/>
              <a:gd name="connsiteX23" fmla="*/ 1225277 w 11132539"/>
              <a:gd name="connsiteY23" fmla="*/ 4069827 h 5379515"/>
              <a:gd name="connsiteX24" fmla="*/ 1752844 w 11132539"/>
              <a:gd name="connsiteY24" fmla="*/ 3846929 h 5379515"/>
              <a:gd name="connsiteX25" fmla="*/ 1752844 w 11132539"/>
              <a:gd name="connsiteY25" fmla="*/ 4983839 h 5379515"/>
              <a:gd name="connsiteX26" fmla="*/ 2148520 w 11132539"/>
              <a:gd name="connsiteY26" fmla="*/ 5379515 h 5379515"/>
              <a:gd name="connsiteX27" fmla="*/ 2544196 w 11132539"/>
              <a:gd name="connsiteY27" fmla="*/ 4983839 h 5379515"/>
              <a:gd name="connsiteX28" fmla="*/ 2544196 w 11132539"/>
              <a:gd name="connsiteY28" fmla="*/ 4018389 h 5379515"/>
              <a:gd name="connsiteX29" fmla="*/ 1936174 w 11132539"/>
              <a:gd name="connsiteY29" fmla="*/ 3634583 h 5379515"/>
              <a:gd name="connsiteX30" fmla="*/ 2046964 w 11132539"/>
              <a:gd name="connsiteY30" fmla="*/ 3390583 h 5379515"/>
              <a:gd name="connsiteX31" fmla="*/ 5445820 w 11132539"/>
              <a:gd name="connsiteY31" fmla="*/ 4098843 h 5379515"/>
              <a:gd name="connsiteX32" fmla="*/ 5445820 w 11132539"/>
              <a:gd name="connsiteY32" fmla="*/ 4983839 h 5379515"/>
              <a:gd name="connsiteX33" fmla="*/ 5841496 w 11132539"/>
              <a:gd name="connsiteY33" fmla="*/ 5379515 h 5379515"/>
              <a:gd name="connsiteX34" fmla="*/ 6237172 w 11132539"/>
              <a:gd name="connsiteY34" fmla="*/ 4983839 h 5379515"/>
              <a:gd name="connsiteX35" fmla="*/ 6237172 w 11132539"/>
              <a:gd name="connsiteY35" fmla="*/ 3796811 h 5379515"/>
              <a:gd name="connsiteX36" fmla="*/ 6764740 w 11132539"/>
              <a:gd name="connsiteY36" fmla="*/ 3577870 h 5379515"/>
              <a:gd name="connsiteX37" fmla="*/ 6764740 w 11132539"/>
              <a:gd name="connsiteY37" fmla="*/ 4983839 h 5379515"/>
              <a:gd name="connsiteX38" fmla="*/ 7160416 w 11132539"/>
              <a:gd name="connsiteY38" fmla="*/ 5379515 h 5379515"/>
              <a:gd name="connsiteX39" fmla="*/ 7556092 w 11132539"/>
              <a:gd name="connsiteY39" fmla="*/ 4983839 h 5379515"/>
              <a:gd name="connsiteX40" fmla="*/ 7556092 w 11132539"/>
              <a:gd name="connsiteY40" fmla="*/ 3244183 h 5379515"/>
              <a:gd name="connsiteX41" fmla="*/ 7805367 w 11132539"/>
              <a:gd name="connsiteY41" fmla="*/ 3141308 h 5379515"/>
              <a:gd name="connsiteX42" fmla="*/ 8479335 w 11132539"/>
              <a:gd name="connsiteY42" fmla="*/ 2863015 h 5379515"/>
              <a:gd name="connsiteX43" fmla="*/ 8557151 w 11132539"/>
              <a:gd name="connsiteY43" fmla="*/ 2930280 h 5379515"/>
              <a:gd name="connsiteX44" fmla="*/ 9707249 w 11132539"/>
              <a:gd name="connsiteY44" fmla="*/ 3362886 h 5379515"/>
              <a:gd name="connsiteX45" fmla="*/ 9891898 w 11132539"/>
              <a:gd name="connsiteY45" fmla="*/ 3362886 h 5379515"/>
              <a:gd name="connsiteX46" fmla="*/ 10369348 w 11132539"/>
              <a:gd name="connsiteY46" fmla="*/ 3112291 h 5379515"/>
              <a:gd name="connsiteX47" fmla="*/ 10407596 w 11132539"/>
              <a:gd name="connsiteY47" fmla="*/ 3029199 h 5379515"/>
              <a:gd name="connsiteX48" fmla="*/ 10457715 w 11132539"/>
              <a:gd name="connsiteY48" fmla="*/ 2814215 h 5379515"/>
              <a:gd name="connsiteX49" fmla="*/ 10441888 w 11132539"/>
              <a:gd name="connsiteY49" fmla="*/ 2674410 h 5379515"/>
              <a:gd name="connsiteX50" fmla="*/ 11110757 w 11132539"/>
              <a:gd name="connsiteY50" fmla="*/ 1743257 h 5379515"/>
              <a:gd name="connsiteX0" fmla="*/ 11110757 w 11116642"/>
              <a:gd name="connsiteY0" fmla="*/ 1743257 h 5379515"/>
              <a:gd name="connsiteX1" fmla="*/ 10809388 w 11116642"/>
              <a:gd name="connsiteY1" fmla="*/ 1609024 h 5379515"/>
              <a:gd name="connsiteX2" fmla="*/ 10036979 w 11116642"/>
              <a:gd name="connsiteY2" fmla="*/ 2101999 h 5379515"/>
              <a:gd name="connsiteX3" fmla="*/ 10154363 w 11116642"/>
              <a:gd name="connsiteY3" fmla="*/ 1450452 h 5379515"/>
              <a:gd name="connsiteX4" fmla="*/ 10100485 w 11116642"/>
              <a:gd name="connsiteY4" fmla="*/ 1374324 h 5379515"/>
              <a:gd name="connsiteX5" fmla="*/ 10034342 w 11116642"/>
              <a:gd name="connsiteY5" fmla="*/ 1402971 h 5379515"/>
              <a:gd name="connsiteX6" fmla="*/ 9571401 w 11116642"/>
              <a:gd name="connsiteY6" fmla="*/ 1675987 h 5379515"/>
              <a:gd name="connsiteX7" fmla="*/ 9063617 w 11116642"/>
              <a:gd name="connsiteY7" fmla="*/ 1139187 h 5379515"/>
              <a:gd name="connsiteX8" fmla="*/ 9270687 w 11116642"/>
              <a:gd name="connsiteY8" fmla="*/ 1023122 h 5379515"/>
              <a:gd name="connsiteX9" fmla="*/ 9285195 w 11116642"/>
              <a:gd name="connsiteY9" fmla="*/ 342559 h 5379515"/>
              <a:gd name="connsiteX10" fmla="*/ 8772136 w 11116642"/>
              <a:gd name="connsiteY10" fmla="*/ 833198 h 5379515"/>
              <a:gd name="connsiteX11" fmla="*/ 8525497 w 11116642"/>
              <a:gd name="connsiteY11" fmla="*/ 569414 h 5379515"/>
              <a:gd name="connsiteX12" fmla="*/ 7111616 w 11116642"/>
              <a:gd name="connsiteY12" fmla="*/ 2278 h 5379515"/>
              <a:gd name="connsiteX13" fmla="*/ 5660804 w 11116642"/>
              <a:gd name="connsiteY13" fmla="*/ 242322 h 5379515"/>
              <a:gd name="connsiteX14" fmla="*/ 3890813 w 11116642"/>
              <a:gd name="connsiteY14" fmla="*/ 318819 h 5379515"/>
              <a:gd name="connsiteX15" fmla="*/ 2665537 w 11116642"/>
              <a:gd name="connsiteY15" fmla="*/ 225176 h 5379515"/>
              <a:gd name="connsiteX16" fmla="*/ 2203915 w 11116642"/>
              <a:gd name="connsiteY16" fmla="*/ 247597 h 5379515"/>
              <a:gd name="connsiteX17" fmla="*/ 0 w 11116642"/>
              <a:gd name="connsiteY17" fmla="*/ 2365783 h 5379515"/>
              <a:gd name="connsiteX18" fmla="*/ 0 w 11116642"/>
              <a:gd name="connsiteY18" fmla="*/ 2841913 h 5379515"/>
              <a:gd name="connsiteX19" fmla="*/ 433925 w 11116642"/>
              <a:gd name="connsiteY19" fmla="*/ 2646713 h 5379515"/>
              <a:gd name="connsiteX20" fmla="*/ 433925 w 11116642"/>
              <a:gd name="connsiteY20" fmla="*/ 4983839 h 5379515"/>
              <a:gd name="connsiteX21" fmla="*/ 829601 w 11116642"/>
              <a:gd name="connsiteY21" fmla="*/ 5379515 h 5379515"/>
              <a:gd name="connsiteX22" fmla="*/ 1225277 w 11116642"/>
              <a:gd name="connsiteY22" fmla="*/ 4983839 h 5379515"/>
              <a:gd name="connsiteX23" fmla="*/ 1225277 w 11116642"/>
              <a:gd name="connsiteY23" fmla="*/ 4069827 h 5379515"/>
              <a:gd name="connsiteX24" fmla="*/ 1752844 w 11116642"/>
              <a:gd name="connsiteY24" fmla="*/ 3846929 h 5379515"/>
              <a:gd name="connsiteX25" fmla="*/ 1752844 w 11116642"/>
              <a:gd name="connsiteY25" fmla="*/ 4983839 h 5379515"/>
              <a:gd name="connsiteX26" fmla="*/ 2148520 w 11116642"/>
              <a:gd name="connsiteY26" fmla="*/ 5379515 h 5379515"/>
              <a:gd name="connsiteX27" fmla="*/ 2544196 w 11116642"/>
              <a:gd name="connsiteY27" fmla="*/ 4983839 h 5379515"/>
              <a:gd name="connsiteX28" fmla="*/ 2544196 w 11116642"/>
              <a:gd name="connsiteY28" fmla="*/ 4018389 h 5379515"/>
              <a:gd name="connsiteX29" fmla="*/ 1936174 w 11116642"/>
              <a:gd name="connsiteY29" fmla="*/ 3634583 h 5379515"/>
              <a:gd name="connsiteX30" fmla="*/ 2046964 w 11116642"/>
              <a:gd name="connsiteY30" fmla="*/ 3390583 h 5379515"/>
              <a:gd name="connsiteX31" fmla="*/ 5445820 w 11116642"/>
              <a:gd name="connsiteY31" fmla="*/ 4098843 h 5379515"/>
              <a:gd name="connsiteX32" fmla="*/ 5445820 w 11116642"/>
              <a:gd name="connsiteY32" fmla="*/ 4983839 h 5379515"/>
              <a:gd name="connsiteX33" fmla="*/ 5841496 w 11116642"/>
              <a:gd name="connsiteY33" fmla="*/ 5379515 h 5379515"/>
              <a:gd name="connsiteX34" fmla="*/ 6237172 w 11116642"/>
              <a:gd name="connsiteY34" fmla="*/ 4983839 h 5379515"/>
              <a:gd name="connsiteX35" fmla="*/ 6237172 w 11116642"/>
              <a:gd name="connsiteY35" fmla="*/ 3796811 h 5379515"/>
              <a:gd name="connsiteX36" fmla="*/ 6764740 w 11116642"/>
              <a:gd name="connsiteY36" fmla="*/ 3577870 h 5379515"/>
              <a:gd name="connsiteX37" fmla="*/ 6764740 w 11116642"/>
              <a:gd name="connsiteY37" fmla="*/ 4983839 h 5379515"/>
              <a:gd name="connsiteX38" fmla="*/ 7160416 w 11116642"/>
              <a:gd name="connsiteY38" fmla="*/ 5379515 h 5379515"/>
              <a:gd name="connsiteX39" fmla="*/ 7556092 w 11116642"/>
              <a:gd name="connsiteY39" fmla="*/ 4983839 h 5379515"/>
              <a:gd name="connsiteX40" fmla="*/ 7556092 w 11116642"/>
              <a:gd name="connsiteY40" fmla="*/ 3244183 h 5379515"/>
              <a:gd name="connsiteX41" fmla="*/ 7805367 w 11116642"/>
              <a:gd name="connsiteY41" fmla="*/ 3141308 h 5379515"/>
              <a:gd name="connsiteX42" fmla="*/ 8479335 w 11116642"/>
              <a:gd name="connsiteY42" fmla="*/ 2863015 h 5379515"/>
              <a:gd name="connsiteX43" fmla="*/ 8557151 w 11116642"/>
              <a:gd name="connsiteY43" fmla="*/ 2930280 h 5379515"/>
              <a:gd name="connsiteX44" fmla="*/ 9707249 w 11116642"/>
              <a:gd name="connsiteY44" fmla="*/ 3362886 h 5379515"/>
              <a:gd name="connsiteX45" fmla="*/ 9891898 w 11116642"/>
              <a:gd name="connsiteY45" fmla="*/ 3362886 h 5379515"/>
              <a:gd name="connsiteX46" fmla="*/ 10369348 w 11116642"/>
              <a:gd name="connsiteY46" fmla="*/ 3112291 h 5379515"/>
              <a:gd name="connsiteX47" fmla="*/ 10407596 w 11116642"/>
              <a:gd name="connsiteY47" fmla="*/ 3029199 h 5379515"/>
              <a:gd name="connsiteX48" fmla="*/ 10457715 w 11116642"/>
              <a:gd name="connsiteY48" fmla="*/ 2814215 h 5379515"/>
              <a:gd name="connsiteX49" fmla="*/ 10441888 w 11116642"/>
              <a:gd name="connsiteY49" fmla="*/ 2674410 h 5379515"/>
              <a:gd name="connsiteX50" fmla="*/ 11110757 w 11116642"/>
              <a:gd name="connsiteY50" fmla="*/ 1743257 h 5379515"/>
              <a:gd name="connsiteX0" fmla="*/ 11034937 w 11047368"/>
              <a:gd name="connsiteY0" fmla="*/ 1743257 h 5379515"/>
              <a:gd name="connsiteX1" fmla="*/ 10809388 w 11047368"/>
              <a:gd name="connsiteY1" fmla="*/ 1609024 h 5379515"/>
              <a:gd name="connsiteX2" fmla="*/ 10036979 w 11047368"/>
              <a:gd name="connsiteY2" fmla="*/ 2101999 h 5379515"/>
              <a:gd name="connsiteX3" fmla="*/ 10154363 w 11047368"/>
              <a:gd name="connsiteY3" fmla="*/ 1450452 h 5379515"/>
              <a:gd name="connsiteX4" fmla="*/ 10100485 w 11047368"/>
              <a:gd name="connsiteY4" fmla="*/ 1374324 h 5379515"/>
              <a:gd name="connsiteX5" fmla="*/ 10034342 w 11047368"/>
              <a:gd name="connsiteY5" fmla="*/ 1402971 h 5379515"/>
              <a:gd name="connsiteX6" fmla="*/ 9571401 w 11047368"/>
              <a:gd name="connsiteY6" fmla="*/ 1675987 h 5379515"/>
              <a:gd name="connsiteX7" fmla="*/ 9063617 w 11047368"/>
              <a:gd name="connsiteY7" fmla="*/ 1139187 h 5379515"/>
              <a:gd name="connsiteX8" fmla="*/ 9270687 w 11047368"/>
              <a:gd name="connsiteY8" fmla="*/ 1023122 h 5379515"/>
              <a:gd name="connsiteX9" fmla="*/ 9285195 w 11047368"/>
              <a:gd name="connsiteY9" fmla="*/ 342559 h 5379515"/>
              <a:gd name="connsiteX10" fmla="*/ 8772136 w 11047368"/>
              <a:gd name="connsiteY10" fmla="*/ 833198 h 5379515"/>
              <a:gd name="connsiteX11" fmla="*/ 8525497 w 11047368"/>
              <a:gd name="connsiteY11" fmla="*/ 569414 h 5379515"/>
              <a:gd name="connsiteX12" fmla="*/ 7111616 w 11047368"/>
              <a:gd name="connsiteY12" fmla="*/ 2278 h 5379515"/>
              <a:gd name="connsiteX13" fmla="*/ 5660804 w 11047368"/>
              <a:gd name="connsiteY13" fmla="*/ 242322 h 5379515"/>
              <a:gd name="connsiteX14" fmla="*/ 3890813 w 11047368"/>
              <a:gd name="connsiteY14" fmla="*/ 318819 h 5379515"/>
              <a:gd name="connsiteX15" fmla="*/ 2665537 w 11047368"/>
              <a:gd name="connsiteY15" fmla="*/ 225176 h 5379515"/>
              <a:gd name="connsiteX16" fmla="*/ 2203915 w 11047368"/>
              <a:gd name="connsiteY16" fmla="*/ 247597 h 5379515"/>
              <a:gd name="connsiteX17" fmla="*/ 0 w 11047368"/>
              <a:gd name="connsiteY17" fmla="*/ 2365783 h 5379515"/>
              <a:gd name="connsiteX18" fmla="*/ 0 w 11047368"/>
              <a:gd name="connsiteY18" fmla="*/ 2841913 h 5379515"/>
              <a:gd name="connsiteX19" fmla="*/ 433925 w 11047368"/>
              <a:gd name="connsiteY19" fmla="*/ 2646713 h 5379515"/>
              <a:gd name="connsiteX20" fmla="*/ 433925 w 11047368"/>
              <a:gd name="connsiteY20" fmla="*/ 4983839 h 5379515"/>
              <a:gd name="connsiteX21" fmla="*/ 829601 w 11047368"/>
              <a:gd name="connsiteY21" fmla="*/ 5379515 h 5379515"/>
              <a:gd name="connsiteX22" fmla="*/ 1225277 w 11047368"/>
              <a:gd name="connsiteY22" fmla="*/ 4983839 h 5379515"/>
              <a:gd name="connsiteX23" fmla="*/ 1225277 w 11047368"/>
              <a:gd name="connsiteY23" fmla="*/ 4069827 h 5379515"/>
              <a:gd name="connsiteX24" fmla="*/ 1752844 w 11047368"/>
              <a:gd name="connsiteY24" fmla="*/ 3846929 h 5379515"/>
              <a:gd name="connsiteX25" fmla="*/ 1752844 w 11047368"/>
              <a:gd name="connsiteY25" fmla="*/ 4983839 h 5379515"/>
              <a:gd name="connsiteX26" fmla="*/ 2148520 w 11047368"/>
              <a:gd name="connsiteY26" fmla="*/ 5379515 h 5379515"/>
              <a:gd name="connsiteX27" fmla="*/ 2544196 w 11047368"/>
              <a:gd name="connsiteY27" fmla="*/ 4983839 h 5379515"/>
              <a:gd name="connsiteX28" fmla="*/ 2544196 w 11047368"/>
              <a:gd name="connsiteY28" fmla="*/ 4018389 h 5379515"/>
              <a:gd name="connsiteX29" fmla="*/ 1936174 w 11047368"/>
              <a:gd name="connsiteY29" fmla="*/ 3634583 h 5379515"/>
              <a:gd name="connsiteX30" fmla="*/ 2046964 w 11047368"/>
              <a:gd name="connsiteY30" fmla="*/ 3390583 h 5379515"/>
              <a:gd name="connsiteX31" fmla="*/ 5445820 w 11047368"/>
              <a:gd name="connsiteY31" fmla="*/ 4098843 h 5379515"/>
              <a:gd name="connsiteX32" fmla="*/ 5445820 w 11047368"/>
              <a:gd name="connsiteY32" fmla="*/ 4983839 h 5379515"/>
              <a:gd name="connsiteX33" fmla="*/ 5841496 w 11047368"/>
              <a:gd name="connsiteY33" fmla="*/ 5379515 h 5379515"/>
              <a:gd name="connsiteX34" fmla="*/ 6237172 w 11047368"/>
              <a:gd name="connsiteY34" fmla="*/ 4983839 h 5379515"/>
              <a:gd name="connsiteX35" fmla="*/ 6237172 w 11047368"/>
              <a:gd name="connsiteY35" fmla="*/ 3796811 h 5379515"/>
              <a:gd name="connsiteX36" fmla="*/ 6764740 w 11047368"/>
              <a:gd name="connsiteY36" fmla="*/ 3577870 h 5379515"/>
              <a:gd name="connsiteX37" fmla="*/ 6764740 w 11047368"/>
              <a:gd name="connsiteY37" fmla="*/ 4983839 h 5379515"/>
              <a:gd name="connsiteX38" fmla="*/ 7160416 w 11047368"/>
              <a:gd name="connsiteY38" fmla="*/ 5379515 h 5379515"/>
              <a:gd name="connsiteX39" fmla="*/ 7556092 w 11047368"/>
              <a:gd name="connsiteY39" fmla="*/ 4983839 h 5379515"/>
              <a:gd name="connsiteX40" fmla="*/ 7556092 w 11047368"/>
              <a:gd name="connsiteY40" fmla="*/ 3244183 h 5379515"/>
              <a:gd name="connsiteX41" fmla="*/ 7805367 w 11047368"/>
              <a:gd name="connsiteY41" fmla="*/ 3141308 h 5379515"/>
              <a:gd name="connsiteX42" fmla="*/ 8479335 w 11047368"/>
              <a:gd name="connsiteY42" fmla="*/ 2863015 h 5379515"/>
              <a:gd name="connsiteX43" fmla="*/ 8557151 w 11047368"/>
              <a:gd name="connsiteY43" fmla="*/ 2930280 h 5379515"/>
              <a:gd name="connsiteX44" fmla="*/ 9707249 w 11047368"/>
              <a:gd name="connsiteY44" fmla="*/ 3362886 h 5379515"/>
              <a:gd name="connsiteX45" fmla="*/ 9891898 w 11047368"/>
              <a:gd name="connsiteY45" fmla="*/ 3362886 h 5379515"/>
              <a:gd name="connsiteX46" fmla="*/ 10369348 w 11047368"/>
              <a:gd name="connsiteY46" fmla="*/ 3112291 h 5379515"/>
              <a:gd name="connsiteX47" fmla="*/ 10407596 w 11047368"/>
              <a:gd name="connsiteY47" fmla="*/ 3029199 h 5379515"/>
              <a:gd name="connsiteX48" fmla="*/ 10457715 w 11047368"/>
              <a:gd name="connsiteY48" fmla="*/ 2814215 h 5379515"/>
              <a:gd name="connsiteX49" fmla="*/ 10441888 w 11047368"/>
              <a:gd name="connsiteY49" fmla="*/ 2674410 h 5379515"/>
              <a:gd name="connsiteX50" fmla="*/ 11034937 w 11047368"/>
              <a:gd name="connsiteY50" fmla="*/ 1743257 h 5379515"/>
              <a:gd name="connsiteX0" fmla="*/ 11034937 w 11047368"/>
              <a:gd name="connsiteY0" fmla="*/ 1743257 h 5379515"/>
              <a:gd name="connsiteX1" fmla="*/ 10809388 w 11047368"/>
              <a:gd name="connsiteY1" fmla="*/ 1609024 h 5379515"/>
              <a:gd name="connsiteX2" fmla="*/ 10036979 w 11047368"/>
              <a:gd name="connsiteY2" fmla="*/ 2101999 h 5379515"/>
              <a:gd name="connsiteX3" fmla="*/ 10154363 w 11047368"/>
              <a:gd name="connsiteY3" fmla="*/ 1450452 h 5379515"/>
              <a:gd name="connsiteX4" fmla="*/ 10100485 w 11047368"/>
              <a:gd name="connsiteY4" fmla="*/ 1374324 h 5379515"/>
              <a:gd name="connsiteX5" fmla="*/ 10034342 w 11047368"/>
              <a:gd name="connsiteY5" fmla="*/ 1402971 h 5379515"/>
              <a:gd name="connsiteX6" fmla="*/ 9571401 w 11047368"/>
              <a:gd name="connsiteY6" fmla="*/ 1675987 h 5379515"/>
              <a:gd name="connsiteX7" fmla="*/ 9063617 w 11047368"/>
              <a:gd name="connsiteY7" fmla="*/ 1139187 h 5379515"/>
              <a:gd name="connsiteX8" fmla="*/ 9270687 w 11047368"/>
              <a:gd name="connsiteY8" fmla="*/ 1023122 h 5379515"/>
              <a:gd name="connsiteX9" fmla="*/ 9285195 w 11047368"/>
              <a:gd name="connsiteY9" fmla="*/ 342559 h 5379515"/>
              <a:gd name="connsiteX10" fmla="*/ 8772136 w 11047368"/>
              <a:gd name="connsiteY10" fmla="*/ 833198 h 5379515"/>
              <a:gd name="connsiteX11" fmla="*/ 8525497 w 11047368"/>
              <a:gd name="connsiteY11" fmla="*/ 569414 h 5379515"/>
              <a:gd name="connsiteX12" fmla="*/ 7111616 w 11047368"/>
              <a:gd name="connsiteY12" fmla="*/ 2278 h 5379515"/>
              <a:gd name="connsiteX13" fmla="*/ 5660804 w 11047368"/>
              <a:gd name="connsiteY13" fmla="*/ 242322 h 5379515"/>
              <a:gd name="connsiteX14" fmla="*/ 3890813 w 11047368"/>
              <a:gd name="connsiteY14" fmla="*/ 318819 h 5379515"/>
              <a:gd name="connsiteX15" fmla="*/ 2665537 w 11047368"/>
              <a:gd name="connsiteY15" fmla="*/ 225176 h 5379515"/>
              <a:gd name="connsiteX16" fmla="*/ 2203915 w 11047368"/>
              <a:gd name="connsiteY16" fmla="*/ 247597 h 5379515"/>
              <a:gd name="connsiteX17" fmla="*/ 0 w 11047368"/>
              <a:gd name="connsiteY17" fmla="*/ 2365783 h 5379515"/>
              <a:gd name="connsiteX18" fmla="*/ 0 w 11047368"/>
              <a:gd name="connsiteY18" fmla="*/ 2841913 h 5379515"/>
              <a:gd name="connsiteX19" fmla="*/ 433925 w 11047368"/>
              <a:gd name="connsiteY19" fmla="*/ 2646713 h 5379515"/>
              <a:gd name="connsiteX20" fmla="*/ 433925 w 11047368"/>
              <a:gd name="connsiteY20" fmla="*/ 4983839 h 5379515"/>
              <a:gd name="connsiteX21" fmla="*/ 829601 w 11047368"/>
              <a:gd name="connsiteY21" fmla="*/ 5379515 h 5379515"/>
              <a:gd name="connsiteX22" fmla="*/ 1225277 w 11047368"/>
              <a:gd name="connsiteY22" fmla="*/ 4983839 h 5379515"/>
              <a:gd name="connsiteX23" fmla="*/ 1225277 w 11047368"/>
              <a:gd name="connsiteY23" fmla="*/ 4069827 h 5379515"/>
              <a:gd name="connsiteX24" fmla="*/ 1752844 w 11047368"/>
              <a:gd name="connsiteY24" fmla="*/ 3846929 h 5379515"/>
              <a:gd name="connsiteX25" fmla="*/ 1752844 w 11047368"/>
              <a:gd name="connsiteY25" fmla="*/ 4983839 h 5379515"/>
              <a:gd name="connsiteX26" fmla="*/ 2148520 w 11047368"/>
              <a:gd name="connsiteY26" fmla="*/ 5379515 h 5379515"/>
              <a:gd name="connsiteX27" fmla="*/ 2544196 w 11047368"/>
              <a:gd name="connsiteY27" fmla="*/ 4983839 h 5379515"/>
              <a:gd name="connsiteX28" fmla="*/ 2544196 w 11047368"/>
              <a:gd name="connsiteY28" fmla="*/ 4018389 h 5379515"/>
              <a:gd name="connsiteX29" fmla="*/ 1936174 w 11047368"/>
              <a:gd name="connsiteY29" fmla="*/ 3634583 h 5379515"/>
              <a:gd name="connsiteX30" fmla="*/ 2046964 w 11047368"/>
              <a:gd name="connsiteY30" fmla="*/ 3390583 h 5379515"/>
              <a:gd name="connsiteX31" fmla="*/ 5445820 w 11047368"/>
              <a:gd name="connsiteY31" fmla="*/ 4098843 h 5379515"/>
              <a:gd name="connsiteX32" fmla="*/ 5445820 w 11047368"/>
              <a:gd name="connsiteY32" fmla="*/ 4983839 h 5379515"/>
              <a:gd name="connsiteX33" fmla="*/ 5841496 w 11047368"/>
              <a:gd name="connsiteY33" fmla="*/ 5379515 h 5379515"/>
              <a:gd name="connsiteX34" fmla="*/ 6237172 w 11047368"/>
              <a:gd name="connsiteY34" fmla="*/ 4983839 h 5379515"/>
              <a:gd name="connsiteX35" fmla="*/ 6237172 w 11047368"/>
              <a:gd name="connsiteY35" fmla="*/ 3796811 h 5379515"/>
              <a:gd name="connsiteX36" fmla="*/ 6764740 w 11047368"/>
              <a:gd name="connsiteY36" fmla="*/ 3577870 h 5379515"/>
              <a:gd name="connsiteX37" fmla="*/ 6764740 w 11047368"/>
              <a:gd name="connsiteY37" fmla="*/ 4983839 h 5379515"/>
              <a:gd name="connsiteX38" fmla="*/ 7160416 w 11047368"/>
              <a:gd name="connsiteY38" fmla="*/ 5379515 h 5379515"/>
              <a:gd name="connsiteX39" fmla="*/ 7556092 w 11047368"/>
              <a:gd name="connsiteY39" fmla="*/ 4983839 h 5379515"/>
              <a:gd name="connsiteX40" fmla="*/ 7556092 w 11047368"/>
              <a:gd name="connsiteY40" fmla="*/ 3244183 h 5379515"/>
              <a:gd name="connsiteX41" fmla="*/ 7805367 w 11047368"/>
              <a:gd name="connsiteY41" fmla="*/ 3141308 h 5379515"/>
              <a:gd name="connsiteX42" fmla="*/ 8479335 w 11047368"/>
              <a:gd name="connsiteY42" fmla="*/ 2863015 h 5379515"/>
              <a:gd name="connsiteX43" fmla="*/ 8557151 w 11047368"/>
              <a:gd name="connsiteY43" fmla="*/ 2930280 h 5379515"/>
              <a:gd name="connsiteX44" fmla="*/ 9707249 w 11047368"/>
              <a:gd name="connsiteY44" fmla="*/ 3362886 h 5379515"/>
              <a:gd name="connsiteX45" fmla="*/ 9891898 w 11047368"/>
              <a:gd name="connsiteY45" fmla="*/ 3362886 h 5379515"/>
              <a:gd name="connsiteX46" fmla="*/ 10369348 w 11047368"/>
              <a:gd name="connsiteY46" fmla="*/ 3112291 h 5379515"/>
              <a:gd name="connsiteX47" fmla="*/ 10407596 w 11047368"/>
              <a:gd name="connsiteY47" fmla="*/ 3029199 h 5379515"/>
              <a:gd name="connsiteX48" fmla="*/ 10457715 w 11047368"/>
              <a:gd name="connsiteY48" fmla="*/ 2814215 h 5379515"/>
              <a:gd name="connsiteX49" fmla="*/ 10441888 w 11047368"/>
              <a:gd name="connsiteY49" fmla="*/ 2674410 h 5379515"/>
              <a:gd name="connsiteX50" fmla="*/ 11034937 w 11047368"/>
              <a:gd name="connsiteY50" fmla="*/ 1743257 h 5379515"/>
              <a:gd name="connsiteX0" fmla="*/ 11034937 w 11040075"/>
              <a:gd name="connsiteY0" fmla="*/ 1743257 h 5379515"/>
              <a:gd name="connsiteX1" fmla="*/ 10809388 w 11040075"/>
              <a:gd name="connsiteY1" fmla="*/ 1609024 h 5379515"/>
              <a:gd name="connsiteX2" fmla="*/ 10036979 w 11040075"/>
              <a:gd name="connsiteY2" fmla="*/ 2101999 h 5379515"/>
              <a:gd name="connsiteX3" fmla="*/ 10154363 w 11040075"/>
              <a:gd name="connsiteY3" fmla="*/ 1450452 h 5379515"/>
              <a:gd name="connsiteX4" fmla="*/ 10100485 w 11040075"/>
              <a:gd name="connsiteY4" fmla="*/ 1374324 h 5379515"/>
              <a:gd name="connsiteX5" fmla="*/ 10034342 w 11040075"/>
              <a:gd name="connsiteY5" fmla="*/ 1402971 h 5379515"/>
              <a:gd name="connsiteX6" fmla="*/ 9571401 w 11040075"/>
              <a:gd name="connsiteY6" fmla="*/ 1675987 h 5379515"/>
              <a:gd name="connsiteX7" fmla="*/ 9063617 w 11040075"/>
              <a:gd name="connsiteY7" fmla="*/ 1139187 h 5379515"/>
              <a:gd name="connsiteX8" fmla="*/ 9270687 w 11040075"/>
              <a:gd name="connsiteY8" fmla="*/ 1023122 h 5379515"/>
              <a:gd name="connsiteX9" fmla="*/ 9285195 w 11040075"/>
              <a:gd name="connsiteY9" fmla="*/ 342559 h 5379515"/>
              <a:gd name="connsiteX10" fmla="*/ 8772136 w 11040075"/>
              <a:gd name="connsiteY10" fmla="*/ 833198 h 5379515"/>
              <a:gd name="connsiteX11" fmla="*/ 8525497 w 11040075"/>
              <a:gd name="connsiteY11" fmla="*/ 569414 h 5379515"/>
              <a:gd name="connsiteX12" fmla="*/ 7111616 w 11040075"/>
              <a:gd name="connsiteY12" fmla="*/ 2278 h 5379515"/>
              <a:gd name="connsiteX13" fmla="*/ 5660804 w 11040075"/>
              <a:gd name="connsiteY13" fmla="*/ 242322 h 5379515"/>
              <a:gd name="connsiteX14" fmla="*/ 3890813 w 11040075"/>
              <a:gd name="connsiteY14" fmla="*/ 318819 h 5379515"/>
              <a:gd name="connsiteX15" fmla="*/ 2665537 w 11040075"/>
              <a:gd name="connsiteY15" fmla="*/ 225176 h 5379515"/>
              <a:gd name="connsiteX16" fmla="*/ 2203915 w 11040075"/>
              <a:gd name="connsiteY16" fmla="*/ 247597 h 5379515"/>
              <a:gd name="connsiteX17" fmla="*/ 0 w 11040075"/>
              <a:gd name="connsiteY17" fmla="*/ 2365783 h 5379515"/>
              <a:gd name="connsiteX18" fmla="*/ 0 w 11040075"/>
              <a:gd name="connsiteY18" fmla="*/ 2841913 h 5379515"/>
              <a:gd name="connsiteX19" fmla="*/ 433925 w 11040075"/>
              <a:gd name="connsiteY19" fmla="*/ 2646713 h 5379515"/>
              <a:gd name="connsiteX20" fmla="*/ 433925 w 11040075"/>
              <a:gd name="connsiteY20" fmla="*/ 4983839 h 5379515"/>
              <a:gd name="connsiteX21" fmla="*/ 829601 w 11040075"/>
              <a:gd name="connsiteY21" fmla="*/ 5379515 h 5379515"/>
              <a:gd name="connsiteX22" fmla="*/ 1225277 w 11040075"/>
              <a:gd name="connsiteY22" fmla="*/ 4983839 h 5379515"/>
              <a:gd name="connsiteX23" fmla="*/ 1225277 w 11040075"/>
              <a:gd name="connsiteY23" fmla="*/ 4069827 h 5379515"/>
              <a:gd name="connsiteX24" fmla="*/ 1752844 w 11040075"/>
              <a:gd name="connsiteY24" fmla="*/ 3846929 h 5379515"/>
              <a:gd name="connsiteX25" fmla="*/ 1752844 w 11040075"/>
              <a:gd name="connsiteY25" fmla="*/ 4983839 h 5379515"/>
              <a:gd name="connsiteX26" fmla="*/ 2148520 w 11040075"/>
              <a:gd name="connsiteY26" fmla="*/ 5379515 h 5379515"/>
              <a:gd name="connsiteX27" fmla="*/ 2544196 w 11040075"/>
              <a:gd name="connsiteY27" fmla="*/ 4983839 h 5379515"/>
              <a:gd name="connsiteX28" fmla="*/ 2544196 w 11040075"/>
              <a:gd name="connsiteY28" fmla="*/ 4018389 h 5379515"/>
              <a:gd name="connsiteX29" fmla="*/ 1936174 w 11040075"/>
              <a:gd name="connsiteY29" fmla="*/ 3634583 h 5379515"/>
              <a:gd name="connsiteX30" fmla="*/ 2046964 w 11040075"/>
              <a:gd name="connsiteY30" fmla="*/ 3390583 h 5379515"/>
              <a:gd name="connsiteX31" fmla="*/ 5445820 w 11040075"/>
              <a:gd name="connsiteY31" fmla="*/ 4098843 h 5379515"/>
              <a:gd name="connsiteX32" fmla="*/ 5445820 w 11040075"/>
              <a:gd name="connsiteY32" fmla="*/ 4983839 h 5379515"/>
              <a:gd name="connsiteX33" fmla="*/ 5841496 w 11040075"/>
              <a:gd name="connsiteY33" fmla="*/ 5379515 h 5379515"/>
              <a:gd name="connsiteX34" fmla="*/ 6237172 w 11040075"/>
              <a:gd name="connsiteY34" fmla="*/ 4983839 h 5379515"/>
              <a:gd name="connsiteX35" fmla="*/ 6237172 w 11040075"/>
              <a:gd name="connsiteY35" fmla="*/ 3796811 h 5379515"/>
              <a:gd name="connsiteX36" fmla="*/ 6764740 w 11040075"/>
              <a:gd name="connsiteY36" fmla="*/ 3577870 h 5379515"/>
              <a:gd name="connsiteX37" fmla="*/ 6764740 w 11040075"/>
              <a:gd name="connsiteY37" fmla="*/ 4983839 h 5379515"/>
              <a:gd name="connsiteX38" fmla="*/ 7160416 w 11040075"/>
              <a:gd name="connsiteY38" fmla="*/ 5379515 h 5379515"/>
              <a:gd name="connsiteX39" fmla="*/ 7556092 w 11040075"/>
              <a:gd name="connsiteY39" fmla="*/ 4983839 h 5379515"/>
              <a:gd name="connsiteX40" fmla="*/ 7556092 w 11040075"/>
              <a:gd name="connsiteY40" fmla="*/ 3244183 h 5379515"/>
              <a:gd name="connsiteX41" fmla="*/ 7805367 w 11040075"/>
              <a:gd name="connsiteY41" fmla="*/ 3141308 h 5379515"/>
              <a:gd name="connsiteX42" fmla="*/ 8479335 w 11040075"/>
              <a:gd name="connsiteY42" fmla="*/ 2863015 h 5379515"/>
              <a:gd name="connsiteX43" fmla="*/ 8557151 w 11040075"/>
              <a:gd name="connsiteY43" fmla="*/ 2930280 h 5379515"/>
              <a:gd name="connsiteX44" fmla="*/ 9707249 w 11040075"/>
              <a:gd name="connsiteY44" fmla="*/ 3362886 h 5379515"/>
              <a:gd name="connsiteX45" fmla="*/ 9891898 w 11040075"/>
              <a:gd name="connsiteY45" fmla="*/ 3362886 h 5379515"/>
              <a:gd name="connsiteX46" fmla="*/ 10369348 w 11040075"/>
              <a:gd name="connsiteY46" fmla="*/ 3112291 h 5379515"/>
              <a:gd name="connsiteX47" fmla="*/ 10407596 w 11040075"/>
              <a:gd name="connsiteY47" fmla="*/ 3029199 h 5379515"/>
              <a:gd name="connsiteX48" fmla="*/ 10457715 w 11040075"/>
              <a:gd name="connsiteY48" fmla="*/ 2814215 h 5379515"/>
              <a:gd name="connsiteX49" fmla="*/ 10441888 w 11040075"/>
              <a:gd name="connsiteY49" fmla="*/ 2674410 h 5379515"/>
              <a:gd name="connsiteX50" fmla="*/ 11034937 w 11040075"/>
              <a:gd name="connsiteY50" fmla="*/ 1743257 h 5379515"/>
              <a:gd name="connsiteX0" fmla="*/ 11034937 w 11036990"/>
              <a:gd name="connsiteY0" fmla="*/ 1743257 h 5379515"/>
              <a:gd name="connsiteX1" fmla="*/ 10809388 w 11036990"/>
              <a:gd name="connsiteY1" fmla="*/ 1609024 h 5379515"/>
              <a:gd name="connsiteX2" fmla="*/ 10036979 w 11036990"/>
              <a:gd name="connsiteY2" fmla="*/ 2101999 h 5379515"/>
              <a:gd name="connsiteX3" fmla="*/ 10154363 w 11036990"/>
              <a:gd name="connsiteY3" fmla="*/ 1450452 h 5379515"/>
              <a:gd name="connsiteX4" fmla="*/ 10100485 w 11036990"/>
              <a:gd name="connsiteY4" fmla="*/ 1374324 h 5379515"/>
              <a:gd name="connsiteX5" fmla="*/ 10034342 w 11036990"/>
              <a:gd name="connsiteY5" fmla="*/ 1402971 h 5379515"/>
              <a:gd name="connsiteX6" fmla="*/ 9571401 w 11036990"/>
              <a:gd name="connsiteY6" fmla="*/ 1675987 h 5379515"/>
              <a:gd name="connsiteX7" fmla="*/ 9063617 w 11036990"/>
              <a:gd name="connsiteY7" fmla="*/ 1139187 h 5379515"/>
              <a:gd name="connsiteX8" fmla="*/ 9270687 w 11036990"/>
              <a:gd name="connsiteY8" fmla="*/ 1023122 h 5379515"/>
              <a:gd name="connsiteX9" fmla="*/ 9285195 w 11036990"/>
              <a:gd name="connsiteY9" fmla="*/ 342559 h 5379515"/>
              <a:gd name="connsiteX10" fmla="*/ 8772136 w 11036990"/>
              <a:gd name="connsiteY10" fmla="*/ 833198 h 5379515"/>
              <a:gd name="connsiteX11" fmla="*/ 8525497 w 11036990"/>
              <a:gd name="connsiteY11" fmla="*/ 569414 h 5379515"/>
              <a:gd name="connsiteX12" fmla="*/ 7111616 w 11036990"/>
              <a:gd name="connsiteY12" fmla="*/ 2278 h 5379515"/>
              <a:gd name="connsiteX13" fmla="*/ 5660804 w 11036990"/>
              <a:gd name="connsiteY13" fmla="*/ 242322 h 5379515"/>
              <a:gd name="connsiteX14" fmla="*/ 3890813 w 11036990"/>
              <a:gd name="connsiteY14" fmla="*/ 318819 h 5379515"/>
              <a:gd name="connsiteX15" fmla="*/ 2665537 w 11036990"/>
              <a:gd name="connsiteY15" fmla="*/ 225176 h 5379515"/>
              <a:gd name="connsiteX16" fmla="*/ 2203915 w 11036990"/>
              <a:gd name="connsiteY16" fmla="*/ 247597 h 5379515"/>
              <a:gd name="connsiteX17" fmla="*/ 0 w 11036990"/>
              <a:gd name="connsiteY17" fmla="*/ 2365783 h 5379515"/>
              <a:gd name="connsiteX18" fmla="*/ 0 w 11036990"/>
              <a:gd name="connsiteY18" fmla="*/ 2841913 h 5379515"/>
              <a:gd name="connsiteX19" fmla="*/ 433925 w 11036990"/>
              <a:gd name="connsiteY19" fmla="*/ 2646713 h 5379515"/>
              <a:gd name="connsiteX20" fmla="*/ 433925 w 11036990"/>
              <a:gd name="connsiteY20" fmla="*/ 4983839 h 5379515"/>
              <a:gd name="connsiteX21" fmla="*/ 829601 w 11036990"/>
              <a:gd name="connsiteY21" fmla="*/ 5379515 h 5379515"/>
              <a:gd name="connsiteX22" fmla="*/ 1225277 w 11036990"/>
              <a:gd name="connsiteY22" fmla="*/ 4983839 h 5379515"/>
              <a:gd name="connsiteX23" fmla="*/ 1225277 w 11036990"/>
              <a:gd name="connsiteY23" fmla="*/ 4069827 h 5379515"/>
              <a:gd name="connsiteX24" fmla="*/ 1752844 w 11036990"/>
              <a:gd name="connsiteY24" fmla="*/ 3846929 h 5379515"/>
              <a:gd name="connsiteX25" fmla="*/ 1752844 w 11036990"/>
              <a:gd name="connsiteY25" fmla="*/ 4983839 h 5379515"/>
              <a:gd name="connsiteX26" fmla="*/ 2148520 w 11036990"/>
              <a:gd name="connsiteY26" fmla="*/ 5379515 h 5379515"/>
              <a:gd name="connsiteX27" fmla="*/ 2544196 w 11036990"/>
              <a:gd name="connsiteY27" fmla="*/ 4983839 h 5379515"/>
              <a:gd name="connsiteX28" fmla="*/ 2544196 w 11036990"/>
              <a:gd name="connsiteY28" fmla="*/ 4018389 h 5379515"/>
              <a:gd name="connsiteX29" fmla="*/ 1936174 w 11036990"/>
              <a:gd name="connsiteY29" fmla="*/ 3634583 h 5379515"/>
              <a:gd name="connsiteX30" fmla="*/ 2046964 w 11036990"/>
              <a:gd name="connsiteY30" fmla="*/ 3390583 h 5379515"/>
              <a:gd name="connsiteX31" fmla="*/ 5445820 w 11036990"/>
              <a:gd name="connsiteY31" fmla="*/ 4098843 h 5379515"/>
              <a:gd name="connsiteX32" fmla="*/ 5445820 w 11036990"/>
              <a:gd name="connsiteY32" fmla="*/ 4983839 h 5379515"/>
              <a:gd name="connsiteX33" fmla="*/ 5841496 w 11036990"/>
              <a:gd name="connsiteY33" fmla="*/ 5379515 h 5379515"/>
              <a:gd name="connsiteX34" fmla="*/ 6237172 w 11036990"/>
              <a:gd name="connsiteY34" fmla="*/ 4983839 h 5379515"/>
              <a:gd name="connsiteX35" fmla="*/ 6237172 w 11036990"/>
              <a:gd name="connsiteY35" fmla="*/ 3796811 h 5379515"/>
              <a:gd name="connsiteX36" fmla="*/ 6764740 w 11036990"/>
              <a:gd name="connsiteY36" fmla="*/ 3577870 h 5379515"/>
              <a:gd name="connsiteX37" fmla="*/ 6764740 w 11036990"/>
              <a:gd name="connsiteY37" fmla="*/ 4983839 h 5379515"/>
              <a:gd name="connsiteX38" fmla="*/ 7160416 w 11036990"/>
              <a:gd name="connsiteY38" fmla="*/ 5379515 h 5379515"/>
              <a:gd name="connsiteX39" fmla="*/ 7556092 w 11036990"/>
              <a:gd name="connsiteY39" fmla="*/ 4983839 h 5379515"/>
              <a:gd name="connsiteX40" fmla="*/ 7556092 w 11036990"/>
              <a:gd name="connsiteY40" fmla="*/ 3244183 h 5379515"/>
              <a:gd name="connsiteX41" fmla="*/ 7805367 w 11036990"/>
              <a:gd name="connsiteY41" fmla="*/ 3141308 h 5379515"/>
              <a:gd name="connsiteX42" fmla="*/ 8479335 w 11036990"/>
              <a:gd name="connsiteY42" fmla="*/ 2863015 h 5379515"/>
              <a:gd name="connsiteX43" fmla="*/ 8557151 w 11036990"/>
              <a:gd name="connsiteY43" fmla="*/ 2930280 h 5379515"/>
              <a:gd name="connsiteX44" fmla="*/ 9707249 w 11036990"/>
              <a:gd name="connsiteY44" fmla="*/ 3362886 h 5379515"/>
              <a:gd name="connsiteX45" fmla="*/ 9891898 w 11036990"/>
              <a:gd name="connsiteY45" fmla="*/ 3362886 h 5379515"/>
              <a:gd name="connsiteX46" fmla="*/ 10369348 w 11036990"/>
              <a:gd name="connsiteY46" fmla="*/ 3112291 h 5379515"/>
              <a:gd name="connsiteX47" fmla="*/ 10407596 w 11036990"/>
              <a:gd name="connsiteY47" fmla="*/ 3029199 h 5379515"/>
              <a:gd name="connsiteX48" fmla="*/ 10457715 w 11036990"/>
              <a:gd name="connsiteY48" fmla="*/ 2814215 h 5379515"/>
              <a:gd name="connsiteX49" fmla="*/ 10441888 w 11036990"/>
              <a:gd name="connsiteY49" fmla="*/ 2674410 h 5379515"/>
              <a:gd name="connsiteX50" fmla="*/ 11034937 w 11036990"/>
              <a:gd name="connsiteY50" fmla="*/ 1743257 h 5379515"/>
              <a:gd name="connsiteX0" fmla="*/ 11034937 w 11036990"/>
              <a:gd name="connsiteY0" fmla="*/ 1743257 h 5379515"/>
              <a:gd name="connsiteX1" fmla="*/ 10809388 w 11036990"/>
              <a:gd name="connsiteY1" fmla="*/ 1609024 h 5379515"/>
              <a:gd name="connsiteX2" fmla="*/ 10036979 w 11036990"/>
              <a:gd name="connsiteY2" fmla="*/ 2101999 h 5379515"/>
              <a:gd name="connsiteX3" fmla="*/ 10154363 w 11036990"/>
              <a:gd name="connsiteY3" fmla="*/ 1450452 h 5379515"/>
              <a:gd name="connsiteX4" fmla="*/ 10100485 w 11036990"/>
              <a:gd name="connsiteY4" fmla="*/ 1374324 h 5379515"/>
              <a:gd name="connsiteX5" fmla="*/ 10034342 w 11036990"/>
              <a:gd name="connsiteY5" fmla="*/ 1402971 h 5379515"/>
              <a:gd name="connsiteX6" fmla="*/ 9571401 w 11036990"/>
              <a:gd name="connsiteY6" fmla="*/ 1675987 h 5379515"/>
              <a:gd name="connsiteX7" fmla="*/ 9063617 w 11036990"/>
              <a:gd name="connsiteY7" fmla="*/ 1139187 h 5379515"/>
              <a:gd name="connsiteX8" fmla="*/ 9270687 w 11036990"/>
              <a:gd name="connsiteY8" fmla="*/ 1023122 h 5379515"/>
              <a:gd name="connsiteX9" fmla="*/ 9285195 w 11036990"/>
              <a:gd name="connsiteY9" fmla="*/ 342559 h 5379515"/>
              <a:gd name="connsiteX10" fmla="*/ 8772136 w 11036990"/>
              <a:gd name="connsiteY10" fmla="*/ 833198 h 5379515"/>
              <a:gd name="connsiteX11" fmla="*/ 8525497 w 11036990"/>
              <a:gd name="connsiteY11" fmla="*/ 569414 h 5379515"/>
              <a:gd name="connsiteX12" fmla="*/ 7111616 w 11036990"/>
              <a:gd name="connsiteY12" fmla="*/ 2278 h 5379515"/>
              <a:gd name="connsiteX13" fmla="*/ 5660804 w 11036990"/>
              <a:gd name="connsiteY13" fmla="*/ 242322 h 5379515"/>
              <a:gd name="connsiteX14" fmla="*/ 3890813 w 11036990"/>
              <a:gd name="connsiteY14" fmla="*/ 318819 h 5379515"/>
              <a:gd name="connsiteX15" fmla="*/ 2665537 w 11036990"/>
              <a:gd name="connsiteY15" fmla="*/ 225176 h 5379515"/>
              <a:gd name="connsiteX16" fmla="*/ 2203915 w 11036990"/>
              <a:gd name="connsiteY16" fmla="*/ 247597 h 5379515"/>
              <a:gd name="connsiteX17" fmla="*/ 0 w 11036990"/>
              <a:gd name="connsiteY17" fmla="*/ 2365783 h 5379515"/>
              <a:gd name="connsiteX18" fmla="*/ 0 w 11036990"/>
              <a:gd name="connsiteY18" fmla="*/ 2841913 h 5379515"/>
              <a:gd name="connsiteX19" fmla="*/ 433925 w 11036990"/>
              <a:gd name="connsiteY19" fmla="*/ 2646713 h 5379515"/>
              <a:gd name="connsiteX20" fmla="*/ 433925 w 11036990"/>
              <a:gd name="connsiteY20" fmla="*/ 4983839 h 5379515"/>
              <a:gd name="connsiteX21" fmla="*/ 829601 w 11036990"/>
              <a:gd name="connsiteY21" fmla="*/ 5379515 h 5379515"/>
              <a:gd name="connsiteX22" fmla="*/ 1225277 w 11036990"/>
              <a:gd name="connsiteY22" fmla="*/ 4983839 h 5379515"/>
              <a:gd name="connsiteX23" fmla="*/ 1225277 w 11036990"/>
              <a:gd name="connsiteY23" fmla="*/ 4069827 h 5379515"/>
              <a:gd name="connsiteX24" fmla="*/ 1752844 w 11036990"/>
              <a:gd name="connsiteY24" fmla="*/ 3846929 h 5379515"/>
              <a:gd name="connsiteX25" fmla="*/ 1752844 w 11036990"/>
              <a:gd name="connsiteY25" fmla="*/ 4983839 h 5379515"/>
              <a:gd name="connsiteX26" fmla="*/ 2148520 w 11036990"/>
              <a:gd name="connsiteY26" fmla="*/ 5379515 h 5379515"/>
              <a:gd name="connsiteX27" fmla="*/ 2544196 w 11036990"/>
              <a:gd name="connsiteY27" fmla="*/ 4983839 h 5379515"/>
              <a:gd name="connsiteX28" fmla="*/ 2544196 w 11036990"/>
              <a:gd name="connsiteY28" fmla="*/ 4018389 h 5379515"/>
              <a:gd name="connsiteX29" fmla="*/ 1936174 w 11036990"/>
              <a:gd name="connsiteY29" fmla="*/ 3634583 h 5379515"/>
              <a:gd name="connsiteX30" fmla="*/ 2046964 w 11036990"/>
              <a:gd name="connsiteY30" fmla="*/ 3390583 h 5379515"/>
              <a:gd name="connsiteX31" fmla="*/ 5445820 w 11036990"/>
              <a:gd name="connsiteY31" fmla="*/ 4098843 h 5379515"/>
              <a:gd name="connsiteX32" fmla="*/ 5445820 w 11036990"/>
              <a:gd name="connsiteY32" fmla="*/ 4983839 h 5379515"/>
              <a:gd name="connsiteX33" fmla="*/ 5841496 w 11036990"/>
              <a:gd name="connsiteY33" fmla="*/ 5379515 h 5379515"/>
              <a:gd name="connsiteX34" fmla="*/ 6237172 w 11036990"/>
              <a:gd name="connsiteY34" fmla="*/ 4983839 h 5379515"/>
              <a:gd name="connsiteX35" fmla="*/ 6237172 w 11036990"/>
              <a:gd name="connsiteY35" fmla="*/ 3796811 h 5379515"/>
              <a:gd name="connsiteX36" fmla="*/ 6764740 w 11036990"/>
              <a:gd name="connsiteY36" fmla="*/ 3577870 h 5379515"/>
              <a:gd name="connsiteX37" fmla="*/ 6764740 w 11036990"/>
              <a:gd name="connsiteY37" fmla="*/ 4983839 h 5379515"/>
              <a:gd name="connsiteX38" fmla="*/ 7160416 w 11036990"/>
              <a:gd name="connsiteY38" fmla="*/ 5379515 h 5379515"/>
              <a:gd name="connsiteX39" fmla="*/ 7556092 w 11036990"/>
              <a:gd name="connsiteY39" fmla="*/ 4983839 h 5379515"/>
              <a:gd name="connsiteX40" fmla="*/ 7556092 w 11036990"/>
              <a:gd name="connsiteY40" fmla="*/ 3244183 h 5379515"/>
              <a:gd name="connsiteX41" fmla="*/ 7805367 w 11036990"/>
              <a:gd name="connsiteY41" fmla="*/ 3141308 h 5379515"/>
              <a:gd name="connsiteX42" fmla="*/ 8479335 w 11036990"/>
              <a:gd name="connsiteY42" fmla="*/ 2863015 h 5379515"/>
              <a:gd name="connsiteX43" fmla="*/ 8557151 w 11036990"/>
              <a:gd name="connsiteY43" fmla="*/ 2930280 h 5379515"/>
              <a:gd name="connsiteX44" fmla="*/ 9707249 w 11036990"/>
              <a:gd name="connsiteY44" fmla="*/ 3362886 h 5379515"/>
              <a:gd name="connsiteX45" fmla="*/ 9891898 w 11036990"/>
              <a:gd name="connsiteY45" fmla="*/ 3362886 h 5379515"/>
              <a:gd name="connsiteX46" fmla="*/ 10369348 w 11036990"/>
              <a:gd name="connsiteY46" fmla="*/ 3112291 h 5379515"/>
              <a:gd name="connsiteX47" fmla="*/ 10407596 w 11036990"/>
              <a:gd name="connsiteY47" fmla="*/ 3029199 h 5379515"/>
              <a:gd name="connsiteX48" fmla="*/ 10457715 w 11036990"/>
              <a:gd name="connsiteY48" fmla="*/ 2814215 h 5379515"/>
              <a:gd name="connsiteX49" fmla="*/ 10441888 w 11036990"/>
              <a:gd name="connsiteY49" fmla="*/ 2674410 h 5379515"/>
              <a:gd name="connsiteX50" fmla="*/ 11034937 w 11036990"/>
              <a:gd name="connsiteY50" fmla="*/ 1743257 h 5379515"/>
              <a:gd name="connsiteX0" fmla="*/ 11034937 w 11036990"/>
              <a:gd name="connsiteY0" fmla="*/ 1743257 h 5379515"/>
              <a:gd name="connsiteX1" fmla="*/ 10809388 w 11036990"/>
              <a:gd name="connsiteY1" fmla="*/ 1609024 h 5379515"/>
              <a:gd name="connsiteX2" fmla="*/ 10036979 w 11036990"/>
              <a:gd name="connsiteY2" fmla="*/ 2101999 h 5379515"/>
              <a:gd name="connsiteX3" fmla="*/ 10154363 w 11036990"/>
              <a:gd name="connsiteY3" fmla="*/ 1450452 h 5379515"/>
              <a:gd name="connsiteX4" fmla="*/ 10100485 w 11036990"/>
              <a:gd name="connsiteY4" fmla="*/ 1374324 h 5379515"/>
              <a:gd name="connsiteX5" fmla="*/ 10034342 w 11036990"/>
              <a:gd name="connsiteY5" fmla="*/ 1402971 h 5379515"/>
              <a:gd name="connsiteX6" fmla="*/ 9571401 w 11036990"/>
              <a:gd name="connsiteY6" fmla="*/ 1675987 h 5379515"/>
              <a:gd name="connsiteX7" fmla="*/ 9063617 w 11036990"/>
              <a:gd name="connsiteY7" fmla="*/ 1139187 h 5379515"/>
              <a:gd name="connsiteX8" fmla="*/ 9270687 w 11036990"/>
              <a:gd name="connsiteY8" fmla="*/ 1023122 h 5379515"/>
              <a:gd name="connsiteX9" fmla="*/ 9285195 w 11036990"/>
              <a:gd name="connsiteY9" fmla="*/ 342559 h 5379515"/>
              <a:gd name="connsiteX10" fmla="*/ 8772136 w 11036990"/>
              <a:gd name="connsiteY10" fmla="*/ 833198 h 5379515"/>
              <a:gd name="connsiteX11" fmla="*/ 8525497 w 11036990"/>
              <a:gd name="connsiteY11" fmla="*/ 569414 h 5379515"/>
              <a:gd name="connsiteX12" fmla="*/ 7111616 w 11036990"/>
              <a:gd name="connsiteY12" fmla="*/ 2278 h 5379515"/>
              <a:gd name="connsiteX13" fmla="*/ 5660804 w 11036990"/>
              <a:gd name="connsiteY13" fmla="*/ 242322 h 5379515"/>
              <a:gd name="connsiteX14" fmla="*/ 3890813 w 11036990"/>
              <a:gd name="connsiteY14" fmla="*/ 318819 h 5379515"/>
              <a:gd name="connsiteX15" fmla="*/ 2665537 w 11036990"/>
              <a:gd name="connsiteY15" fmla="*/ 225176 h 5379515"/>
              <a:gd name="connsiteX16" fmla="*/ 2203915 w 11036990"/>
              <a:gd name="connsiteY16" fmla="*/ 247597 h 5379515"/>
              <a:gd name="connsiteX17" fmla="*/ 0 w 11036990"/>
              <a:gd name="connsiteY17" fmla="*/ 2365783 h 5379515"/>
              <a:gd name="connsiteX18" fmla="*/ 0 w 11036990"/>
              <a:gd name="connsiteY18" fmla="*/ 2841913 h 5379515"/>
              <a:gd name="connsiteX19" fmla="*/ 433925 w 11036990"/>
              <a:gd name="connsiteY19" fmla="*/ 2646713 h 5379515"/>
              <a:gd name="connsiteX20" fmla="*/ 433925 w 11036990"/>
              <a:gd name="connsiteY20" fmla="*/ 4983839 h 5379515"/>
              <a:gd name="connsiteX21" fmla="*/ 829601 w 11036990"/>
              <a:gd name="connsiteY21" fmla="*/ 5379515 h 5379515"/>
              <a:gd name="connsiteX22" fmla="*/ 1225277 w 11036990"/>
              <a:gd name="connsiteY22" fmla="*/ 4983839 h 5379515"/>
              <a:gd name="connsiteX23" fmla="*/ 1225277 w 11036990"/>
              <a:gd name="connsiteY23" fmla="*/ 4069827 h 5379515"/>
              <a:gd name="connsiteX24" fmla="*/ 1752844 w 11036990"/>
              <a:gd name="connsiteY24" fmla="*/ 3846929 h 5379515"/>
              <a:gd name="connsiteX25" fmla="*/ 1752844 w 11036990"/>
              <a:gd name="connsiteY25" fmla="*/ 4983839 h 5379515"/>
              <a:gd name="connsiteX26" fmla="*/ 2148520 w 11036990"/>
              <a:gd name="connsiteY26" fmla="*/ 5379515 h 5379515"/>
              <a:gd name="connsiteX27" fmla="*/ 2544196 w 11036990"/>
              <a:gd name="connsiteY27" fmla="*/ 4983839 h 5379515"/>
              <a:gd name="connsiteX28" fmla="*/ 2544196 w 11036990"/>
              <a:gd name="connsiteY28" fmla="*/ 4018389 h 5379515"/>
              <a:gd name="connsiteX29" fmla="*/ 1936174 w 11036990"/>
              <a:gd name="connsiteY29" fmla="*/ 3634583 h 5379515"/>
              <a:gd name="connsiteX30" fmla="*/ 2046964 w 11036990"/>
              <a:gd name="connsiteY30" fmla="*/ 3390583 h 5379515"/>
              <a:gd name="connsiteX31" fmla="*/ 5445820 w 11036990"/>
              <a:gd name="connsiteY31" fmla="*/ 4098843 h 5379515"/>
              <a:gd name="connsiteX32" fmla="*/ 5445820 w 11036990"/>
              <a:gd name="connsiteY32" fmla="*/ 4983839 h 5379515"/>
              <a:gd name="connsiteX33" fmla="*/ 5841496 w 11036990"/>
              <a:gd name="connsiteY33" fmla="*/ 5379515 h 5379515"/>
              <a:gd name="connsiteX34" fmla="*/ 6237172 w 11036990"/>
              <a:gd name="connsiteY34" fmla="*/ 4983839 h 5379515"/>
              <a:gd name="connsiteX35" fmla="*/ 6237172 w 11036990"/>
              <a:gd name="connsiteY35" fmla="*/ 3796811 h 5379515"/>
              <a:gd name="connsiteX36" fmla="*/ 6764740 w 11036990"/>
              <a:gd name="connsiteY36" fmla="*/ 3577870 h 5379515"/>
              <a:gd name="connsiteX37" fmla="*/ 6764740 w 11036990"/>
              <a:gd name="connsiteY37" fmla="*/ 4983839 h 5379515"/>
              <a:gd name="connsiteX38" fmla="*/ 7160416 w 11036990"/>
              <a:gd name="connsiteY38" fmla="*/ 5379515 h 5379515"/>
              <a:gd name="connsiteX39" fmla="*/ 7556092 w 11036990"/>
              <a:gd name="connsiteY39" fmla="*/ 4983839 h 5379515"/>
              <a:gd name="connsiteX40" fmla="*/ 7556092 w 11036990"/>
              <a:gd name="connsiteY40" fmla="*/ 3244183 h 5379515"/>
              <a:gd name="connsiteX41" fmla="*/ 7805367 w 11036990"/>
              <a:gd name="connsiteY41" fmla="*/ 3141308 h 5379515"/>
              <a:gd name="connsiteX42" fmla="*/ 8479335 w 11036990"/>
              <a:gd name="connsiteY42" fmla="*/ 2863015 h 5379515"/>
              <a:gd name="connsiteX43" fmla="*/ 8557151 w 11036990"/>
              <a:gd name="connsiteY43" fmla="*/ 2930280 h 5379515"/>
              <a:gd name="connsiteX44" fmla="*/ 9707249 w 11036990"/>
              <a:gd name="connsiteY44" fmla="*/ 3362886 h 5379515"/>
              <a:gd name="connsiteX45" fmla="*/ 9891898 w 11036990"/>
              <a:gd name="connsiteY45" fmla="*/ 3362886 h 5379515"/>
              <a:gd name="connsiteX46" fmla="*/ 10369348 w 11036990"/>
              <a:gd name="connsiteY46" fmla="*/ 3112291 h 5379515"/>
              <a:gd name="connsiteX47" fmla="*/ 10407596 w 11036990"/>
              <a:gd name="connsiteY47" fmla="*/ 3029199 h 5379515"/>
              <a:gd name="connsiteX48" fmla="*/ 10457715 w 11036990"/>
              <a:gd name="connsiteY48" fmla="*/ 2814215 h 5379515"/>
              <a:gd name="connsiteX49" fmla="*/ 10441888 w 11036990"/>
              <a:gd name="connsiteY49" fmla="*/ 2674410 h 5379515"/>
              <a:gd name="connsiteX50" fmla="*/ 11034937 w 11036990"/>
              <a:gd name="connsiteY50" fmla="*/ 1743257 h 5379515"/>
              <a:gd name="connsiteX0" fmla="*/ 11034937 w 11036990"/>
              <a:gd name="connsiteY0" fmla="*/ 1743257 h 5379515"/>
              <a:gd name="connsiteX1" fmla="*/ 10809388 w 11036990"/>
              <a:gd name="connsiteY1" fmla="*/ 1609024 h 5379515"/>
              <a:gd name="connsiteX2" fmla="*/ 10036979 w 11036990"/>
              <a:gd name="connsiteY2" fmla="*/ 2101999 h 5379515"/>
              <a:gd name="connsiteX3" fmla="*/ 10154363 w 11036990"/>
              <a:gd name="connsiteY3" fmla="*/ 1450452 h 5379515"/>
              <a:gd name="connsiteX4" fmla="*/ 10100485 w 11036990"/>
              <a:gd name="connsiteY4" fmla="*/ 1374324 h 5379515"/>
              <a:gd name="connsiteX5" fmla="*/ 10034342 w 11036990"/>
              <a:gd name="connsiteY5" fmla="*/ 1402971 h 5379515"/>
              <a:gd name="connsiteX6" fmla="*/ 9571401 w 11036990"/>
              <a:gd name="connsiteY6" fmla="*/ 1675987 h 5379515"/>
              <a:gd name="connsiteX7" fmla="*/ 9063617 w 11036990"/>
              <a:gd name="connsiteY7" fmla="*/ 1139187 h 5379515"/>
              <a:gd name="connsiteX8" fmla="*/ 9270687 w 11036990"/>
              <a:gd name="connsiteY8" fmla="*/ 1023122 h 5379515"/>
              <a:gd name="connsiteX9" fmla="*/ 9285195 w 11036990"/>
              <a:gd name="connsiteY9" fmla="*/ 342559 h 5379515"/>
              <a:gd name="connsiteX10" fmla="*/ 8772136 w 11036990"/>
              <a:gd name="connsiteY10" fmla="*/ 833198 h 5379515"/>
              <a:gd name="connsiteX11" fmla="*/ 8525497 w 11036990"/>
              <a:gd name="connsiteY11" fmla="*/ 569414 h 5379515"/>
              <a:gd name="connsiteX12" fmla="*/ 7111616 w 11036990"/>
              <a:gd name="connsiteY12" fmla="*/ 2278 h 5379515"/>
              <a:gd name="connsiteX13" fmla="*/ 5660804 w 11036990"/>
              <a:gd name="connsiteY13" fmla="*/ 242322 h 5379515"/>
              <a:gd name="connsiteX14" fmla="*/ 3890813 w 11036990"/>
              <a:gd name="connsiteY14" fmla="*/ 318819 h 5379515"/>
              <a:gd name="connsiteX15" fmla="*/ 2665537 w 11036990"/>
              <a:gd name="connsiteY15" fmla="*/ 225176 h 5379515"/>
              <a:gd name="connsiteX16" fmla="*/ 2203915 w 11036990"/>
              <a:gd name="connsiteY16" fmla="*/ 247597 h 5379515"/>
              <a:gd name="connsiteX17" fmla="*/ 0 w 11036990"/>
              <a:gd name="connsiteY17" fmla="*/ 2365783 h 5379515"/>
              <a:gd name="connsiteX18" fmla="*/ 0 w 11036990"/>
              <a:gd name="connsiteY18" fmla="*/ 2841913 h 5379515"/>
              <a:gd name="connsiteX19" fmla="*/ 433925 w 11036990"/>
              <a:gd name="connsiteY19" fmla="*/ 2646713 h 5379515"/>
              <a:gd name="connsiteX20" fmla="*/ 433925 w 11036990"/>
              <a:gd name="connsiteY20" fmla="*/ 4983839 h 5379515"/>
              <a:gd name="connsiteX21" fmla="*/ 829601 w 11036990"/>
              <a:gd name="connsiteY21" fmla="*/ 5379515 h 5379515"/>
              <a:gd name="connsiteX22" fmla="*/ 1225277 w 11036990"/>
              <a:gd name="connsiteY22" fmla="*/ 4983839 h 5379515"/>
              <a:gd name="connsiteX23" fmla="*/ 1225277 w 11036990"/>
              <a:gd name="connsiteY23" fmla="*/ 4069827 h 5379515"/>
              <a:gd name="connsiteX24" fmla="*/ 1752844 w 11036990"/>
              <a:gd name="connsiteY24" fmla="*/ 3846929 h 5379515"/>
              <a:gd name="connsiteX25" fmla="*/ 1752844 w 11036990"/>
              <a:gd name="connsiteY25" fmla="*/ 4983839 h 5379515"/>
              <a:gd name="connsiteX26" fmla="*/ 2148520 w 11036990"/>
              <a:gd name="connsiteY26" fmla="*/ 5379515 h 5379515"/>
              <a:gd name="connsiteX27" fmla="*/ 2544196 w 11036990"/>
              <a:gd name="connsiteY27" fmla="*/ 4983839 h 5379515"/>
              <a:gd name="connsiteX28" fmla="*/ 2544196 w 11036990"/>
              <a:gd name="connsiteY28" fmla="*/ 4018389 h 5379515"/>
              <a:gd name="connsiteX29" fmla="*/ 1936174 w 11036990"/>
              <a:gd name="connsiteY29" fmla="*/ 3634583 h 5379515"/>
              <a:gd name="connsiteX30" fmla="*/ 2046964 w 11036990"/>
              <a:gd name="connsiteY30" fmla="*/ 3390583 h 5379515"/>
              <a:gd name="connsiteX31" fmla="*/ 5445820 w 11036990"/>
              <a:gd name="connsiteY31" fmla="*/ 4098843 h 5379515"/>
              <a:gd name="connsiteX32" fmla="*/ 5445820 w 11036990"/>
              <a:gd name="connsiteY32" fmla="*/ 4983839 h 5379515"/>
              <a:gd name="connsiteX33" fmla="*/ 5841496 w 11036990"/>
              <a:gd name="connsiteY33" fmla="*/ 5379515 h 5379515"/>
              <a:gd name="connsiteX34" fmla="*/ 6237172 w 11036990"/>
              <a:gd name="connsiteY34" fmla="*/ 4983839 h 5379515"/>
              <a:gd name="connsiteX35" fmla="*/ 6237172 w 11036990"/>
              <a:gd name="connsiteY35" fmla="*/ 3796811 h 5379515"/>
              <a:gd name="connsiteX36" fmla="*/ 6764740 w 11036990"/>
              <a:gd name="connsiteY36" fmla="*/ 3577870 h 5379515"/>
              <a:gd name="connsiteX37" fmla="*/ 6764740 w 11036990"/>
              <a:gd name="connsiteY37" fmla="*/ 4983839 h 5379515"/>
              <a:gd name="connsiteX38" fmla="*/ 7160416 w 11036990"/>
              <a:gd name="connsiteY38" fmla="*/ 5379515 h 5379515"/>
              <a:gd name="connsiteX39" fmla="*/ 7556092 w 11036990"/>
              <a:gd name="connsiteY39" fmla="*/ 4983839 h 5379515"/>
              <a:gd name="connsiteX40" fmla="*/ 7556092 w 11036990"/>
              <a:gd name="connsiteY40" fmla="*/ 3244183 h 5379515"/>
              <a:gd name="connsiteX41" fmla="*/ 7805367 w 11036990"/>
              <a:gd name="connsiteY41" fmla="*/ 3141308 h 5379515"/>
              <a:gd name="connsiteX42" fmla="*/ 8479335 w 11036990"/>
              <a:gd name="connsiteY42" fmla="*/ 2863015 h 5379515"/>
              <a:gd name="connsiteX43" fmla="*/ 8557151 w 11036990"/>
              <a:gd name="connsiteY43" fmla="*/ 2930280 h 5379515"/>
              <a:gd name="connsiteX44" fmla="*/ 9707249 w 11036990"/>
              <a:gd name="connsiteY44" fmla="*/ 3362886 h 5379515"/>
              <a:gd name="connsiteX45" fmla="*/ 9891898 w 11036990"/>
              <a:gd name="connsiteY45" fmla="*/ 3362886 h 5379515"/>
              <a:gd name="connsiteX46" fmla="*/ 10369348 w 11036990"/>
              <a:gd name="connsiteY46" fmla="*/ 3112291 h 5379515"/>
              <a:gd name="connsiteX47" fmla="*/ 10407596 w 11036990"/>
              <a:gd name="connsiteY47" fmla="*/ 3029199 h 5379515"/>
              <a:gd name="connsiteX48" fmla="*/ 10457715 w 11036990"/>
              <a:gd name="connsiteY48" fmla="*/ 2814215 h 5379515"/>
              <a:gd name="connsiteX49" fmla="*/ 10441888 w 11036990"/>
              <a:gd name="connsiteY49" fmla="*/ 2674410 h 5379515"/>
              <a:gd name="connsiteX50" fmla="*/ 11034937 w 11036990"/>
              <a:gd name="connsiteY50" fmla="*/ 1743257 h 5379515"/>
              <a:gd name="connsiteX0" fmla="*/ 10918978 w 10944131"/>
              <a:gd name="connsiteY0" fmla="*/ 1997475 h 5379515"/>
              <a:gd name="connsiteX1" fmla="*/ 10809388 w 10944131"/>
              <a:gd name="connsiteY1" fmla="*/ 1609024 h 5379515"/>
              <a:gd name="connsiteX2" fmla="*/ 10036979 w 10944131"/>
              <a:gd name="connsiteY2" fmla="*/ 2101999 h 5379515"/>
              <a:gd name="connsiteX3" fmla="*/ 10154363 w 10944131"/>
              <a:gd name="connsiteY3" fmla="*/ 1450452 h 5379515"/>
              <a:gd name="connsiteX4" fmla="*/ 10100485 w 10944131"/>
              <a:gd name="connsiteY4" fmla="*/ 1374324 h 5379515"/>
              <a:gd name="connsiteX5" fmla="*/ 10034342 w 10944131"/>
              <a:gd name="connsiteY5" fmla="*/ 1402971 h 5379515"/>
              <a:gd name="connsiteX6" fmla="*/ 9571401 w 10944131"/>
              <a:gd name="connsiteY6" fmla="*/ 1675987 h 5379515"/>
              <a:gd name="connsiteX7" fmla="*/ 9063617 w 10944131"/>
              <a:gd name="connsiteY7" fmla="*/ 1139187 h 5379515"/>
              <a:gd name="connsiteX8" fmla="*/ 9270687 w 10944131"/>
              <a:gd name="connsiteY8" fmla="*/ 1023122 h 5379515"/>
              <a:gd name="connsiteX9" fmla="*/ 9285195 w 10944131"/>
              <a:gd name="connsiteY9" fmla="*/ 342559 h 5379515"/>
              <a:gd name="connsiteX10" fmla="*/ 8772136 w 10944131"/>
              <a:gd name="connsiteY10" fmla="*/ 833198 h 5379515"/>
              <a:gd name="connsiteX11" fmla="*/ 8525497 w 10944131"/>
              <a:gd name="connsiteY11" fmla="*/ 569414 h 5379515"/>
              <a:gd name="connsiteX12" fmla="*/ 7111616 w 10944131"/>
              <a:gd name="connsiteY12" fmla="*/ 2278 h 5379515"/>
              <a:gd name="connsiteX13" fmla="*/ 5660804 w 10944131"/>
              <a:gd name="connsiteY13" fmla="*/ 242322 h 5379515"/>
              <a:gd name="connsiteX14" fmla="*/ 3890813 w 10944131"/>
              <a:gd name="connsiteY14" fmla="*/ 318819 h 5379515"/>
              <a:gd name="connsiteX15" fmla="*/ 2665537 w 10944131"/>
              <a:gd name="connsiteY15" fmla="*/ 225176 h 5379515"/>
              <a:gd name="connsiteX16" fmla="*/ 2203915 w 10944131"/>
              <a:gd name="connsiteY16" fmla="*/ 247597 h 5379515"/>
              <a:gd name="connsiteX17" fmla="*/ 0 w 10944131"/>
              <a:gd name="connsiteY17" fmla="*/ 2365783 h 5379515"/>
              <a:gd name="connsiteX18" fmla="*/ 0 w 10944131"/>
              <a:gd name="connsiteY18" fmla="*/ 2841913 h 5379515"/>
              <a:gd name="connsiteX19" fmla="*/ 433925 w 10944131"/>
              <a:gd name="connsiteY19" fmla="*/ 2646713 h 5379515"/>
              <a:gd name="connsiteX20" fmla="*/ 433925 w 10944131"/>
              <a:gd name="connsiteY20" fmla="*/ 4983839 h 5379515"/>
              <a:gd name="connsiteX21" fmla="*/ 829601 w 10944131"/>
              <a:gd name="connsiteY21" fmla="*/ 5379515 h 5379515"/>
              <a:gd name="connsiteX22" fmla="*/ 1225277 w 10944131"/>
              <a:gd name="connsiteY22" fmla="*/ 4983839 h 5379515"/>
              <a:gd name="connsiteX23" fmla="*/ 1225277 w 10944131"/>
              <a:gd name="connsiteY23" fmla="*/ 4069827 h 5379515"/>
              <a:gd name="connsiteX24" fmla="*/ 1752844 w 10944131"/>
              <a:gd name="connsiteY24" fmla="*/ 3846929 h 5379515"/>
              <a:gd name="connsiteX25" fmla="*/ 1752844 w 10944131"/>
              <a:gd name="connsiteY25" fmla="*/ 4983839 h 5379515"/>
              <a:gd name="connsiteX26" fmla="*/ 2148520 w 10944131"/>
              <a:gd name="connsiteY26" fmla="*/ 5379515 h 5379515"/>
              <a:gd name="connsiteX27" fmla="*/ 2544196 w 10944131"/>
              <a:gd name="connsiteY27" fmla="*/ 4983839 h 5379515"/>
              <a:gd name="connsiteX28" fmla="*/ 2544196 w 10944131"/>
              <a:gd name="connsiteY28" fmla="*/ 4018389 h 5379515"/>
              <a:gd name="connsiteX29" fmla="*/ 1936174 w 10944131"/>
              <a:gd name="connsiteY29" fmla="*/ 3634583 h 5379515"/>
              <a:gd name="connsiteX30" fmla="*/ 2046964 w 10944131"/>
              <a:gd name="connsiteY30" fmla="*/ 3390583 h 5379515"/>
              <a:gd name="connsiteX31" fmla="*/ 5445820 w 10944131"/>
              <a:gd name="connsiteY31" fmla="*/ 4098843 h 5379515"/>
              <a:gd name="connsiteX32" fmla="*/ 5445820 w 10944131"/>
              <a:gd name="connsiteY32" fmla="*/ 4983839 h 5379515"/>
              <a:gd name="connsiteX33" fmla="*/ 5841496 w 10944131"/>
              <a:gd name="connsiteY33" fmla="*/ 5379515 h 5379515"/>
              <a:gd name="connsiteX34" fmla="*/ 6237172 w 10944131"/>
              <a:gd name="connsiteY34" fmla="*/ 4983839 h 5379515"/>
              <a:gd name="connsiteX35" fmla="*/ 6237172 w 10944131"/>
              <a:gd name="connsiteY35" fmla="*/ 3796811 h 5379515"/>
              <a:gd name="connsiteX36" fmla="*/ 6764740 w 10944131"/>
              <a:gd name="connsiteY36" fmla="*/ 3577870 h 5379515"/>
              <a:gd name="connsiteX37" fmla="*/ 6764740 w 10944131"/>
              <a:gd name="connsiteY37" fmla="*/ 4983839 h 5379515"/>
              <a:gd name="connsiteX38" fmla="*/ 7160416 w 10944131"/>
              <a:gd name="connsiteY38" fmla="*/ 5379515 h 5379515"/>
              <a:gd name="connsiteX39" fmla="*/ 7556092 w 10944131"/>
              <a:gd name="connsiteY39" fmla="*/ 4983839 h 5379515"/>
              <a:gd name="connsiteX40" fmla="*/ 7556092 w 10944131"/>
              <a:gd name="connsiteY40" fmla="*/ 3244183 h 5379515"/>
              <a:gd name="connsiteX41" fmla="*/ 7805367 w 10944131"/>
              <a:gd name="connsiteY41" fmla="*/ 3141308 h 5379515"/>
              <a:gd name="connsiteX42" fmla="*/ 8479335 w 10944131"/>
              <a:gd name="connsiteY42" fmla="*/ 2863015 h 5379515"/>
              <a:gd name="connsiteX43" fmla="*/ 8557151 w 10944131"/>
              <a:gd name="connsiteY43" fmla="*/ 2930280 h 5379515"/>
              <a:gd name="connsiteX44" fmla="*/ 9707249 w 10944131"/>
              <a:gd name="connsiteY44" fmla="*/ 3362886 h 5379515"/>
              <a:gd name="connsiteX45" fmla="*/ 9891898 w 10944131"/>
              <a:gd name="connsiteY45" fmla="*/ 3362886 h 5379515"/>
              <a:gd name="connsiteX46" fmla="*/ 10369348 w 10944131"/>
              <a:gd name="connsiteY46" fmla="*/ 3112291 h 5379515"/>
              <a:gd name="connsiteX47" fmla="*/ 10407596 w 10944131"/>
              <a:gd name="connsiteY47" fmla="*/ 3029199 h 5379515"/>
              <a:gd name="connsiteX48" fmla="*/ 10457715 w 10944131"/>
              <a:gd name="connsiteY48" fmla="*/ 2814215 h 5379515"/>
              <a:gd name="connsiteX49" fmla="*/ 10441888 w 10944131"/>
              <a:gd name="connsiteY49" fmla="*/ 2674410 h 5379515"/>
              <a:gd name="connsiteX50" fmla="*/ 10918978 w 10944131"/>
              <a:gd name="connsiteY50" fmla="*/ 1997475 h 5379515"/>
              <a:gd name="connsiteX0" fmla="*/ 10918978 w 10962611"/>
              <a:gd name="connsiteY0" fmla="*/ 1997475 h 5379515"/>
              <a:gd name="connsiteX1" fmla="*/ 10809388 w 10962611"/>
              <a:gd name="connsiteY1" fmla="*/ 1609024 h 5379515"/>
              <a:gd name="connsiteX2" fmla="*/ 10036979 w 10962611"/>
              <a:gd name="connsiteY2" fmla="*/ 2101999 h 5379515"/>
              <a:gd name="connsiteX3" fmla="*/ 10154363 w 10962611"/>
              <a:gd name="connsiteY3" fmla="*/ 1450452 h 5379515"/>
              <a:gd name="connsiteX4" fmla="*/ 10100485 w 10962611"/>
              <a:gd name="connsiteY4" fmla="*/ 1374324 h 5379515"/>
              <a:gd name="connsiteX5" fmla="*/ 10034342 w 10962611"/>
              <a:gd name="connsiteY5" fmla="*/ 1402971 h 5379515"/>
              <a:gd name="connsiteX6" fmla="*/ 9571401 w 10962611"/>
              <a:gd name="connsiteY6" fmla="*/ 1675987 h 5379515"/>
              <a:gd name="connsiteX7" fmla="*/ 9063617 w 10962611"/>
              <a:gd name="connsiteY7" fmla="*/ 1139187 h 5379515"/>
              <a:gd name="connsiteX8" fmla="*/ 9270687 w 10962611"/>
              <a:gd name="connsiteY8" fmla="*/ 1023122 h 5379515"/>
              <a:gd name="connsiteX9" fmla="*/ 9285195 w 10962611"/>
              <a:gd name="connsiteY9" fmla="*/ 342559 h 5379515"/>
              <a:gd name="connsiteX10" fmla="*/ 8772136 w 10962611"/>
              <a:gd name="connsiteY10" fmla="*/ 833198 h 5379515"/>
              <a:gd name="connsiteX11" fmla="*/ 8525497 w 10962611"/>
              <a:gd name="connsiteY11" fmla="*/ 569414 h 5379515"/>
              <a:gd name="connsiteX12" fmla="*/ 7111616 w 10962611"/>
              <a:gd name="connsiteY12" fmla="*/ 2278 h 5379515"/>
              <a:gd name="connsiteX13" fmla="*/ 5660804 w 10962611"/>
              <a:gd name="connsiteY13" fmla="*/ 242322 h 5379515"/>
              <a:gd name="connsiteX14" fmla="*/ 3890813 w 10962611"/>
              <a:gd name="connsiteY14" fmla="*/ 318819 h 5379515"/>
              <a:gd name="connsiteX15" fmla="*/ 2665537 w 10962611"/>
              <a:gd name="connsiteY15" fmla="*/ 225176 h 5379515"/>
              <a:gd name="connsiteX16" fmla="*/ 2203915 w 10962611"/>
              <a:gd name="connsiteY16" fmla="*/ 247597 h 5379515"/>
              <a:gd name="connsiteX17" fmla="*/ 0 w 10962611"/>
              <a:gd name="connsiteY17" fmla="*/ 2365783 h 5379515"/>
              <a:gd name="connsiteX18" fmla="*/ 0 w 10962611"/>
              <a:gd name="connsiteY18" fmla="*/ 2841913 h 5379515"/>
              <a:gd name="connsiteX19" fmla="*/ 433925 w 10962611"/>
              <a:gd name="connsiteY19" fmla="*/ 2646713 h 5379515"/>
              <a:gd name="connsiteX20" fmla="*/ 433925 w 10962611"/>
              <a:gd name="connsiteY20" fmla="*/ 4983839 h 5379515"/>
              <a:gd name="connsiteX21" fmla="*/ 829601 w 10962611"/>
              <a:gd name="connsiteY21" fmla="*/ 5379515 h 5379515"/>
              <a:gd name="connsiteX22" fmla="*/ 1225277 w 10962611"/>
              <a:gd name="connsiteY22" fmla="*/ 4983839 h 5379515"/>
              <a:gd name="connsiteX23" fmla="*/ 1225277 w 10962611"/>
              <a:gd name="connsiteY23" fmla="*/ 4069827 h 5379515"/>
              <a:gd name="connsiteX24" fmla="*/ 1752844 w 10962611"/>
              <a:gd name="connsiteY24" fmla="*/ 3846929 h 5379515"/>
              <a:gd name="connsiteX25" fmla="*/ 1752844 w 10962611"/>
              <a:gd name="connsiteY25" fmla="*/ 4983839 h 5379515"/>
              <a:gd name="connsiteX26" fmla="*/ 2148520 w 10962611"/>
              <a:gd name="connsiteY26" fmla="*/ 5379515 h 5379515"/>
              <a:gd name="connsiteX27" fmla="*/ 2544196 w 10962611"/>
              <a:gd name="connsiteY27" fmla="*/ 4983839 h 5379515"/>
              <a:gd name="connsiteX28" fmla="*/ 2544196 w 10962611"/>
              <a:gd name="connsiteY28" fmla="*/ 4018389 h 5379515"/>
              <a:gd name="connsiteX29" fmla="*/ 1936174 w 10962611"/>
              <a:gd name="connsiteY29" fmla="*/ 3634583 h 5379515"/>
              <a:gd name="connsiteX30" fmla="*/ 2046964 w 10962611"/>
              <a:gd name="connsiteY30" fmla="*/ 3390583 h 5379515"/>
              <a:gd name="connsiteX31" fmla="*/ 5445820 w 10962611"/>
              <a:gd name="connsiteY31" fmla="*/ 4098843 h 5379515"/>
              <a:gd name="connsiteX32" fmla="*/ 5445820 w 10962611"/>
              <a:gd name="connsiteY32" fmla="*/ 4983839 h 5379515"/>
              <a:gd name="connsiteX33" fmla="*/ 5841496 w 10962611"/>
              <a:gd name="connsiteY33" fmla="*/ 5379515 h 5379515"/>
              <a:gd name="connsiteX34" fmla="*/ 6237172 w 10962611"/>
              <a:gd name="connsiteY34" fmla="*/ 4983839 h 5379515"/>
              <a:gd name="connsiteX35" fmla="*/ 6237172 w 10962611"/>
              <a:gd name="connsiteY35" fmla="*/ 3796811 h 5379515"/>
              <a:gd name="connsiteX36" fmla="*/ 6764740 w 10962611"/>
              <a:gd name="connsiteY36" fmla="*/ 3577870 h 5379515"/>
              <a:gd name="connsiteX37" fmla="*/ 6764740 w 10962611"/>
              <a:gd name="connsiteY37" fmla="*/ 4983839 h 5379515"/>
              <a:gd name="connsiteX38" fmla="*/ 7160416 w 10962611"/>
              <a:gd name="connsiteY38" fmla="*/ 5379515 h 5379515"/>
              <a:gd name="connsiteX39" fmla="*/ 7556092 w 10962611"/>
              <a:gd name="connsiteY39" fmla="*/ 4983839 h 5379515"/>
              <a:gd name="connsiteX40" fmla="*/ 7556092 w 10962611"/>
              <a:gd name="connsiteY40" fmla="*/ 3244183 h 5379515"/>
              <a:gd name="connsiteX41" fmla="*/ 7805367 w 10962611"/>
              <a:gd name="connsiteY41" fmla="*/ 3141308 h 5379515"/>
              <a:gd name="connsiteX42" fmla="*/ 8479335 w 10962611"/>
              <a:gd name="connsiteY42" fmla="*/ 2863015 h 5379515"/>
              <a:gd name="connsiteX43" fmla="*/ 8557151 w 10962611"/>
              <a:gd name="connsiteY43" fmla="*/ 2930280 h 5379515"/>
              <a:gd name="connsiteX44" fmla="*/ 9707249 w 10962611"/>
              <a:gd name="connsiteY44" fmla="*/ 3362886 h 5379515"/>
              <a:gd name="connsiteX45" fmla="*/ 9891898 w 10962611"/>
              <a:gd name="connsiteY45" fmla="*/ 3362886 h 5379515"/>
              <a:gd name="connsiteX46" fmla="*/ 10369348 w 10962611"/>
              <a:gd name="connsiteY46" fmla="*/ 3112291 h 5379515"/>
              <a:gd name="connsiteX47" fmla="*/ 10407596 w 10962611"/>
              <a:gd name="connsiteY47" fmla="*/ 3029199 h 5379515"/>
              <a:gd name="connsiteX48" fmla="*/ 10457715 w 10962611"/>
              <a:gd name="connsiteY48" fmla="*/ 2814215 h 5379515"/>
              <a:gd name="connsiteX49" fmla="*/ 10441888 w 10962611"/>
              <a:gd name="connsiteY49" fmla="*/ 2674410 h 5379515"/>
              <a:gd name="connsiteX50" fmla="*/ 10918978 w 10962611"/>
              <a:gd name="connsiteY50" fmla="*/ 1997475 h 5379515"/>
              <a:gd name="connsiteX0" fmla="*/ 10918978 w 10962611"/>
              <a:gd name="connsiteY0" fmla="*/ 1997475 h 5379515"/>
              <a:gd name="connsiteX1" fmla="*/ 10809388 w 10962611"/>
              <a:gd name="connsiteY1" fmla="*/ 1609024 h 5379515"/>
              <a:gd name="connsiteX2" fmla="*/ 10036979 w 10962611"/>
              <a:gd name="connsiteY2" fmla="*/ 2101999 h 5379515"/>
              <a:gd name="connsiteX3" fmla="*/ 10154363 w 10962611"/>
              <a:gd name="connsiteY3" fmla="*/ 1450452 h 5379515"/>
              <a:gd name="connsiteX4" fmla="*/ 10100485 w 10962611"/>
              <a:gd name="connsiteY4" fmla="*/ 1374324 h 5379515"/>
              <a:gd name="connsiteX5" fmla="*/ 10034342 w 10962611"/>
              <a:gd name="connsiteY5" fmla="*/ 1402971 h 5379515"/>
              <a:gd name="connsiteX6" fmla="*/ 9571401 w 10962611"/>
              <a:gd name="connsiteY6" fmla="*/ 1675987 h 5379515"/>
              <a:gd name="connsiteX7" fmla="*/ 9063617 w 10962611"/>
              <a:gd name="connsiteY7" fmla="*/ 1139187 h 5379515"/>
              <a:gd name="connsiteX8" fmla="*/ 9270687 w 10962611"/>
              <a:gd name="connsiteY8" fmla="*/ 1023122 h 5379515"/>
              <a:gd name="connsiteX9" fmla="*/ 9285195 w 10962611"/>
              <a:gd name="connsiteY9" fmla="*/ 342559 h 5379515"/>
              <a:gd name="connsiteX10" fmla="*/ 8772136 w 10962611"/>
              <a:gd name="connsiteY10" fmla="*/ 833198 h 5379515"/>
              <a:gd name="connsiteX11" fmla="*/ 8525497 w 10962611"/>
              <a:gd name="connsiteY11" fmla="*/ 569414 h 5379515"/>
              <a:gd name="connsiteX12" fmla="*/ 7111616 w 10962611"/>
              <a:gd name="connsiteY12" fmla="*/ 2278 h 5379515"/>
              <a:gd name="connsiteX13" fmla="*/ 5660804 w 10962611"/>
              <a:gd name="connsiteY13" fmla="*/ 242322 h 5379515"/>
              <a:gd name="connsiteX14" fmla="*/ 3890813 w 10962611"/>
              <a:gd name="connsiteY14" fmla="*/ 318819 h 5379515"/>
              <a:gd name="connsiteX15" fmla="*/ 2665537 w 10962611"/>
              <a:gd name="connsiteY15" fmla="*/ 225176 h 5379515"/>
              <a:gd name="connsiteX16" fmla="*/ 2203915 w 10962611"/>
              <a:gd name="connsiteY16" fmla="*/ 247597 h 5379515"/>
              <a:gd name="connsiteX17" fmla="*/ 0 w 10962611"/>
              <a:gd name="connsiteY17" fmla="*/ 2365783 h 5379515"/>
              <a:gd name="connsiteX18" fmla="*/ 0 w 10962611"/>
              <a:gd name="connsiteY18" fmla="*/ 2841913 h 5379515"/>
              <a:gd name="connsiteX19" fmla="*/ 433925 w 10962611"/>
              <a:gd name="connsiteY19" fmla="*/ 2646713 h 5379515"/>
              <a:gd name="connsiteX20" fmla="*/ 433925 w 10962611"/>
              <a:gd name="connsiteY20" fmla="*/ 4983839 h 5379515"/>
              <a:gd name="connsiteX21" fmla="*/ 829601 w 10962611"/>
              <a:gd name="connsiteY21" fmla="*/ 5379515 h 5379515"/>
              <a:gd name="connsiteX22" fmla="*/ 1225277 w 10962611"/>
              <a:gd name="connsiteY22" fmla="*/ 4983839 h 5379515"/>
              <a:gd name="connsiteX23" fmla="*/ 1225277 w 10962611"/>
              <a:gd name="connsiteY23" fmla="*/ 4069827 h 5379515"/>
              <a:gd name="connsiteX24" fmla="*/ 1752844 w 10962611"/>
              <a:gd name="connsiteY24" fmla="*/ 3846929 h 5379515"/>
              <a:gd name="connsiteX25" fmla="*/ 1752844 w 10962611"/>
              <a:gd name="connsiteY25" fmla="*/ 4983839 h 5379515"/>
              <a:gd name="connsiteX26" fmla="*/ 2148520 w 10962611"/>
              <a:gd name="connsiteY26" fmla="*/ 5379515 h 5379515"/>
              <a:gd name="connsiteX27" fmla="*/ 2544196 w 10962611"/>
              <a:gd name="connsiteY27" fmla="*/ 4983839 h 5379515"/>
              <a:gd name="connsiteX28" fmla="*/ 2544196 w 10962611"/>
              <a:gd name="connsiteY28" fmla="*/ 4018389 h 5379515"/>
              <a:gd name="connsiteX29" fmla="*/ 1936174 w 10962611"/>
              <a:gd name="connsiteY29" fmla="*/ 3634583 h 5379515"/>
              <a:gd name="connsiteX30" fmla="*/ 2046964 w 10962611"/>
              <a:gd name="connsiteY30" fmla="*/ 3390583 h 5379515"/>
              <a:gd name="connsiteX31" fmla="*/ 5445820 w 10962611"/>
              <a:gd name="connsiteY31" fmla="*/ 4098843 h 5379515"/>
              <a:gd name="connsiteX32" fmla="*/ 5445820 w 10962611"/>
              <a:gd name="connsiteY32" fmla="*/ 4983839 h 5379515"/>
              <a:gd name="connsiteX33" fmla="*/ 5841496 w 10962611"/>
              <a:gd name="connsiteY33" fmla="*/ 5379515 h 5379515"/>
              <a:gd name="connsiteX34" fmla="*/ 6237172 w 10962611"/>
              <a:gd name="connsiteY34" fmla="*/ 4983839 h 5379515"/>
              <a:gd name="connsiteX35" fmla="*/ 6237172 w 10962611"/>
              <a:gd name="connsiteY35" fmla="*/ 3796811 h 5379515"/>
              <a:gd name="connsiteX36" fmla="*/ 6764740 w 10962611"/>
              <a:gd name="connsiteY36" fmla="*/ 3577870 h 5379515"/>
              <a:gd name="connsiteX37" fmla="*/ 6764740 w 10962611"/>
              <a:gd name="connsiteY37" fmla="*/ 4983839 h 5379515"/>
              <a:gd name="connsiteX38" fmla="*/ 7160416 w 10962611"/>
              <a:gd name="connsiteY38" fmla="*/ 5379515 h 5379515"/>
              <a:gd name="connsiteX39" fmla="*/ 7556092 w 10962611"/>
              <a:gd name="connsiteY39" fmla="*/ 4983839 h 5379515"/>
              <a:gd name="connsiteX40" fmla="*/ 7556092 w 10962611"/>
              <a:gd name="connsiteY40" fmla="*/ 3244183 h 5379515"/>
              <a:gd name="connsiteX41" fmla="*/ 7805367 w 10962611"/>
              <a:gd name="connsiteY41" fmla="*/ 3141308 h 5379515"/>
              <a:gd name="connsiteX42" fmla="*/ 8479335 w 10962611"/>
              <a:gd name="connsiteY42" fmla="*/ 2863015 h 5379515"/>
              <a:gd name="connsiteX43" fmla="*/ 8557151 w 10962611"/>
              <a:gd name="connsiteY43" fmla="*/ 2930280 h 5379515"/>
              <a:gd name="connsiteX44" fmla="*/ 9707249 w 10962611"/>
              <a:gd name="connsiteY44" fmla="*/ 3362886 h 5379515"/>
              <a:gd name="connsiteX45" fmla="*/ 9891898 w 10962611"/>
              <a:gd name="connsiteY45" fmla="*/ 3362886 h 5379515"/>
              <a:gd name="connsiteX46" fmla="*/ 10369348 w 10962611"/>
              <a:gd name="connsiteY46" fmla="*/ 3112291 h 5379515"/>
              <a:gd name="connsiteX47" fmla="*/ 10407596 w 10962611"/>
              <a:gd name="connsiteY47" fmla="*/ 3029199 h 5379515"/>
              <a:gd name="connsiteX48" fmla="*/ 10457715 w 10962611"/>
              <a:gd name="connsiteY48" fmla="*/ 2814215 h 5379515"/>
              <a:gd name="connsiteX49" fmla="*/ 10441888 w 10962611"/>
              <a:gd name="connsiteY49" fmla="*/ 2674410 h 5379515"/>
              <a:gd name="connsiteX50" fmla="*/ 10918978 w 10962611"/>
              <a:gd name="connsiteY50" fmla="*/ 1997475 h 5379515"/>
              <a:gd name="connsiteX0" fmla="*/ 10918978 w 10962611"/>
              <a:gd name="connsiteY0" fmla="*/ 1997475 h 5379515"/>
              <a:gd name="connsiteX1" fmla="*/ 10809388 w 10962611"/>
              <a:gd name="connsiteY1" fmla="*/ 1609024 h 5379515"/>
              <a:gd name="connsiteX2" fmla="*/ 10036979 w 10962611"/>
              <a:gd name="connsiteY2" fmla="*/ 2101999 h 5379515"/>
              <a:gd name="connsiteX3" fmla="*/ 10154363 w 10962611"/>
              <a:gd name="connsiteY3" fmla="*/ 1450452 h 5379515"/>
              <a:gd name="connsiteX4" fmla="*/ 10100485 w 10962611"/>
              <a:gd name="connsiteY4" fmla="*/ 1374324 h 5379515"/>
              <a:gd name="connsiteX5" fmla="*/ 10034342 w 10962611"/>
              <a:gd name="connsiteY5" fmla="*/ 1402971 h 5379515"/>
              <a:gd name="connsiteX6" fmla="*/ 9571401 w 10962611"/>
              <a:gd name="connsiteY6" fmla="*/ 1675987 h 5379515"/>
              <a:gd name="connsiteX7" fmla="*/ 9063617 w 10962611"/>
              <a:gd name="connsiteY7" fmla="*/ 1139187 h 5379515"/>
              <a:gd name="connsiteX8" fmla="*/ 9270687 w 10962611"/>
              <a:gd name="connsiteY8" fmla="*/ 1023122 h 5379515"/>
              <a:gd name="connsiteX9" fmla="*/ 9285195 w 10962611"/>
              <a:gd name="connsiteY9" fmla="*/ 342559 h 5379515"/>
              <a:gd name="connsiteX10" fmla="*/ 8772136 w 10962611"/>
              <a:gd name="connsiteY10" fmla="*/ 833198 h 5379515"/>
              <a:gd name="connsiteX11" fmla="*/ 8525497 w 10962611"/>
              <a:gd name="connsiteY11" fmla="*/ 569414 h 5379515"/>
              <a:gd name="connsiteX12" fmla="*/ 7111616 w 10962611"/>
              <a:gd name="connsiteY12" fmla="*/ 2278 h 5379515"/>
              <a:gd name="connsiteX13" fmla="*/ 5660804 w 10962611"/>
              <a:gd name="connsiteY13" fmla="*/ 242322 h 5379515"/>
              <a:gd name="connsiteX14" fmla="*/ 3890813 w 10962611"/>
              <a:gd name="connsiteY14" fmla="*/ 318819 h 5379515"/>
              <a:gd name="connsiteX15" fmla="*/ 2665537 w 10962611"/>
              <a:gd name="connsiteY15" fmla="*/ 225176 h 5379515"/>
              <a:gd name="connsiteX16" fmla="*/ 2203915 w 10962611"/>
              <a:gd name="connsiteY16" fmla="*/ 247597 h 5379515"/>
              <a:gd name="connsiteX17" fmla="*/ 0 w 10962611"/>
              <a:gd name="connsiteY17" fmla="*/ 2365783 h 5379515"/>
              <a:gd name="connsiteX18" fmla="*/ 0 w 10962611"/>
              <a:gd name="connsiteY18" fmla="*/ 2841913 h 5379515"/>
              <a:gd name="connsiteX19" fmla="*/ 433925 w 10962611"/>
              <a:gd name="connsiteY19" fmla="*/ 2646713 h 5379515"/>
              <a:gd name="connsiteX20" fmla="*/ 433925 w 10962611"/>
              <a:gd name="connsiteY20" fmla="*/ 4983839 h 5379515"/>
              <a:gd name="connsiteX21" fmla="*/ 829601 w 10962611"/>
              <a:gd name="connsiteY21" fmla="*/ 5379515 h 5379515"/>
              <a:gd name="connsiteX22" fmla="*/ 1225277 w 10962611"/>
              <a:gd name="connsiteY22" fmla="*/ 4983839 h 5379515"/>
              <a:gd name="connsiteX23" fmla="*/ 1225277 w 10962611"/>
              <a:gd name="connsiteY23" fmla="*/ 4069827 h 5379515"/>
              <a:gd name="connsiteX24" fmla="*/ 1752844 w 10962611"/>
              <a:gd name="connsiteY24" fmla="*/ 3846929 h 5379515"/>
              <a:gd name="connsiteX25" fmla="*/ 1752844 w 10962611"/>
              <a:gd name="connsiteY25" fmla="*/ 4983839 h 5379515"/>
              <a:gd name="connsiteX26" fmla="*/ 2148520 w 10962611"/>
              <a:gd name="connsiteY26" fmla="*/ 5379515 h 5379515"/>
              <a:gd name="connsiteX27" fmla="*/ 2544196 w 10962611"/>
              <a:gd name="connsiteY27" fmla="*/ 4983839 h 5379515"/>
              <a:gd name="connsiteX28" fmla="*/ 2544196 w 10962611"/>
              <a:gd name="connsiteY28" fmla="*/ 4018389 h 5379515"/>
              <a:gd name="connsiteX29" fmla="*/ 1936174 w 10962611"/>
              <a:gd name="connsiteY29" fmla="*/ 3634583 h 5379515"/>
              <a:gd name="connsiteX30" fmla="*/ 2046964 w 10962611"/>
              <a:gd name="connsiteY30" fmla="*/ 3390583 h 5379515"/>
              <a:gd name="connsiteX31" fmla="*/ 5445820 w 10962611"/>
              <a:gd name="connsiteY31" fmla="*/ 4098843 h 5379515"/>
              <a:gd name="connsiteX32" fmla="*/ 5445820 w 10962611"/>
              <a:gd name="connsiteY32" fmla="*/ 4983839 h 5379515"/>
              <a:gd name="connsiteX33" fmla="*/ 5841496 w 10962611"/>
              <a:gd name="connsiteY33" fmla="*/ 5379515 h 5379515"/>
              <a:gd name="connsiteX34" fmla="*/ 6237172 w 10962611"/>
              <a:gd name="connsiteY34" fmla="*/ 4983839 h 5379515"/>
              <a:gd name="connsiteX35" fmla="*/ 6237172 w 10962611"/>
              <a:gd name="connsiteY35" fmla="*/ 3796811 h 5379515"/>
              <a:gd name="connsiteX36" fmla="*/ 6764740 w 10962611"/>
              <a:gd name="connsiteY36" fmla="*/ 3577870 h 5379515"/>
              <a:gd name="connsiteX37" fmla="*/ 6764740 w 10962611"/>
              <a:gd name="connsiteY37" fmla="*/ 4983839 h 5379515"/>
              <a:gd name="connsiteX38" fmla="*/ 7160416 w 10962611"/>
              <a:gd name="connsiteY38" fmla="*/ 5379515 h 5379515"/>
              <a:gd name="connsiteX39" fmla="*/ 7556092 w 10962611"/>
              <a:gd name="connsiteY39" fmla="*/ 4983839 h 5379515"/>
              <a:gd name="connsiteX40" fmla="*/ 7556092 w 10962611"/>
              <a:gd name="connsiteY40" fmla="*/ 3244183 h 5379515"/>
              <a:gd name="connsiteX41" fmla="*/ 7805367 w 10962611"/>
              <a:gd name="connsiteY41" fmla="*/ 3141308 h 5379515"/>
              <a:gd name="connsiteX42" fmla="*/ 8479335 w 10962611"/>
              <a:gd name="connsiteY42" fmla="*/ 2863015 h 5379515"/>
              <a:gd name="connsiteX43" fmla="*/ 8557151 w 10962611"/>
              <a:gd name="connsiteY43" fmla="*/ 2930280 h 5379515"/>
              <a:gd name="connsiteX44" fmla="*/ 9707249 w 10962611"/>
              <a:gd name="connsiteY44" fmla="*/ 3362886 h 5379515"/>
              <a:gd name="connsiteX45" fmla="*/ 9891898 w 10962611"/>
              <a:gd name="connsiteY45" fmla="*/ 3362886 h 5379515"/>
              <a:gd name="connsiteX46" fmla="*/ 10369348 w 10962611"/>
              <a:gd name="connsiteY46" fmla="*/ 3112291 h 5379515"/>
              <a:gd name="connsiteX47" fmla="*/ 10407596 w 10962611"/>
              <a:gd name="connsiteY47" fmla="*/ 3029199 h 5379515"/>
              <a:gd name="connsiteX48" fmla="*/ 10457715 w 10962611"/>
              <a:gd name="connsiteY48" fmla="*/ 2814215 h 5379515"/>
              <a:gd name="connsiteX49" fmla="*/ 10441888 w 10962611"/>
              <a:gd name="connsiteY49" fmla="*/ 2674410 h 5379515"/>
              <a:gd name="connsiteX50" fmla="*/ 10918978 w 10962611"/>
              <a:gd name="connsiteY50" fmla="*/ 1997475 h 5379515"/>
              <a:gd name="connsiteX0" fmla="*/ 10918978 w 10962611"/>
              <a:gd name="connsiteY0" fmla="*/ 1997475 h 5379515"/>
              <a:gd name="connsiteX1" fmla="*/ 10809388 w 10962611"/>
              <a:gd name="connsiteY1" fmla="*/ 1609024 h 5379515"/>
              <a:gd name="connsiteX2" fmla="*/ 10036979 w 10962611"/>
              <a:gd name="connsiteY2" fmla="*/ 2101999 h 5379515"/>
              <a:gd name="connsiteX3" fmla="*/ 10154363 w 10962611"/>
              <a:gd name="connsiteY3" fmla="*/ 1450452 h 5379515"/>
              <a:gd name="connsiteX4" fmla="*/ 10100485 w 10962611"/>
              <a:gd name="connsiteY4" fmla="*/ 1374324 h 5379515"/>
              <a:gd name="connsiteX5" fmla="*/ 10034342 w 10962611"/>
              <a:gd name="connsiteY5" fmla="*/ 1402971 h 5379515"/>
              <a:gd name="connsiteX6" fmla="*/ 9571401 w 10962611"/>
              <a:gd name="connsiteY6" fmla="*/ 1675987 h 5379515"/>
              <a:gd name="connsiteX7" fmla="*/ 9063617 w 10962611"/>
              <a:gd name="connsiteY7" fmla="*/ 1139187 h 5379515"/>
              <a:gd name="connsiteX8" fmla="*/ 9270687 w 10962611"/>
              <a:gd name="connsiteY8" fmla="*/ 1023122 h 5379515"/>
              <a:gd name="connsiteX9" fmla="*/ 9285195 w 10962611"/>
              <a:gd name="connsiteY9" fmla="*/ 342559 h 5379515"/>
              <a:gd name="connsiteX10" fmla="*/ 8772136 w 10962611"/>
              <a:gd name="connsiteY10" fmla="*/ 833198 h 5379515"/>
              <a:gd name="connsiteX11" fmla="*/ 8525497 w 10962611"/>
              <a:gd name="connsiteY11" fmla="*/ 569414 h 5379515"/>
              <a:gd name="connsiteX12" fmla="*/ 7111616 w 10962611"/>
              <a:gd name="connsiteY12" fmla="*/ 2278 h 5379515"/>
              <a:gd name="connsiteX13" fmla="*/ 5660804 w 10962611"/>
              <a:gd name="connsiteY13" fmla="*/ 242322 h 5379515"/>
              <a:gd name="connsiteX14" fmla="*/ 3890813 w 10962611"/>
              <a:gd name="connsiteY14" fmla="*/ 318819 h 5379515"/>
              <a:gd name="connsiteX15" fmla="*/ 2665537 w 10962611"/>
              <a:gd name="connsiteY15" fmla="*/ 225176 h 5379515"/>
              <a:gd name="connsiteX16" fmla="*/ 2203915 w 10962611"/>
              <a:gd name="connsiteY16" fmla="*/ 247597 h 5379515"/>
              <a:gd name="connsiteX17" fmla="*/ 0 w 10962611"/>
              <a:gd name="connsiteY17" fmla="*/ 2365783 h 5379515"/>
              <a:gd name="connsiteX18" fmla="*/ 0 w 10962611"/>
              <a:gd name="connsiteY18" fmla="*/ 2841913 h 5379515"/>
              <a:gd name="connsiteX19" fmla="*/ 433925 w 10962611"/>
              <a:gd name="connsiteY19" fmla="*/ 2646713 h 5379515"/>
              <a:gd name="connsiteX20" fmla="*/ 433925 w 10962611"/>
              <a:gd name="connsiteY20" fmla="*/ 4983839 h 5379515"/>
              <a:gd name="connsiteX21" fmla="*/ 829601 w 10962611"/>
              <a:gd name="connsiteY21" fmla="*/ 5379515 h 5379515"/>
              <a:gd name="connsiteX22" fmla="*/ 1225277 w 10962611"/>
              <a:gd name="connsiteY22" fmla="*/ 4983839 h 5379515"/>
              <a:gd name="connsiteX23" fmla="*/ 1225277 w 10962611"/>
              <a:gd name="connsiteY23" fmla="*/ 4069827 h 5379515"/>
              <a:gd name="connsiteX24" fmla="*/ 1752844 w 10962611"/>
              <a:gd name="connsiteY24" fmla="*/ 3846929 h 5379515"/>
              <a:gd name="connsiteX25" fmla="*/ 1752844 w 10962611"/>
              <a:gd name="connsiteY25" fmla="*/ 4983839 h 5379515"/>
              <a:gd name="connsiteX26" fmla="*/ 2148520 w 10962611"/>
              <a:gd name="connsiteY26" fmla="*/ 5379515 h 5379515"/>
              <a:gd name="connsiteX27" fmla="*/ 2544196 w 10962611"/>
              <a:gd name="connsiteY27" fmla="*/ 4983839 h 5379515"/>
              <a:gd name="connsiteX28" fmla="*/ 2544196 w 10962611"/>
              <a:gd name="connsiteY28" fmla="*/ 4018389 h 5379515"/>
              <a:gd name="connsiteX29" fmla="*/ 1936174 w 10962611"/>
              <a:gd name="connsiteY29" fmla="*/ 3634583 h 5379515"/>
              <a:gd name="connsiteX30" fmla="*/ 2046964 w 10962611"/>
              <a:gd name="connsiteY30" fmla="*/ 3390583 h 5379515"/>
              <a:gd name="connsiteX31" fmla="*/ 5445820 w 10962611"/>
              <a:gd name="connsiteY31" fmla="*/ 4098843 h 5379515"/>
              <a:gd name="connsiteX32" fmla="*/ 5445820 w 10962611"/>
              <a:gd name="connsiteY32" fmla="*/ 4983839 h 5379515"/>
              <a:gd name="connsiteX33" fmla="*/ 5841496 w 10962611"/>
              <a:gd name="connsiteY33" fmla="*/ 5379515 h 5379515"/>
              <a:gd name="connsiteX34" fmla="*/ 6237172 w 10962611"/>
              <a:gd name="connsiteY34" fmla="*/ 4983839 h 5379515"/>
              <a:gd name="connsiteX35" fmla="*/ 6237172 w 10962611"/>
              <a:gd name="connsiteY35" fmla="*/ 3796811 h 5379515"/>
              <a:gd name="connsiteX36" fmla="*/ 6764740 w 10962611"/>
              <a:gd name="connsiteY36" fmla="*/ 3577870 h 5379515"/>
              <a:gd name="connsiteX37" fmla="*/ 6764740 w 10962611"/>
              <a:gd name="connsiteY37" fmla="*/ 4983839 h 5379515"/>
              <a:gd name="connsiteX38" fmla="*/ 7160416 w 10962611"/>
              <a:gd name="connsiteY38" fmla="*/ 5379515 h 5379515"/>
              <a:gd name="connsiteX39" fmla="*/ 7556092 w 10962611"/>
              <a:gd name="connsiteY39" fmla="*/ 4983839 h 5379515"/>
              <a:gd name="connsiteX40" fmla="*/ 7556092 w 10962611"/>
              <a:gd name="connsiteY40" fmla="*/ 3244183 h 5379515"/>
              <a:gd name="connsiteX41" fmla="*/ 7805367 w 10962611"/>
              <a:gd name="connsiteY41" fmla="*/ 3141308 h 5379515"/>
              <a:gd name="connsiteX42" fmla="*/ 8479335 w 10962611"/>
              <a:gd name="connsiteY42" fmla="*/ 2863015 h 5379515"/>
              <a:gd name="connsiteX43" fmla="*/ 8557151 w 10962611"/>
              <a:gd name="connsiteY43" fmla="*/ 2930280 h 5379515"/>
              <a:gd name="connsiteX44" fmla="*/ 9707249 w 10962611"/>
              <a:gd name="connsiteY44" fmla="*/ 3362886 h 5379515"/>
              <a:gd name="connsiteX45" fmla="*/ 9891898 w 10962611"/>
              <a:gd name="connsiteY45" fmla="*/ 3362886 h 5379515"/>
              <a:gd name="connsiteX46" fmla="*/ 10369348 w 10962611"/>
              <a:gd name="connsiteY46" fmla="*/ 3112291 h 5379515"/>
              <a:gd name="connsiteX47" fmla="*/ 10407596 w 10962611"/>
              <a:gd name="connsiteY47" fmla="*/ 3029199 h 5379515"/>
              <a:gd name="connsiteX48" fmla="*/ 10457715 w 10962611"/>
              <a:gd name="connsiteY48" fmla="*/ 2814215 h 5379515"/>
              <a:gd name="connsiteX49" fmla="*/ 10441888 w 10962611"/>
              <a:gd name="connsiteY49" fmla="*/ 2674410 h 5379515"/>
              <a:gd name="connsiteX50" fmla="*/ 10918978 w 10962611"/>
              <a:gd name="connsiteY50" fmla="*/ 1997475 h 5379515"/>
              <a:gd name="connsiteX0" fmla="*/ 10918978 w 10962611"/>
              <a:gd name="connsiteY0" fmla="*/ 1997475 h 5379515"/>
              <a:gd name="connsiteX1" fmla="*/ 10809388 w 10962611"/>
              <a:gd name="connsiteY1" fmla="*/ 1609024 h 5379515"/>
              <a:gd name="connsiteX2" fmla="*/ 10036979 w 10962611"/>
              <a:gd name="connsiteY2" fmla="*/ 2101999 h 5379515"/>
              <a:gd name="connsiteX3" fmla="*/ 10154363 w 10962611"/>
              <a:gd name="connsiteY3" fmla="*/ 1450452 h 5379515"/>
              <a:gd name="connsiteX4" fmla="*/ 10100485 w 10962611"/>
              <a:gd name="connsiteY4" fmla="*/ 1374324 h 5379515"/>
              <a:gd name="connsiteX5" fmla="*/ 10034342 w 10962611"/>
              <a:gd name="connsiteY5" fmla="*/ 1402971 h 5379515"/>
              <a:gd name="connsiteX6" fmla="*/ 9571401 w 10962611"/>
              <a:gd name="connsiteY6" fmla="*/ 1675987 h 5379515"/>
              <a:gd name="connsiteX7" fmla="*/ 9063617 w 10962611"/>
              <a:gd name="connsiteY7" fmla="*/ 1139187 h 5379515"/>
              <a:gd name="connsiteX8" fmla="*/ 9270687 w 10962611"/>
              <a:gd name="connsiteY8" fmla="*/ 1023122 h 5379515"/>
              <a:gd name="connsiteX9" fmla="*/ 9285195 w 10962611"/>
              <a:gd name="connsiteY9" fmla="*/ 342559 h 5379515"/>
              <a:gd name="connsiteX10" fmla="*/ 8772136 w 10962611"/>
              <a:gd name="connsiteY10" fmla="*/ 833198 h 5379515"/>
              <a:gd name="connsiteX11" fmla="*/ 8525497 w 10962611"/>
              <a:gd name="connsiteY11" fmla="*/ 569414 h 5379515"/>
              <a:gd name="connsiteX12" fmla="*/ 7111616 w 10962611"/>
              <a:gd name="connsiteY12" fmla="*/ 2278 h 5379515"/>
              <a:gd name="connsiteX13" fmla="*/ 5660804 w 10962611"/>
              <a:gd name="connsiteY13" fmla="*/ 242322 h 5379515"/>
              <a:gd name="connsiteX14" fmla="*/ 3890813 w 10962611"/>
              <a:gd name="connsiteY14" fmla="*/ 318819 h 5379515"/>
              <a:gd name="connsiteX15" fmla="*/ 2665537 w 10962611"/>
              <a:gd name="connsiteY15" fmla="*/ 225176 h 5379515"/>
              <a:gd name="connsiteX16" fmla="*/ 2203915 w 10962611"/>
              <a:gd name="connsiteY16" fmla="*/ 247597 h 5379515"/>
              <a:gd name="connsiteX17" fmla="*/ 0 w 10962611"/>
              <a:gd name="connsiteY17" fmla="*/ 2365783 h 5379515"/>
              <a:gd name="connsiteX18" fmla="*/ 0 w 10962611"/>
              <a:gd name="connsiteY18" fmla="*/ 2841913 h 5379515"/>
              <a:gd name="connsiteX19" fmla="*/ 433925 w 10962611"/>
              <a:gd name="connsiteY19" fmla="*/ 2646713 h 5379515"/>
              <a:gd name="connsiteX20" fmla="*/ 433925 w 10962611"/>
              <a:gd name="connsiteY20" fmla="*/ 4983839 h 5379515"/>
              <a:gd name="connsiteX21" fmla="*/ 829601 w 10962611"/>
              <a:gd name="connsiteY21" fmla="*/ 5379515 h 5379515"/>
              <a:gd name="connsiteX22" fmla="*/ 1225277 w 10962611"/>
              <a:gd name="connsiteY22" fmla="*/ 4983839 h 5379515"/>
              <a:gd name="connsiteX23" fmla="*/ 1225277 w 10962611"/>
              <a:gd name="connsiteY23" fmla="*/ 4069827 h 5379515"/>
              <a:gd name="connsiteX24" fmla="*/ 1752844 w 10962611"/>
              <a:gd name="connsiteY24" fmla="*/ 3846929 h 5379515"/>
              <a:gd name="connsiteX25" fmla="*/ 1752844 w 10962611"/>
              <a:gd name="connsiteY25" fmla="*/ 4983839 h 5379515"/>
              <a:gd name="connsiteX26" fmla="*/ 2148520 w 10962611"/>
              <a:gd name="connsiteY26" fmla="*/ 5379515 h 5379515"/>
              <a:gd name="connsiteX27" fmla="*/ 2544196 w 10962611"/>
              <a:gd name="connsiteY27" fmla="*/ 4983839 h 5379515"/>
              <a:gd name="connsiteX28" fmla="*/ 2544196 w 10962611"/>
              <a:gd name="connsiteY28" fmla="*/ 4018389 h 5379515"/>
              <a:gd name="connsiteX29" fmla="*/ 1936174 w 10962611"/>
              <a:gd name="connsiteY29" fmla="*/ 3634583 h 5379515"/>
              <a:gd name="connsiteX30" fmla="*/ 2046964 w 10962611"/>
              <a:gd name="connsiteY30" fmla="*/ 3390583 h 5379515"/>
              <a:gd name="connsiteX31" fmla="*/ 5445820 w 10962611"/>
              <a:gd name="connsiteY31" fmla="*/ 4098843 h 5379515"/>
              <a:gd name="connsiteX32" fmla="*/ 5445820 w 10962611"/>
              <a:gd name="connsiteY32" fmla="*/ 4983839 h 5379515"/>
              <a:gd name="connsiteX33" fmla="*/ 5841496 w 10962611"/>
              <a:gd name="connsiteY33" fmla="*/ 5379515 h 5379515"/>
              <a:gd name="connsiteX34" fmla="*/ 6237172 w 10962611"/>
              <a:gd name="connsiteY34" fmla="*/ 4983839 h 5379515"/>
              <a:gd name="connsiteX35" fmla="*/ 6237172 w 10962611"/>
              <a:gd name="connsiteY35" fmla="*/ 3796811 h 5379515"/>
              <a:gd name="connsiteX36" fmla="*/ 6764740 w 10962611"/>
              <a:gd name="connsiteY36" fmla="*/ 3577870 h 5379515"/>
              <a:gd name="connsiteX37" fmla="*/ 6764740 w 10962611"/>
              <a:gd name="connsiteY37" fmla="*/ 4983839 h 5379515"/>
              <a:gd name="connsiteX38" fmla="*/ 7160416 w 10962611"/>
              <a:gd name="connsiteY38" fmla="*/ 5379515 h 5379515"/>
              <a:gd name="connsiteX39" fmla="*/ 7556092 w 10962611"/>
              <a:gd name="connsiteY39" fmla="*/ 4983839 h 5379515"/>
              <a:gd name="connsiteX40" fmla="*/ 7556092 w 10962611"/>
              <a:gd name="connsiteY40" fmla="*/ 3244183 h 5379515"/>
              <a:gd name="connsiteX41" fmla="*/ 7805367 w 10962611"/>
              <a:gd name="connsiteY41" fmla="*/ 3141308 h 5379515"/>
              <a:gd name="connsiteX42" fmla="*/ 8479335 w 10962611"/>
              <a:gd name="connsiteY42" fmla="*/ 2863015 h 5379515"/>
              <a:gd name="connsiteX43" fmla="*/ 8557151 w 10962611"/>
              <a:gd name="connsiteY43" fmla="*/ 2930280 h 5379515"/>
              <a:gd name="connsiteX44" fmla="*/ 9707249 w 10962611"/>
              <a:gd name="connsiteY44" fmla="*/ 3362886 h 5379515"/>
              <a:gd name="connsiteX45" fmla="*/ 9891898 w 10962611"/>
              <a:gd name="connsiteY45" fmla="*/ 3362886 h 5379515"/>
              <a:gd name="connsiteX46" fmla="*/ 10369348 w 10962611"/>
              <a:gd name="connsiteY46" fmla="*/ 3112291 h 5379515"/>
              <a:gd name="connsiteX47" fmla="*/ 10407596 w 10962611"/>
              <a:gd name="connsiteY47" fmla="*/ 3029199 h 5379515"/>
              <a:gd name="connsiteX48" fmla="*/ 10457715 w 10962611"/>
              <a:gd name="connsiteY48" fmla="*/ 2814215 h 5379515"/>
              <a:gd name="connsiteX49" fmla="*/ 10441888 w 10962611"/>
              <a:gd name="connsiteY49" fmla="*/ 2674410 h 5379515"/>
              <a:gd name="connsiteX50" fmla="*/ 10918978 w 10962611"/>
              <a:gd name="connsiteY50" fmla="*/ 1997475 h 5379515"/>
              <a:gd name="connsiteX0" fmla="*/ 10918978 w 10962611"/>
              <a:gd name="connsiteY0" fmla="*/ 1997475 h 5379515"/>
              <a:gd name="connsiteX1" fmla="*/ 10809388 w 10962611"/>
              <a:gd name="connsiteY1" fmla="*/ 1609024 h 5379515"/>
              <a:gd name="connsiteX2" fmla="*/ 10036979 w 10962611"/>
              <a:gd name="connsiteY2" fmla="*/ 2101999 h 5379515"/>
              <a:gd name="connsiteX3" fmla="*/ 10154363 w 10962611"/>
              <a:gd name="connsiteY3" fmla="*/ 1450452 h 5379515"/>
              <a:gd name="connsiteX4" fmla="*/ 10100485 w 10962611"/>
              <a:gd name="connsiteY4" fmla="*/ 1374324 h 5379515"/>
              <a:gd name="connsiteX5" fmla="*/ 10034342 w 10962611"/>
              <a:gd name="connsiteY5" fmla="*/ 1402971 h 5379515"/>
              <a:gd name="connsiteX6" fmla="*/ 9571401 w 10962611"/>
              <a:gd name="connsiteY6" fmla="*/ 1675987 h 5379515"/>
              <a:gd name="connsiteX7" fmla="*/ 9063617 w 10962611"/>
              <a:gd name="connsiteY7" fmla="*/ 1139187 h 5379515"/>
              <a:gd name="connsiteX8" fmla="*/ 9270687 w 10962611"/>
              <a:gd name="connsiteY8" fmla="*/ 1023122 h 5379515"/>
              <a:gd name="connsiteX9" fmla="*/ 9285195 w 10962611"/>
              <a:gd name="connsiteY9" fmla="*/ 342559 h 5379515"/>
              <a:gd name="connsiteX10" fmla="*/ 8772136 w 10962611"/>
              <a:gd name="connsiteY10" fmla="*/ 833198 h 5379515"/>
              <a:gd name="connsiteX11" fmla="*/ 8525497 w 10962611"/>
              <a:gd name="connsiteY11" fmla="*/ 569414 h 5379515"/>
              <a:gd name="connsiteX12" fmla="*/ 7111616 w 10962611"/>
              <a:gd name="connsiteY12" fmla="*/ 2278 h 5379515"/>
              <a:gd name="connsiteX13" fmla="*/ 5660804 w 10962611"/>
              <a:gd name="connsiteY13" fmla="*/ 242322 h 5379515"/>
              <a:gd name="connsiteX14" fmla="*/ 3890813 w 10962611"/>
              <a:gd name="connsiteY14" fmla="*/ 318819 h 5379515"/>
              <a:gd name="connsiteX15" fmla="*/ 2665537 w 10962611"/>
              <a:gd name="connsiteY15" fmla="*/ 225176 h 5379515"/>
              <a:gd name="connsiteX16" fmla="*/ 2203915 w 10962611"/>
              <a:gd name="connsiteY16" fmla="*/ 247597 h 5379515"/>
              <a:gd name="connsiteX17" fmla="*/ 0 w 10962611"/>
              <a:gd name="connsiteY17" fmla="*/ 2365783 h 5379515"/>
              <a:gd name="connsiteX18" fmla="*/ 0 w 10962611"/>
              <a:gd name="connsiteY18" fmla="*/ 2841913 h 5379515"/>
              <a:gd name="connsiteX19" fmla="*/ 433925 w 10962611"/>
              <a:gd name="connsiteY19" fmla="*/ 2646713 h 5379515"/>
              <a:gd name="connsiteX20" fmla="*/ 433925 w 10962611"/>
              <a:gd name="connsiteY20" fmla="*/ 4983839 h 5379515"/>
              <a:gd name="connsiteX21" fmla="*/ 829601 w 10962611"/>
              <a:gd name="connsiteY21" fmla="*/ 5379515 h 5379515"/>
              <a:gd name="connsiteX22" fmla="*/ 1225277 w 10962611"/>
              <a:gd name="connsiteY22" fmla="*/ 4983839 h 5379515"/>
              <a:gd name="connsiteX23" fmla="*/ 1225277 w 10962611"/>
              <a:gd name="connsiteY23" fmla="*/ 4069827 h 5379515"/>
              <a:gd name="connsiteX24" fmla="*/ 1752844 w 10962611"/>
              <a:gd name="connsiteY24" fmla="*/ 3846929 h 5379515"/>
              <a:gd name="connsiteX25" fmla="*/ 1752844 w 10962611"/>
              <a:gd name="connsiteY25" fmla="*/ 4983839 h 5379515"/>
              <a:gd name="connsiteX26" fmla="*/ 2148520 w 10962611"/>
              <a:gd name="connsiteY26" fmla="*/ 5379515 h 5379515"/>
              <a:gd name="connsiteX27" fmla="*/ 2544196 w 10962611"/>
              <a:gd name="connsiteY27" fmla="*/ 4983839 h 5379515"/>
              <a:gd name="connsiteX28" fmla="*/ 2544196 w 10962611"/>
              <a:gd name="connsiteY28" fmla="*/ 4018389 h 5379515"/>
              <a:gd name="connsiteX29" fmla="*/ 1936174 w 10962611"/>
              <a:gd name="connsiteY29" fmla="*/ 3634583 h 5379515"/>
              <a:gd name="connsiteX30" fmla="*/ 2046964 w 10962611"/>
              <a:gd name="connsiteY30" fmla="*/ 3390583 h 5379515"/>
              <a:gd name="connsiteX31" fmla="*/ 5445820 w 10962611"/>
              <a:gd name="connsiteY31" fmla="*/ 4098843 h 5379515"/>
              <a:gd name="connsiteX32" fmla="*/ 5445820 w 10962611"/>
              <a:gd name="connsiteY32" fmla="*/ 4983839 h 5379515"/>
              <a:gd name="connsiteX33" fmla="*/ 5841496 w 10962611"/>
              <a:gd name="connsiteY33" fmla="*/ 5379515 h 5379515"/>
              <a:gd name="connsiteX34" fmla="*/ 6237172 w 10962611"/>
              <a:gd name="connsiteY34" fmla="*/ 4983839 h 5379515"/>
              <a:gd name="connsiteX35" fmla="*/ 6237172 w 10962611"/>
              <a:gd name="connsiteY35" fmla="*/ 3796811 h 5379515"/>
              <a:gd name="connsiteX36" fmla="*/ 6764740 w 10962611"/>
              <a:gd name="connsiteY36" fmla="*/ 3577870 h 5379515"/>
              <a:gd name="connsiteX37" fmla="*/ 6764740 w 10962611"/>
              <a:gd name="connsiteY37" fmla="*/ 4983839 h 5379515"/>
              <a:gd name="connsiteX38" fmla="*/ 7160416 w 10962611"/>
              <a:gd name="connsiteY38" fmla="*/ 5379515 h 5379515"/>
              <a:gd name="connsiteX39" fmla="*/ 7556092 w 10962611"/>
              <a:gd name="connsiteY39" fmla="*/ 4983839 h 5379515"/>
              <a:gd name="connsiteX40" fmla="*/ 7556092 w 10962611"/>
              <a:gd name="connsiteY40" fmla="*/ 3244183 h 5379515"/>
              <a:gd name="connsiteX41" fmla="*/ 7805367 w 10962611"/>
              <a:gd name="connsiteY41" fmla="*/ 3141308 h 5379515"/>
              <a:gd name="connsiteX42" fmla="*/ 8479335 w 10962611"/>
              <a:gd name="connsiteY42" fmla="*/ 2863015 h 5379515"/>
              <a:gd name="connsiteX43" fmla="*/ 8557151 w 10962611"/>
              <a:gd name="connsiteY43" fmla="*/ 2930280 h 5379515"/>
              <a:gd name="connsiteX44" fmla="*/ 9707249 w 10962611"/>
              <a:gd name="connsiteY44" fmla="*/ 3362886 h 5379515"/>
              <a:gd name="connsiteX45" fmla="*/ 9891898 w 10962611"/>
              <a:gd name="connsiteY45" fmla="*/ 3362886 h 5379515"/>
              <a:gd name="connsiteX46" fmla="*/ 10369348 w 10962611"/>
              <a:gd name="connsiteY46" fmla="*/ 3112291 h 5379515"/>
              <a:gd name="connsiteX47" fmla="*/ 10407596 w 10962611"/>
              <a:gd name="connsiteY47" fmla="*/ 3029199 h 5379515"/>
              <a:gd name="connsiteX48" fmla="*/ 10457715 w 10962611"/>
              <a:gd name="connsiteY48" fmla="*/ 2814215 h 5379515"/>
              <a:gd name="connsiteX49" fmla="*/ 10441888 w 10962611"/>
              <a:gd name="connsiteY49" fmla="*/ 2674410 h 5379515"/>
              <a:gd name="connsiteX50" fmla="*/ 10918978 w 10962611"/>
              <a:gd name="connsiteY50" fmla="*/ 1997475 h 537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962611" h="5379515">
                <a:moveTo>
                  <a:pt x="10918978" y="1997475"/>
                </a:moveTo>
                <a:cubicBezTo>
                  <a:pt x="10975767" y="1642998"/>
                  <a:pt x="11009165" y="1439964"/>
                  <a:pt x="10809388" y="1609024"/>
                </a:cubicBezTo>
                <a:cubicBezTo>
                  <a:pt x="10599591" y="1821187"/>
                  <a:pt x="10561772" y="1996760"/>
                  <a:pt x="10036979" y="2101999"/>
                </a:cubicBezTo>
                <a:lnTo>
                  <a:pt x="10154363" y="1450452"/>
                </a:lnTo>
                <a:cubicBezTo>
                  <a:pt x="10160509" y="1414551"/>
                  <a:pt x="10136386" y="1380470"/>
                  <a:pt x="10100485" y="1374324"/>
                </a:cubicBezTo>
                <a:cubicBezTo>
                  <a:pt x="10074714" y="1369906"/>
                  <a:pt x="10048758" y="1381143"/>
                  <a:pt x="10034342" y="1402971"/>
                </a:cubicBezTo>
                <a:cubicBezTo>
                  <a:pt x="9919029" y="1548013"/>
                  <a:pt x="9754124" y="1645256"/>
                  <a:pt x="9571401" y="1675987"/>
                </a:cubicBezTo>
                <a:lnTo>
                  <a:pt x="9063617" y="1139187"/>
                </a:lnTo>
                <a:cubicBezTo>
                  <a:pt x="9141420" y="1118823"/>
                  <a:pt x="9212708" y="1078860"/>
                  <a:pt x="9270687" y="1023122"/>
                </a:cubicBezTo>
                <a:cubicBezTo>
                  <a:pt x="9462590" y="839186"/>
                  <a:pt x="9469080" y="534515"/>
                  <a:pt x="9285195" y="342559"/>
                </a:cubicBezTo>
                <a:lnTo>
                  <a:pt x="8772136" y="833198"/>
                </a:lnTo>
                <a:lnTo>
                  <a:pt x="8525497" y="569414"/>
                </a:lnTo>
                <a:cubicBezTo>
                  <a:pt x="8159682" y="182891"/>
                  <a:pt x="7643127" y="-24311"/>
                  <a:pt x="7111616" y="2278"/>
                </a:cubicBezTo>
                <a:lnTo>
                  <a:pt x="5660804" y="242322"/>
                </a:lnTo>
                <a:cubicBezTo>
                  <a:pt x="5076100" y="339579"/>
                  <a:pt x="4481729" y="365271"/>
                  <a:pt x="3890813" y="318819"/>
                </a:cubicBezTo>
                <a:lnTo>
                  <a:pt x="2665537" y="225176"/>
                </a:lnTo>
                <a:cubicBezTo>
                  <a:pt x="2511382" y="224819"/>
                  <a:pt x="2357305" y="232298"/>
                  <a:pt x="2203915" y="247597"/>
                </a:cubicBezTo>
                <a:cubicBezTo>
                  <a:pt x="917968" y="310905"/>
                  <a:pt x="0" y="1240744"/>
                  <a:pt x="0" y="2365783"/>
                </a:cubicBezTo>
                <a:lnTo>
                  <a:pt x="0" y="2841913"/>
                </a:lnTo>
                <a:lnTo>
                  <a:pt x="433925" y="2646713"/>
                </a:lnTo>
                <a:lnTo>
                  <a:pt x="433925" y="4983839"/>
                </a:lnTo>
                <a:cubicBezTo>
                  <a:pt x="433925" y="5202370"/>
                  <a:pt x="611075" y="5379515"/>
                  <a:pt x="829601" y="5379515"/>
                </a:cubicBezTo>
                <a:cubicBezTo>
                  <a:pt x="1048132" y="5379515"/>
                  <a:pt x="1225277" y="5202370"/>
                  <a:pt x="1225277" y="4983839"/>
                </a:cubicBezTo>
                <a:lnTo>
                  <a:pt x="1225277" y="4069827"/>
                </a:lnTo>
                <a:cubicBezTo>
                  <a:pt x="1419989" y="4052021"/>
                  <a:pt x="1604347" y="3974126"/>
                  <a:pt x="1752844" y="3846929"/>
                </a:cubicBezTo>
                <a:lnTo>
                  <a:pt x="1752844" y="4983839"/>
                </a:lnTo>
                <a:cubicBezTo>
                  <a:pt x="1752844" y="5202370"/>
                  <a:pt x="1929989" y="5379515"/>
                  <a:pt x="2148520" y="5379515"/>
                </a:cubicBezTo>
                <a:cubicBezTo>
                  <a:pt x="2367052" y="5379515"/>
                  <a:pt x="2544196" y="5202370"/>
                  <a:pt x="2544196" y="4983839"/>
                </a:cubicBezTo>
                <a:lnTo>
                  <a:pt x="2544196" y="4018389"/>
                </a:lnTo>
                <a:cubicBezTo>
                  <a:pt x="2330162" y="3909407"/>
                  <a:pt x="2126626" y="3780931"/>
                  <a:pt x="1936174" y="3634583"/>
                </a:cubicBezTo>
                <a:cubicBezTo>
                  <a:pt x="1984289" y="3558798"/>
                  <a:pt x="2021574" y="3476683"/>
                  <a:pt x="2046964" y="3390583"/>
                </a:cubicBezTo>
                <a:cubicBezTo>
                  <a:pt x="3013007" y="4131816"/>
                  <a:pt x="4264121" y="4392527"/>
                  <a:pt x="5445820" y="4098843"/>
                </a:cubicBezTo>
                <a:lnTo>
                  <a:pt x="5445820" y="4983839"/>
                </a:lnTo>
                <a:cubicBezTo>
                  <a:pt x="5445820" y="5202370"/>
                  <a:pt x="5622964" y="5379515"/>
                  <a:pt x="5841496" y="5379515"/>
                </a:cubicBezTo>
                <a:cubicBezTo>
                  <a:pt x="6060028" y="5379515"/>
                  <a:pt x="6237172" y="5202370"/>
                  <a:pt x="6237172" y="4983839"/>
                </a:cubicBezTo>
                <a:lnTo>
                  <a:pt x="6237172" y="3796811"/>
                </a:lnTo>
                <a:lnTo>
                  <a:pt x="6764740" y="3577870"/>
                </a:lnTo>
                <a:lnTo>
                  <a:pt x="6764740" y="4983839"/>
                </a:lnTo>
                <a:cubicBezTo>
                  <a:pt x="6764740" y="5202370"/>
                  <a:pt x="6941884" y="5379515"/>
                  <a:pt x="7160416" y="5379515"/>
                </a:cubicBezTo>
                <a:cubicBezTo>
                  <a:pt x="7378947" y="5379515"/>
                  <a:pt x="7556092" y="5202370"/>
                  <a:pt x="7556092" y="4983839"/>
                </a:cubicBezTo>
                <a:lnTo>
                  <a:pt x="7556092" y="3244183"/>
                </a:lnTo>
                <a:lnTo>
                  <a:pt x="7805367" y="3141308"/>
                </a:lnTo>
                <a:lnTo>
                  <a:pt x="8479335" y="2863015"/>
                </a:lnTo>
                <a:lnTo>
                  <a:pt x="8557151" y="2930280"/>
                </a:lnTo>
                <a:cubicBezTo>
                  <a:pt x="8875447" y="3209060"/>
                  <a:pt x="9284127" y="3362780"/>
                  <a:pt x="9707249" y="3362886"/>
                </a:cubicBezTo>
                <a:lnTo>
                  <a:pt x="9891898" y="3362886"/>
                </a:lnTo>
                <a:cubicBezTo>
                  <a:pt x="10082667" y="3363308"/>
                  <a:pt x="10261341" y="3269533"/>
                  <a:pt x="10369348" y="3112291"/>
                </a:cubicBezTo>
                <a:cubicBezTo>
                  <a:pt x="10385689" y="3086401"/>
                  <a:pt x="10398561" y="3058453"/>
                  <a:pt x="10407596" y="3029199"/>
                </a:cubicBezTo>
                <a:cubicBezTo>
                  <a:pt x="10435175" y="2960510"/>
                  <a:pt x="10452070" y="2888009"/>
                  <a:pt x="10457715" y="2814215"/>
                </a:cubicBezTo>
                <a:cubicBezTo>
                  <a:pt x="10458005" y="2767156"/>
                  <a:pt x="10452690" y="2720216"/>
                  <a:pt x="10441888" y="2674410"/>
                </a:cubicBezTo>
                <a:cubicBezTo>
                  <a:pt x="10748260" y="2458199"/>
                  <a:pt x="10862189" y="2351952"/>
                  <a:pt x="10918978" y="1997475"/>
                </a:cubicBezTo>
                <a:close/>
              </a:path>
            </a:pathLst>
          </a:custGeom>
          <a:solidFill>
            <a:srgbClr val="858D8F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2F00EB-1535-42E1-A97D-4825BAB5CBFC}"/>
              </a:ext>
            </a:extLst>
          </p:cNvPr>
          <p:cNvCxnSpPr>
            <a:cxnSpLocks/>
          </p:cNvCxnSpPr>
          <p:nvPr/>
        </p:nvCxnSpPr>
        <p:spPr>
          <a:xfrm>
            <a:off x="1722064" y="2570403"/>
            <a:ext cx="278528" cy="44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0D42152-4858-45F2-ADB7-2C450A3846D2}"/>
              </a:ext>
            </a:extLst>
          </p:cNvPr>
          <p:cNvSpPr txBox="1"/>
          <p:nvPr/>
        </p:nvSpPr>
        <p:spPr>
          <a:xfrm>
            <a:off x="591079" y="1609899"/>
            <a:ext cx="176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NWR</a:t>
            </a:r>
          </a:p>
        </p:txBody>
      </p:sp>
      <p:sp>
        <p:nvSpPr>
          <p:cNvPr id="157" name="Graphic 49" descr="Deciduous tree">
            <a:extLst>
              <a:ext uri="{FF2B5EF4-FFF2-40B4-BE49-F238E27FC236}">
                <a16:creationId xmlns:a16="http://schemas.microsoft.com/office/drawing/2014/main" id="{9C216DD9-FC07-40F0-8951-D01E0FD8FB5E}"/>
              </a:ext>
            </a:extLst>
          </p:cNvPr>
          <p:cNvSpPr/>
          <p:nvPr/>
        </p:nvSpPr>
        <p:spPr>
          <a:xfrm>
            <a:off x="58357" y="5999949"/>
            <a:ext cx="1655455" cy="922177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B329CBC-E397-4C15-844C-3E94C16644A2}"/>
              </a:ext>
            </a:extLst>
          </p:cNvPr>
          <p:cNvSpPr/>
          <p:nvPr/>
        </p:nvSpPr>
        <p:spPr>
          <a:xfrm rot="21401494">
            <a:off x="-20857" y="6528068"/>
            <a:ext cx="13699030" cy="1041520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4D3120-61F7-4961-A00C-451844F62907}"/>
              </a:ext>
            </a:extLst>
          </p:cNvPr>
          <p:cNvSpPr/>
          <p:nvPr/>
        </p:nvSpPr>
        <p:spPr>
          <a:xfrm rot="21147873">
            <a:off x="-480404" y="-813964"/>
            <a:ext cx="13699030" cy="684521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2700000" algn="tl" rotWithShape="0">
              <a:prstClr val="black">
                <a:alpha val="19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0" name="Graphic 49" descr="Deciduous tree">
            <a:extLst>
              <a:ext uri="{FF2B5EF4-FFF2-40B4-BE49-F238E27FC236}">
                <a16:creationId xmlns:a16="http://schemas.microsoft.com/office/drawing/2014/main" id="{0CCC1B08-EBE3-49AD-92EC-4F7CE19F6F72}"/>
              </a:ext>
            </a:extLst>
          </p:cNvPr>
          <p:cNvSpPr/>
          <p:nvPr/>
        </p:nvSpPr>
        <p:spPr>
          <a:xfrm>
            <a:off x="1213336" y="6517203"/>
            <a:ext cx="821505" cy="457622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CDB7139-2702-4A90-B7C6-082F2F5F6B4A}"/>
              </a:ext>
            </a:extLst>
          </p:cNvPr>
          <p:cNvSpPr txBox="1"/>
          <p:nvPr/>
        </p:nvSpPr>
        <p:spPr>
          <a:xfrm>
            <a:off x="9442461" y="5242440"/>
            <a:ext cx="176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NWR</a:t>
            </a:r>
          </a:p>
        </p:txBody>
      </p:sp>
    </p:spTree>
    <p:extLst>
      <p:ext uri="{BB962C8B-B14F-4D97-AF65-F5344CB8AC3E}">
        <p14:creationId xmlns:p14="http://schemas.microsoft.com/office/powerpoint/2010/main" val="22769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DD3272-4B2C-4AE8-9C56-61E19B6656D7}"/>
              </a:ext>
            </a:extLst>
          </p:cNvPr>
          <p:cNvCxnSpPr>
            <a:cxnSpLocks/>
          </p:cNvCxnSpPr>
          <p:nvPr/>
        </p:nvCxnSpPr>
        <p:spPr>
          <a:xfrm>
            <a:off x="1088032" y="1036703"/>
            <a:ext cx="7610360" cy="0"/>
          </a:xfrm>
          <a:prstGeom prst="line">
            <a:avLst/>
          </a:prstGeom>
          <a:ln w="57150">
            <a:solidFill>
              <a:srgbClr val="1740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42A069-DBD4-41B1-8BB0-9D298B421663}"/>
              </a:ext>
            </a:extLst>
          </p:cNvPr>
          <p:cNvSpPr txBox="1"/>
          <p:nvPr/>
        </p:nvSpPr>
        <p:spPr>
          <a:xfrm>
            <a:off x="1006252" y="451928"/>
            <a:ext cx="380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are we now?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2B6E4C-1C0A-4736-B745-D0199E4D9D71}"/>
              </a:ext>
            </a:extLst>
          </p:cNvPr>
          <p:cNvSpPr txBox="1"/>
          <p:nvPr/>
        </p:nvSpPr>
        <p:spPr>
          <a:xfrm>
            <a:off x="8205046" y="3381525"/>
            <a:ext cx="1274558" cy="36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Sequencing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8540192-5624-4A78-B51F-092E80922A47}"/>
              </a:ext>
            </a:extLst>
          </p:cNvPr>
          <p:cNvSpPr txBox="1"/>
          <p:nvPr/>
        </p:nvSpPr>
        <p:spPr>
          <a:xfrm>
            <a:off x="1071720" y="1397153"/>
            <a:ext cx="2480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embryoid bodies (EBs) to test differential ability of NWR iPSCs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4E39B8-713B-4E6E-8DB6-9FCFDEC527FD}"/>
              </a:ext>
            </a:extLst>
          </p:cNvPr>
          <p:cNvSpPr txBox="1"/>
          <p:nvPr/>
        </p:nvSpPr>
        <p:spPr>
          <a:xfrm>
            <a:off x="1071720" y="2770287"/>
            <a:ext cx="280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Transcriptome Analysis using </a:t>
            </a:r>
            <a:r>
              <a:rPr lang="en-US" dirty="0" err="1"/>
              <a:t>RNAseq</a:t>
            </a:r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D9F0E04-8965-43AF-9E53-1252CF606790}"/>
              </a:ext>
            </a:extLst>
          </p:cNvPr>
          <p:cNvGrpSpPr/>
          <p:nvPr/>
        </p:nvGrpSpPr>
        <p:grpSpPr>
          <a:xfrm>
            <a:off x="6230043" y="3927191"/>
            <a:ext cx="1219011" cy="1012272"/>
            <a:chOff x="7528135" y="2407725"/>
            <a:chExt cx="1219011" cy="1012272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0C897C-80BF-47EC-9887-5CB7DE3BEB6B}"/>
                </a:ext>
              </a:extLst>
            </p:cNvPr>
            <p:cNvSpPr txBox="1"/>
            <p:nvPr/>
          </p:nvSpPr>
          <p:spPr>
            <a:xfrm>
              <a:off x="8108830" y="2407725"/>
              <a:ext cx="6383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RNA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4B866EA-6A0A-4ACB-A58A-D10D6EBFAE19}"/>
                </a:ext>
              </a:extLst>
            </p:cNvPr>
            <p:cNvGrpSpPr/>
            <p:nvPr/>
          </p:nvGrpSpPr>
          <p:grpSpPr>
            <a:xfrm>
              <a:off x="7528135" y="2789733"/>
              <a:ext cx="967416" cy="630264"/>
              <a:chOff x="7528135" y="2789733"/>
              <a:chExt cx="967416" cy="630264"/>
            </a:xfrm>
          </p:grpSpPr>
          <p:pic>
            <p:nvPicPr>
              <p:cNvPr id="176" name="Picture 2" descr="Image result for RNA sequencing">
                <a:extLst>
                  <a:ext uri="{FF2B5EF4-FFF2-40B4-BE49-F238E27FC236}">
                    <a16:creationId xmlns:a16="http://schemas.microsoft.com/office/drawing/2014/main" id="{7896EE1A-DC48-4D8E-92C3-1665072089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70" t="12796" r="68805" b="80113"/>
              <a:stretch/>
            </p:blipFill>
            <p:spPr bwMode="auto">
              <a:xfrm>
                <a:off x="7589966" y="2789733"/>
                <a:ext cx="615448" cy="237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2" descr="Image result for RNA sequencing">
                <a:extLst>
                  <a:ext uri="{FF2B5EF4-FFF2-40B4-BE49-F238E27FC236}">
                    <a16:creationId xmlns:a16="http://schemas.microsoft.com/office/drawing/2014/main" id="{3E557EBE-4116-44DE-80A9-F303978C7B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70" t="12796" r="68805" b="80113"/>
              <a:stretch/>
            </p:blipFill>
            <p:spPr bwMode="auto">
              <a:xfrm>
                <a:off x="7880103" y="2979775"/>
                <a:ext cx="615448" cy="237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8" name="Picture 2" descr="Image result for RNA sequencing">
                <a:extLst>
                  <a:ext uri="{FF2B5EF4-FFF2-40B4-BE49-F238E27FC236}">
                    <a16:creationId xmlns:a16="http://schemas.microsoft.com/office/drawing/2014/main" id="{9CB0C309-AA61-4765-BA5A-8CAB5B7BF8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70" t="12796" r="68805" b="80113"/>
              <a:stretch/>
            </p:blipFill>
            <p:spPr bwMode="auto">
              <a:xfrm>
                <a:off x="7528135" y="3182142"/>
                <a:ext cx="615448" cy="237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36B86613-859C-48FF-AF04-571D0C2B3C8B}"/>
              </a:ext>
            </a:extLst>
          </p:cNvPr>
          <p:cNvSpPr/>
          <p:nvPr/>
        </p:nvSpPr>
        <p:spPr>
          <a:xfrm>
            <a:off x="5484366" y="4292961"/>
            <a:ext cx="744279" cy="495264"/>
          </a:xfrm>
          <a:prstGeom prst="rightArrow">
            <a:avLst>
              <a:gd name="adj1" fmla="val 34614"/>
              <a:gd name="adj2" fmla="val 50000"/>
            </a:avLst>
          </a:prstGeom>
          <a:solidFill>
            <a:srgbClr val="8D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3D507F-83E7-4B15-A5F1-3379EEEA61EF}"/>
              </a:ext>
            </a:extLst>
          </p:cNvPr>
          <p:cNvSpPr txBox="1"/>
          <p:nvPr/>
        </p:nvSpPr>
        <p:spPr>
          <a:xfrm>
            <a:off x="9827217" y="3381525"/>
            <a:ext cx="1921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Analysis pipeline</a:t>
            </a:r>
          </a:p>
        </p:txBody>
      </p:sp>
      <p:grpSp>
        <p:nvGrpSpPr>
          <p:cNvPr id="182" name="Graphic 2052" descr="Decision chart">
            <a:extLst>
              <a:ext uri="{FF2B5EF4-FFF2-40B4-BE49-F238E27FC236}">
                <a16:creationId xmlns:a16="http://schemas.microsoft.com/office/drawing/2014/main" id="{488403DB-7B9E-42E4-994C-061171749B4E}"/>
              </a:ext>
            </a:extLst>
          </p:cNvPr>
          <p:cNvGrpSpPr>
            <a:grpSpLocks noChangeAspect="1"/>
          </p:cNvGrpSpPr>
          <p:nvPr/>
        </p:nvGrpSpPr>
        <p:grpSpPr>
          <a:xfrm>
            <a:off x="10236512" y="3853668"/>
            <a:ext cx="1149830" cy="1201774"/>
            <a:chOff x="9081517" y="19195502"/>
            <a:chExt cx="1698176" cy="1832242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1C20ED1-BE0E-480C-B364-B5369C9922BE}"/>
                </a:ext>
              </a:extLst>
            </p:cNvPr>
            <p:cNvSpPr/>
            <p:nvPr/>
          </p:nvSpPr>
          <p:spPr>
            <a:xfrm>
              <a:off x="10154049" y="20714922"/>
              <a:ext cx="625644" cy="312822"/>
            </a:xfrm>
            <a:custGeom>
              <a:avLst/>
              <a:gdLst>
                <a:gd name="connsiteX0" fmla="*/ 0 w 625643"/>
                <a:gd name="connsiteY0" fmla="*/ 0 h 312821"/>
                <a:gd name="connsiteX1" fmla="*/ 625644 w 625643"/>
                <a:gd name="connsiteY1" fmla="*/ 0 h 312821"/>
                <a:gd name="connsiteX2" fmla="*/ 625644 w 625643"/>
                <a:gd name="connsiteY2" fmla="*/ 312822 h 312821"/>
                <a:gd name="connsiteX3" fmla="*/ 0 w 625643"/>
                <a:gd name="connsiteY3" fmla="*/ 312822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643" h="312821">
                  <a:moveTo>
                    <a:pt x="0" y="0"/>
                  </a:moveTo>
                  <a:lnTo>
                    <a:pt x="625644" y="0"/>
                  </a:lnTo>
                  <a:lnTo>
                    <a:pt x="625644" y="312822"/>
                  </a:lnTo>
                  <a:lnTo>
                    <a:pt x="0" y="312822"/>
                  </a:lnTo>
                  <a:close/>
                </a:path>
              </a:pathLst>
            </a:custGeom>
            <a:solidFill>
              <a:srgbClr val="17405E"/>
            </a:solidFill>
            <a:ln w="22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7FF1BB4-536E-47A6-95E0-F8CD1273110D}"/>
                </a:ext>
              </a:extLst>
            </p:cNvPr>
            <p:cNvSpPr/>
            <p:nvPr/>
          </p:nvSpPr>
          <p:spPr>
            <a:xfrm>
              <a:off x="9238071" y="19941359"/>
              <a:ext cx="1385354" cy="737366"/>
            </a:xfrm>
            <a:custGeom>
              <a:avLst/>
              <a:gdLst>
                <a:gd name="connsiteX0" fmla="*/ 1184111 w 1385353"/>
                <a:gd name="connsiteY0" fmla="*/ 281987 h 737365"/>
                <a:gd name="connsiteX1" fmla="*/ 1184111 w 1385353"/>
                <a:gd name="connsiteY1" fmla="*/ 603746 h 737365"/>
                <a:gd name="connsiteX2" fmla="*/ 1139422 w 1385353"/>
                <a:gd name="connsiteY2" fmla="*/ 559057 h 737365"/>
                <a:gd name="connsiteX3" fmla="*/ 1084008 w 1385353"/>
                <a:gd name="connsiteY3" fmla="*/ 559057 h 737365"/>
                <a:gd name="connsiteX4" fmla="*/ 1084008 w 1385353"/>
                <a:gd name="connsiteY4" fmla="*/ 614471 h 737365"/>
                <a:gd name="connsiteX5" fmla="*/ 1201316 w 1385353"/>
                <a:gd name="connsiteY5" fmla="*/ 731780 h 737365"/>
                <a:gd name="connsiteX6" fmla="*/ 1256731 w 1385353"/>
                <a:gd name="connsiteY6" fmla="*/ 731780 h 737365"/>
                <a:gd name="connsiteX7" fmla="*/ 1374039 w 1385353"/>
                <a:gd name="connsiteY7" fmla="*/ 614471 h 737365"/>
                <a:gd name="connsiteX8" fmla="*/ 1373927 w 1385353"/>
                <a:gd name="connsiteY8" fmla="*/ 558722 h 737365"/>
                <a:gd name="connsiteX9" fmla="*/ 1318178 w 1385353"/>
                <a:gd name="connsiteY9" fmla="*/ 558834 h 737365"/>
                <a:gd name="connsiteX10" fmla="*/ 1273489 w 1385353"/>
                <a:gd name="connsiteY10" fmla="*/ 603523 h 737365"/>
                <a:gd name="connsiteX11" fmla="*/ 1273489 w 1385353"/>
                <a:gd name="connsiteY11" fmla="*/ 192609 h 737365"/>
                <a:gd name="connsiteX12" fmla="*/ 893634 w 1385353"/>
                <a:gd name="connsiteY12" fmla="*/ 192609 h 737365"/>
                <a:gd name="connsiteX13" fmla="*/ 692534 w 1385353"/>
                <a:gd name="connsiteY13" fmla="*/ 0 h 737365"/>
                <a:gd name="connsiteX14" fmla="*/ 491434 w 1385353"/>
                <a:gd name="connsiteY14" fmla="*/ 192609 h 737365"/>
                <a:gd name="connsiteX15" fmla="*/ 111579 w 1385353"/>
                <a:gd name="connsiteY15" fmla="*/ 192609 h 737365"/>
                <a:gd name="connsiteX16" fmla="*/ 111579 w 1385353"/>
                <a:gd name="connsiteY16" fmla="*/ 603746 h 737365"/>
                <a:gd name="connsiteX17" fmla="*/ 66890 w 1385353"/>
                <a:gd name="connsiteY17" fmla="*/ 559057 h 737365"/>
                <a:gd name="connsiteX18" fmla="*/ 11476 w 1385353"/>
                <a:gd name="connsiteY18" fmla="*/ 559057 h 737365"/>
                <a:gd name="connsiteX19" fmla="*/ 11476 w 1385353"/>
                <a:gd name="connsiteY19" fmla="*/ 614471 h 737365"/>
                <a:gd name="connsiteX20" fmla="*/ 128784 w 1385353"/>
                <a:gd name="connsiteY20" fmla="*/ 731780 h 737365"/>
                <a:gd name="connsiteX21" fmla="*/ 184198 w 1385353"/>
                <a:gd name="connsiteY21" fmla="*/ 731780 h 737365"/>
                <a:gd name="connsiteX22" fmla="*/ 301507 w 1385353"/>
                <a:gd name="connsiteY22" fmla="*/ 614471 h 737365"/>
                <a:gd name="connsiteX23" fmla="*/ 301395 w 1385353"/>
                <a:gd name="connsiteY23" fmla="*/ 558722 h 737365"/>
                <a:gd name="connsiteX24" fmla="*/ 245646 w 1385353"/>
                <a:gd name="connsiteY24" fmla="*/ 558834 h 737365"/>
                <a:gd name="connsiteX25" fmla="*/ 200957 w 1385353"/>
                <a:gd name="connsiteY25" fmla="*/ 603523 h 737365"/>
                <a:gd name="connsiteX26" fmla="*/ 200957 w 1385353"/>
                <a:gd name="connsiteY26" fmla="*/ 281987 h 737365"/>
                <a:gd name="connsiteX27" fmla="*/ 491434 w 1385353"/>
                <a:gd name="connsiteY27" fmla="*/ 281987 h 737365"/>
                <a:gd name="connsiteX28" fmla="*/ 692534 w 1385353"/>
                <a:gd name="connsiteY28" fmla="*/ 483086 h 737365"/>
                <a:gd name="connsiteX29" fmla="*/ 893634 w 1385353"/>
                <a:gd name="connsiteY29" fmla="*/ 281987 h 737365"/>
                <a:gd name="connsiteX30" fmla="*/ 1184111 w 1385353"/>
                <a:gd name="connsiteY30" fmla="*/ 281987 h 73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85353" h="737365">
                  <a:moveTo>
                    <a:pt x="1184111" y="281987"/>
                  </a:moveTo>
                  <a:lnTo>
                    <a:pt x="1184111" y="603746"/>
                  </a:lnTo>
                  <a:lnTo>
                    <a:pt x="1139422" y="559057"/>
                  </a:lnTo>
                  <a:cubicBezTo>
                    <a:pt x="1124121" y="543756"/>
                    <a:pt x="1099310" y="543756"/>
                    <a:pt x="1084008" y="559057"/>
                  </a:cubicBezTo>
                  <a:cubicBezTo>
                    <a:pt x="1068707" y="574359"/>
                    <a:pt x="1068707" y="599170"/>
                    <a:pt x="1084008" y="614471"/>
                  </a:cubicBezTo>
                  <a:lnTo>
                    <a:pt x="1201316" y="731780"/>
                  </a:lnTo>
                  <a:cubicBezTo>
                    <a:pt x="1216651" y="747003"/>
                    <a:pt x="1241395" y="747003"/>
                    <a:pt x="1256731" y="731780"/>
                  </a:cubicBezTo>
                  <a:lnTo>
                    <a:pt x="1374039" y="614471"/>
                  </a:lnTo>
                  <a:cubicBezTo>
                    <a:pt x="1389403" y="599045"/>
                    <a:pt x="1389354" y="574086"/>
                    <a:pt x="1373927" y="558722"/>
                  </a:cubicBezTo>
                  <a:cubicBezTo>
                    <a:pt x="1358500" y="543358"/>
                    <a:pt x="1333542" y="543407"/>
                    <a:pt x="1318178" y="558834"/>
                  </a:cubicBezTo>
                  <a:lnTo>
                    <a:pt x="1273489" y="603523"/>
                  </a:lnTo>
                  <a:lnTo>
                    <a:pt x="1273489" y="192609"/>
                  </a:lnTo>
                  <a:lnTo>
                    <a:pt x="893634" y="192609"/>
                  </a:lnTo>
                  <a:lnTo>
                    <a:pt x="692534" y="0"/>
                  </a:lnTo>
                  <a:lnTo>
                    <a:pt x="491434" y="192609"/>
                  </a:lnTo>
                  <a:lnTo>
                    <a:pt x="111579" y="192609"/>
                  </a:lnTo>
                  <a:lnTo>
                    <a:pt x="111579" y="603746"/>
                  </a:lnTo>
                  <a:lnTo>
                    <a:pt x="66890" y="559057"/>
                  </a:lnTo>
                  <a:cubicBezTo>
                    <a:pt x="51589" y="543756"/>
                    <a:pt x="26778" y="543756"/>
                    <a:pt x="11476" y="559057"/>
                  </a:cubicBezTo>
                  <a:cubicBezTo>
                    <a:pt x="-3825" y="574359"/>
                    <a:pt x="-3825" y="599170"/>
                    <a:pt x="11476" y="614471"/>
                  </a:cubicBezTo>
                  <a:lnTo>
                    <a:pt x="128784" y="731780"/>
                  </a:lnTo>
                  <a:cubicBezTo>
                    <a:pt x="144119" y="747003"/>
                    <a:pt x="168863" y="747003"/>
                    <a:pt x="184198" y="731780"/>
                  </a:cubicBezTo>
                  <a:lnTo>
                    <a:pt x="301507" y="614471"/>
                  </a:lnTo>
                  <a:cubicBezTo>
                    <a:pt x="316871" y="599045"/>
                    <a:pt x="316822" y="574086"/>
                    <a:pt x="301395" y="558722"/>
                  </a:cubicBezTo>
                  <a:cubicBezTo>
                    <a:pt x="285968" y="543358"/>
                    <a:pt x="261010" y="543407"/>
                    <a:pt x="245646" y="558834"/>
                  </a:cubicBezTo>
                  <a:lnTo>
                    <a:pt x="200957" y="603523"/>
                  </a:lnTo>
                  <a:lnTo>
                    <a:pt x="200957" y="281987"/>
                  </a:lnTo>
                  <a:lnTo>
                    <a:pt x="491434" y="281987"/>
                  </a:lnTo>
                  <a:lnTo>
                    <a:pt x="692534" y="483086"/>
                  </a:lnTo>
                  <a:lnTo>
                    <a:pt x="893634" y="281987"/>
                  </a:lnTo>
                  <a:lnTo>
                    <a:pt x="1184111" y="281987"/>
                  </a:lnTo>
                  <a:close/>
                </a:path>
              </a:pathLst>
            </a:custGeom>
            <a:solidFill>
              <a:srgbClr val="17405E"/>
            </a:solidFill>
            <a:ln w="22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DF3EC7-E431-488A-89A4-D37CEF4ADE38}"/>
                </a:ext>
              </a:extLst>
            </p:cNvPr>
            <p:cNvSpPr/>
            <p:nvPr/>
          </p:nvSpPr>
          <p:spPr>
            <a:xfrm>
              <a:off x="9081517" y="20714922"/>
              <a:ext cx="625644" cy="312822"/>
            </a:xfrm>
            <a:custGeom>
              <a:avLst/>
              <a:gdLst>
                <a:gd name="connsiteX0" fmla="*/ 0 w 625643"/>
                <a:gd name="connsiteY0" fmla="*/ 0 h 312821"/>
                <a:gd name="connsiteX1" fmla="*/ 625644 w 625643"/>
                <a:gd name="connsiteY1" fmla="*/ 0 h 312821"/>
                <a:gd name="connsiteX2" fmla="*/ 625644 w 625643"/>
                <a:gd name="connsiteY2" fmla="*/ 312822 h 312821"/>
                <a:gd name="connsiteX3" fmla="*/ 0 w 625643"/>
                <a:gd name="connsiteY3" fmla="*/ 312822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643" h="312821">
                  <a:moveTo>
                    <a:pt x="0" y="0"/>
                  </a:moveTo>
                  <a:lnTo>
                    <a:pt x="625644" y="0"/>
                  </a:lnTo>
                  <a:lnTo>
                    <a:pt x="625644" y="312822"/>
                  </a:lnTo>
                  <a:lnTo>
                    <a:pt x="0" y="312822"/>
                  </a:lnTo>
                  <a:close/>
                </a:path>
              </a:pathLst>
            </a:custGeom>
            <a:solidFill>
              <a:srgbClr val="17405E"/>
            </a:solidFill>
            <a:ln w="22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A4DADB1-3D59-4BF7-A94E-08262492C5E0}"/>
                </a:ext>
              </a:extLst>
            </p:cNvPr>
            <p:cNvSpPr/>
            <p:nvPr/>
          </p:nvSpPr>
          <p:spPr>
            <a:xfrm>
              <a:off x="9617783" y="19195502"/>
              <a:ext cx="625644" cy="692677"/>
            </a:xfrm>
            <a:custGeom>
              <a:avLst/>
              <a:gdLst>
                <a:gd name="connsiteX0" fmla="*/ 270591 w 625643"/>
                <a:gd name="connsiteY0" fmla="*/ 570006 h 692676"/>
                <a:gd name="connsiteX1" fmla="*/ 223444 w 625643"/>
                <a:gd name="connsiteY1" fmla="*/ 522636 h 692676"/>
                <a:gd name="connsiteX2" fmla="*/ 168030 w 625643"/>
                <a:gd name="connsiteY2" fmla="*/ 522636 h 692676"/>
                <a:gd name="connsiteX3" fmla="*/ 168030 w 625643"/>
                <a:gd name="connsiteY3" fmla="*/ 578050 h 692676"/>
                <a:gd name="connsiteX4" fmla="*/ 285338 w 625643"/>
                <a:gd name="connsiteY4" fmla="*/ 695358 h 692676"/>
                <a:gd name="connsiteX5" fmla="*/ 340752 w 625643"/>
                <a:gd name="connsiteY5" fmla="*/ 695358 h 692676"/>
                <a:gd name="connsiteX6" fmla="*/ 458061 w 625643"/>
                <a:gd name="connsiteY6" fmla="*/ 578050 h 692676"/>
                <a:gd name="connsiteX7" fmla="*/ 457837 w 625643"/>
                <a:gd name="connsiteY7" fmla="*/ 522412 h 692676"/>
                <a:gd name="connsiteX8" fmla="*/ 402200 w 625643"/>
                <a:gd name="connsiteY8" fmla="*/ 522636 h 692676"/>
                <a:gd name="connsiteX9" fmla="*/ 359745 w 625643"/>
                <a:gd name="connsiteY9" fmla="*/ 565314 h 692676"/>
                <a:gd name="connsiteX10" fmla="*/ 359745 w 625643"/>
                <a:gd name="connsiteY10" fmla="*/ 312822 h 692676"/>
                <a:gd name="connsiteX11" fmla="*/ 625644 w 625643"/>
                <a:gd name="connsiteY11" fmla="*/ 312822 h 692676"/>
                <a:gd name="connsiteX12" fmla="*/ 625644 w 625643"/>
                <a:gd name="connsiteY12" fmla="*/ 0 h 692676"/>
                <a:gd name="connsiteX13" fmla="*/ 0 w 625643"/>
                <a:gd name="connsiteY13" fmla="*/ 0 h 692676"/>
                <a:gd name="connsiteX14" fmla="*/ 0 w 625643"/>
                <a:gd name="connsiteY14" fmla="*/ 312822 h 692676"/>
                <a:gd name="connsiteX15" fmla="*/ 270591 w 625643"/>
                <a:gd name="connsiteY15" fmla="*/ 312822 h 69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5643" h="692676">
                  <a:moveTo>
                    <a:pt x="270591" y="570006"/>
                  </a:moveTo>
                  <a:lnTo>
                    <a:pt x="223444" y="522636"/>
                  </a:lnTo>
                  <a:cubicBezTo>
                    <a:pt x="208143" y="507334"/>
                    <a:pt x="183331" y="507334"/>
                    <a:pt x="168030" y="522636"/>
                  </a:cubicBezTo>
                  <a:cubicBezTo>
                    <a:pt x="152729" y="537937"/>
                    <a:pt x="152729" y="562749"/>
                    <a:pt x="168030" y="578050"/>
                  </a:cubicBezTo>
                  <a:lnTo>
                    <a:pt x="285338" y="695358"/>
                  </a:lnTo>
                  <a:cubicBezTo>
                    <a:pt x="300673" y="710582"/>
                    <a:pt x="325417" y="710582"/>
                    <a:pt x="340752" y="695358"/>
                  </a:cubicBezTo>
                  <a:lnTo>
                    <a:pt x="458061" y="578050"/>
                  </a:lnTo>
                  <a:cubicBezTo>
                    <a:pt x="473362" y="562623"/>
                    <a:pt x="473264" y="537714"/>
                    <a:pt x="457837" y="522412"/>
                  </a:cubicBezTo>
                  <a:cubicBezTo>
                    <a:pt x="442410" y="507111"/>
                    <a:pt x="417501" y="507209"/>
                    <a:pt x="402200" y="522636"/>
                  </a:cubicBezTo>
                  <a:lnTo>
                    <a:pt x="359745" y="565314"/>
                  </a:lnTo>
                  <a:lnTo>
                    <a:pt x="359745" y="312822"/>
                  </a:lnTo>
                  <a:lnTo>
                    <a:pt x="625644" y="312822"/>
                  </a:lnTo>
                  <a:lnTo>
                    <a:pt x="625644" y="0"/>
                  </a:lnTo>
                  <a:lnTo>
                    <a:pt x="0" y="0"/>
                  </a:lnTo>
                  <a:lnTo>
                    <a:pt x="0" y="312822"/>
                  </a:lnTo>
                  <a:lnTo>
                    <a:pt x="270591" y="312822"/>
                  </a:lnTo>
                  <a:close/>
                </a:path>
              </a:pathLst>
            </a:custGeom>
            <a:solidFill>
              <a:srgbClr val="17405E"/>
            </a:solidFill>
            <a:ln w="22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C1764F-0139-416B-B0C3-41C64EEF6382}"/>
              </a:ext>
            </a:extLst>
          </p:cNvPr>
          <p:cNvGrpSpPr/>
          <p:nvPr/>
        </p:nvGrpSpPr>
        <p:grpSpPr>
          <a:xfrm>
            <a:off x="4110244" y="1228422"/>
            <a:ext cx="6831752" cy="1552931"/>
            <a:chOff x="4458911" y="1218722"/>
            <a:chExt cx="6831752" cy="155293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50C2774-6508-4300-B0ED-69D60DB98016}"/>
                </a:ext>
              </a:extLst>
            </p:cNvPr>
            <p:cNvGrpSpPr/>
            <p:nvPr/>
          </p:nvGrpSpPr>
          <p:grpSpPr>
            <a:xfrm>
              <a:off x="6593850" y="1218722"/>
              <a:ext cx="658590" cy="698133"/>
              <a:chOff x="24197025" y="16939849"/>
              <a:chExt cx="1067367" cy="1131454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EE95494-541C-430F-BBC3-AEDFFEA50A66}"/>
                  </a:ext>
                </a:extLst>
              </p:cNvPr>
              <p:cNvGrpSpPr/>
              <p:nvPr/>
            </p:nvGrpSpPr>
            <p:grpSpPr>
              <a:xfrm>
                <a:off x="24258460" y="17321960"/>
                <a:ext cx="508226" cy="558596"/>
                <a:chOff x="2281933" y="1175611"/>
                <a:chExt cx="382344" cy="420238"/>
              </a:xfrm>
            </p:grpSpPr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31ACFC2B-9F43-4887-AB78-0DCFA369BAEB}"/>
                    </a:ext>
                  </a:extLst>
                </p:cNvPr>
                <p:cNvGrpSpPr/>
                <p:nvPr/>
              </p:nvGrpSpPr>
              <p:grpSpPr>
                <a:xfrm rot="12160419">
                  <a:off x="2492793" y="1298189"/>
                  <a:ext cx="171484" cy="233621"/>
                  <a:chOff x="303171" y="1061298"/>
                  <a:chExt cx="510168" cy="340112"/>
                </a:xfrm>
              </p:grpSpPr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656BB1B8-4FEA-4B55-8B05-B9F4782D856D}"/>
                      </a:ext>
                    </a:extLst>
                  </p:cNvPr>
                  <p:cNvSpPr/>
                  <p:nvPr/>
                </p:nvSpPr>
                <p:spPr>
                  <a:xfrm>
                    <a:off x="303171" y="1061298"/>
                    <a:ext cx="510168" cy="340112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FEF25A9D-B71C-4019-B0BB-D02E295D46E6}"/>
                      </a:ext>
                    </a:extLst>
                  </p:cNvPr>
                  <p:cNvSpPr/>
                  <p:nvPr/>
                </p:nvSpPr>
                <p:spPr>
                  <a:xfrm>
                    <a:off x="385836" y="1173881"/>
                    <a:ext cx="172418" cy="114946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2D996FCD-7BCA-47A8-AF1D-381126315F8A}"/>
                    </a:ext>
                  </a:extLst>
                </p:cNvPr>
                <p:cNvGrpSpPr/>
                <p:nvPr/>
              </p:nvGrpSpPr>
              <p:grpSpPr>
                <a:xfrm>
                  <a:off x="2281933" y="1175611"/>
                  <a:ext cx="313024" cy="420238"/>
                  <a:chOff x="2453004" y="1327023"/>
                  <a:chExt cx="218016" cy="292689"/>
                </a:xfrm>
              </p:grpSpPr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C41313F9-1EC1-48D6-A060-F700B0654473}"/>
                      </a:ext>
                    </a:extLst>
                  </p:cNvPr>
                  <p:cNvGrpSpPr/>
                  <p:nvPr/>
                </p:nvGrpSpPr>
                <p:grpSpPr>
                  <a:xfrm rot="2254197">
                    <a:off x="2495515" y="1457000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61" name="Oval 260">
                      <a:extLst>
                        <a:ext uri="{FF2B5EF4-FFF2-40B4-BE49-F238E27FC236}">
                          <a16:creationId xmlns:a16="http://schemas.microsoft.com/office/drawing/2014/main" id="{003B9D02-6408-4F32-95D4-125FBC061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2" name="Oval 261">
                      <a:extLst>
                        <a:ext uri="{FF2B5EF4-FFF2-40B4-BE49-F238E27FC236}">
                          <a16:creationId xmlns:a16="http://schemas.microsoft.com/office/drawing/2014/main" id="{5B879DB9-7A3E-45F5-B9C5-847772A748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5445CBD4-69F4-4F3B-BDA1-6CB060F09F59}"/>
                      </a:ext>
                    </a:extLst>
                  </p:cNvPr>
                  <p:cNvGrpSpPr/>
                  <p:nvPr/>
                </p:nvGrpSpPr>
                <p:grpSpPr>
                  <a:xfrm>
                    <a:off x="2453004" y="138674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59" name="Oval 258">
                      <a:extLst>
                        <a:ext uri="{FF2B5EF4-FFF2-40B4-BE49-F238E27FC236}">
                          <a16:creationId xmlns:a16="http://schemas.microsoft.com/office/drawing/2014/main" id="{08A5F9C9-929E-4BDB-90B1-E4F8A5638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0" name="Oval 259">
                      <a:extLst>
                        <a:ext uri="{FF2B5EF4-FFF2-40B4-BE49-F238E27FC236}">
                          <a16:creationId xmlns:a16="http://schemas.microsoft.com/office/drawing/2014/main" id="{1C2BE804-DC5F-4229-9823-7A8BCE756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53" name="Group 252">
                    <a:extLst>
                      <a:ext uri="{FF2B5EF4-FFF2-40B4-BE49-F238E27FC236}">
                        <a16:creationId xmlns:a16="http://schemas.microsoft.com/office/drawing/2014/main" id="{FEE09D42-68DD-4763-ADBB-DA55F4036C97}"/>
                      </a:ext>
                    </a:extLst>
                  </p:cNvPr>
                  <p:cNvGrpSpPr/>
                  <p:nvPr/>
                </p:nvGrpSpPr>
                <p:grpSpPr>
                  <a:xfrm rot="6630783">
                    <a:off x="2529946" y="1305385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57" name="Oval 256">
                      <a:extLst>
                        <a:ext uri="{FF2B5EF4-FFF2-40B4-BE49-F238E27FC236}">
                          <a16:creationId xmlns:a16="http://schemas.microsoft.com/office/drawing/2014/main" id="{649DC370-8D07-4F76-8921-50EBB9FFB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8" name="Oval 257">
                      <a:extLst>
                        <a:ext uri="{FF2B5EF4-FFF2-40B4-BE49-F238E27FC236}">
                          <a16:creationId xmlns:a16="http://schemas.microsoft.com/office/drawing/2014/main" id="{946E7296-567C-444D-A783-D07CD35B74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54" name="Group 253">
                    <a:extLst>
                      <a:ext uri="{FF2B5EF4-FFF2-40B4-BE49-F238E27FC236}">
                        <a16:creationId xmlns:a16="http://schemas.microsoft.com/office/drawing/2014/main" id="{65A15A9B-99C4-4EA6-BEFF-044524BD592E}"/>
                      </a:ext>
                    </a:extLst>
                  </p:cNvPr>
                  <p:cNvGrpSpPr/>
                  <p:nvPr/>
                </p:nvGrpSpPr>
                <p:grpSpPr>
                  <a:xfrm rot="1758461">
                    <a:off x="2541764" y="139946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55" name="Oval 254">
                      <a:extLst>
                        <a:ext uri="{FF2B5EF4-FFF2-40B4-BE49-F238E27FC236}">
                          <a16:creationId xmlns:a16="http://schemas.microsoft.com/office/drawing/2014/main" id="{D0CD424D-0570-41B3-8D9D-C194E24EF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6" name="Oval 255">
                      <a:extLst>
                        <a:ext uri="{FF2B5EF4-FFF2-40B4-BE49-F238E27FC236}">
                          <a16:creationId xmlns:a16="http://schemas.microsoft.com/office/drawing/2014/main" id="{57A85BDA-D028-4247-9182-CC2030DE1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81A0D18D-C1CF-4FA2-ADDB-9D1760EE3A55}"/>
                  </a:ext>
                </a:extLst>
              </p:cNvPr>
              <p:cNvGrpSpPr/>
              <p:nvPr/>
            </p:nvGrpSpPr>
            <p:grpSpPr>
              <a:xfrm>
                <a:off x="24669601" y="16939849"/>
                <a:ext cx="512392" cy="558596"/>
                <a:chOff x="2605404" y="1479423"/>
                <a:chExt cx="268479" cy="292689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587DBEC4-6533-454B-8F09-E63E97E31022}"/>
                    </a:ext>
                  </a:extLst>
                </p:cNvPr>
                <p:cNvGrpSpPr/>
                <p:nvPr/>
              </p:nvGrpSpPr>
              <p:grpSpPr>
                <a:xfrm rot="604482">
                  <a:off x="2754448" y="1558881"/>
                  <a:ext cx="119435" cy="162712"/>
                  <a:chOff x="303171" y="1061298"/>
                  <a:chExt cx="510168" cy="340112"/>
                </a:xfrm>
              </p:grpSpPr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AFE82FD5-5843-4FA8-A8A1-696BCD711BC7}"/>
                      </a:ext>
                    </a:extLst>
                  </p:cNvPr>
                  <p:cNvSpPr/>
                  <p:nvPr/>
                </p:nvSpPr>
                <p:spPr>
                  <a:xfrm>
                    <a:off x="303171" y="1061298"/>
                    <a:ext cx="510168" cy="340112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610F7A41-D9E3-40E7-B3ED-FFCAFDE2D158}"/>
                      </a:ext>
                    </a:extLst>
                  </p:cNvPr>
                  <p:cNvSpPr/>
                  <p:nvPr/>
                </p:nvSpPr>
                <p:spPr>
                  <a:xfrm>
                    <a:off x="385836" y="1173881"/>
                    <a:ext cx="172418" cy="114946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7A8A3EBB-486B-499D-AADB-5ECDF2B1CD2C}"/>
                    </a:ext>
                  </a:extLst>
                </p:cNvPr>
                <p:cNvGrpSpPr/>
                <p:nvPr/>
              </p:nvGrpSpPr>
              <p:grpSpPr>
                <a:xfrm rot="12298260">
                  <a:off x="2647915" y="1609400"/>
                  <a:ext cx="119435" cy="162712"/>
                  <a:chOff x="303171" y="1061298"/>
                  <a:chExt cx="510168" cy="340112"/>
                </a:xfrm>
              </p:grpSpPr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D30A122C-0E33-4488-9E84-8456C3FD1556}"/>
                      </a:ext>
                    </a:extLst>
                  </p:cNvPr>
                  <p:cNvSpPr/>
                  <p:nvPr/>
                </p:nvSpPr>
                <p:spPr>
                  <a:xfrm>
                    <a:off x="303171" y="1061298"/>
                    <a:ext cx="510168" cy="340112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CA0204A5-79DB-4934-BEC5-CF614BB9BB20}"/>
                      </a:ext>
                    </a:extLst>
                  </p:cNvPr>
                  <p:cNvSpPr/>
                  <p:nvPr/>
                </p:nvSpPr>
                <p:spPr>
                  <a:xfrm>
                    <a:off x="385836" y="1173881"/>
                    <a:ext cx="172418" cy="114946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F539425C-EF8D-4669-A263-51FB85423C8D}"/>
                    </a:ext>
                  </a:extLst>
                </p:cNvPr>
                <p:cNvGrpSpPr/>
                <p:nvPr/>
              </p:nvGrpSpPr>
              <p:grpSpPr>
                <a:xfrm rot="10044063">
                  <a:off x="2605404" y="1539141"/>
                  <a:ext cx="119435" cy="162712"/>
                  <a:chOff x="303171" y="1061298"/>
                  <a:chExt cx="510168" cy="340112"/>
                </a:xfrm>
              </p:grpSpPr>
              <p:sp>
                <p:nvSpPr>
                  <p:cNvPr id="243" name="Oval 242">
                    <a:extLst>
                      <a:ext uri="{FF2B5EF4-FFF2-40B4-BE49-F238E27FC236}">
                        <a16:creationId xmlns:a16="http://schemas.microsoft.com/office/drawing/2014/main" id="{6A5248A2-B393-4C99-9AFC-CB2696936209}"/>
                      </a:ext>
                    </a:extLst>
                  </p:cNvPr>
                  <p:cNvSpPr/>
                  <p:nvPr/>
                </p:nvSpPr>
                <p:spPr>
                  <a:xfrm>
                    <a:off x="303171" y="1061298"/>
                    <a:ext cx="510168" cy="340112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B303EB65-78C0-467F-83E2-872A87F27B33}"/>
                      </a:ext>
                    </a:extLst>
                  </p:cNvPr>
                  <p:cNvSpPr/>
                  <p:nvPr/>
                </p:nvSpPr>
                <p:spPr>
                  <a:xfrm>
                    <a:off x="385836" y="1173881"/>
                    <a:ext cx="172418" cy="114946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E15DF010-4127-4232-8741-E63DEB4643D8}"/>
                    </a:ext>
                  </a:extLst>
                </p:cNvPr>
                <p:cNvGrpSpPr/>
                <p:nvPr/>
              </p:nvGrpSpPr>
              <p:grpSpPr>
                <a:xfrm rot="16674846">
                  <a:off x="2682346" y="1457785"/>
                  <a:ext cx="119435" cy="162712"/>
                  <a:chOff x="303171" y="1061298"/>
                  <a:chExt cx="510168" cy="340112"/>
                </a:xfrm>
              </p:grpSpPr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11F409AD-D78A-42EA-A261-E862C5EEF337}"/>
                      </a:ext>
                    </a:extLst>
                  </p:cNvPr>
                  <p:cNvSpPr/>
                  <p:nvPr/>
                </p:nvSpPr>
                <p:spPr>
                  <a:xfrm>
                    <a:off x="303171" y="1061298"/>
                    <a:ext cx="510168" cy="340112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E9016B89-F059-4C3E-83D3-F53267CEA122}"/>
                      </a:ext>
                    </a:extLst>
                  </p:cNvPr>
                  <p:cNvSpPr/>
                  <p:nvPr/>
                </p:nvSpPr>
                <p:spPr>
                  <a:xfrm>
                    <a:off x="385836" y="1173881"/>
                    <a:ext cx="172418" cy="114946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1C385CDD-C4EE-43F6-97A9-57DC3687B64D}"/>
                    </a:ext>
                  </a:extLst>
                </p:cNvPr>
                <p:cNvGrpSpPr/>
                <p:nvPr/>
              </p:nvGrpSpPr>
              <p:grpSpPr>
                <a:xfrm rot="11802524">
                  <a:off x="2694164" y="1551861"/>
                  <a:ext cx="119435" cy="162712"/>
                  <a:chOff x="303171" y="1061298"/>
                  <a:chExt cx="510168" cy="340112"/>
                </a:xfrm>
              </p:grpSpPr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D33B969A-1AF0-46EA-8A28-39491616113B}"/>
                      </a:ext>
                    </a:extLst>
                  </p:cNvPr>
                  <p:cNvSpPr/>
                  <p:nvPr/>
                </p:nvSpPr>
                <p:spPr>
                  <a:xfrm>
                    <a:off x="303171" y="1061298"/>
                    <a:ext cx="510168" cy="340112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F158264A-5DD6-434C-9892-8FB91E92CC49}"/>
                      </a:ext>
                    </a:extLst>
                  </p:cNvPr>
                  <p:cNvSpPr/>
                  <p:nvPr/>
                </p:nvSpPr>
                <p:spPr>
                  <a:xfrm>
                    <a:off x="385836" y="1173881"/>
                    <a:ext cx="172418" cy="114946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BE7EE80-B043-4C4F-8C9A-1C448208D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97025" y="18062159"/>
                <a:ext cx="1067367" cy="914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4055486-777A-4D77-A0CF-1603D121A5D8}"/>
                </a:ext>
              </a:extLst>
            </p:cNvPr>
            <p:cNvGrpSpPr/>
            <p:nvPr/>
          </p:nvGrpSpPr>
          <p:grpSpPr>
            <a:xfrm>
              <a:off x="4458911" y="1356539"/>
              <a:ext cx="6831752" cy="1415114"/>
              <a:chOff x="4458911" y="1356539"/>
              <a:chExt cx="6831752" cy="1415114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72AF3F6-EDAD-49D7-9439-B3B27536211B}"/>
                  </a:ext>
                </a:extLst>
              </p:cNvPr>
              <p:cNvSpPr txBox="1"/>
              <p:nvPr/>
            </p:nvSpPr>
            <p:spPr>
              <a:xfrm>
                <a:off x="10388553" y="1936094"/>
                <a:ext cx="54694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D7</a:t>
                </a:r>
                <a:endParaRPr lang="en-US" sz="1200" dirty="0"/>
              </a:p>
              <a:p>
                <a:pPr algn="ctr"/>
                <a:r>
                  <a:rPr lang="en-US" sz="1100" dirty="0"/>
                  <a:t>Plated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B61B73B-085B-42B1-B876-7D8C6C290146}"/>
                  </a:ext>
                </a:extLst>
              </p:cNvPr>
              <p:cNvSpPr txBox="1"/>
              <p:nvPr/>
            </p:nvSpPr>
            <p:spPr>
              <a:xfrm>
                <a:off x="9051909" y="1936353"/>
                <a:ext cx="54694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D4</a:t>
                </a:r>
              </a:p>
              <a:p>
                <a:pPr algn="ctr"/>
                <a:r>
                  <a:rPr lang="en-US" sz="1100" dirty="0"/>
                  <a:t>Plated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0416E889-7322-4427-951D-DE3F7DFA5572}"/>
                  </a:ext>
                </a:extLst>
              </p:cNvPr>
              <p:cNvSpPr txBox="1"/>
              <p:nvPr/>
            </p:nvSpPr>
            <p:spPr>
              <a:xfrm>
                <a:off x="7743361" y="1926421"/>
                <a:ext cx="54694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D2</a:t>
                </a:r>
              </a:p>
              <a:p>
                <a:pPr algn="ctr"/>
                <a:r>
                  <a:rPr lang="en-US" sz="1100" dirty="0"/>
                  <a:t>Plated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818FAF3-CDB1-41DB-B463-6EE3BC62FC2D}"/>
                  </a:ext>
                </a:extLst>
              </p:cNvPr>
              <p:cNvSpPr txBox="1"/>
              <p:nvPr/>
            </p:nvSpPr>
            <p:spPr>
              <a:xfrm>
                <a:off x="4856364" y="1918612"/>
                <a:ext cx="5677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iPSCs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7080094-3BFC-4D7C-86C1-F07991150CCB}"/>
                  </a:ext>
                </a:extLst>
              </p:cNvPr>
              <p:cNvSpPr txBox="1"/>
              <p:nvPr/>
            </p:nvSpPr>
            <p:spPr>
              <a:xfrm>
                <a:off x="6517211" y="1924590"/>
                <a:ext cx="82907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D4</a:t>
                </a:r>
              </a:p>
              <a:p>
                <a:pPr algn="ctr"/>
                <a:r>
                  <a:rPr lang="en-US" sz="1100" dirty="0"/>
                  <a:t>Suspension</a:t>
                </a:r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19E5B6EE-CBE6-449C-B72F-C2E7D7F8B491}"/>
                  </a:ext>
                </a:extLst>
              </p:cNvPr>
              <p:cNvGrpSpPr/>
              <p:nvPr/>
            </p:nvGrpSpPr>
            <p:grpSpPr>
              <a:xfrm>
                <a:off x="4458911" y="1670146"/>
                <a:ext cx="1112058" cy="240067"/>
                <a:chOff x="20763583" y="17671465"/>
                <a:chExt cx="1802295" cy="389073"/>
              </a:xfrm>
            </p:grpSpPr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30F08BA6-3E34-4FD8-8E32-6A5E2F0496C8}"/>
                    </a:ext>
                  </a:extLst>
                </p:cNvPr>
                <p:cNvGrpSpPr/>
                <p:nvPr/>
              </p:nvGrpSpPr>
              <p:grpSpPr>
                <a:xfrm>
                  <a:off x="22015458" y="17684227"/>
                  <a:ext cx="550420" cy="366947"/>
                  <a:chOff x="1177576" y="560320"/>
                  <a:chExt cx="554804" cy="369870"/>
                </a:xfrm>
              </p:grpSpPr>
              <p:sp>
                <p:nvSpPr>
                  <p:cNvPr id="377" name="Oval 376">
                    <a:extLst>
                      <a:ext uri="{FF2B5EF4-FFF2-40B4-BE49-F238E27FC236}">
                        <a16:creationId xmlns:a16="http://schemas.microsoft.com/office/drawing/2014/main" id="{1217C45D-DF3A-4A64-B815-26B3B9D44C66}"/>
                      </a:ext>
                    </a:extLst>
                  </p:cNvPr>
                  <p:cNvSpPr/>
                  <p:nvPr/>
                </p:nvSpPr>
                <p:spPr>
                  <a:xfrm>
                    <a:off x="1177576" y="560320"/>
                    <a:ext cx="554804" cy="369870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8" name="Oval 377">
                    <a:extLst>
                      <a:ext uri="{FF2B5EF4-FFF2-40B4-BE49-F238E27FC236}">
                        <a16:creationId xmlns:a16="http://schemas.microsoft.com/office/drawing/2014/main" id="{11CE5DFC-1C8D-4C6A-9E62-2441D3CA1618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65689A62-2198-4488-A996-1849DD9B7BC7}"/>
                    </a:ext>
                  </a:extLst>
                </p:cNvPr>
                <p:cNvSpPr/>
                <p:nvPr/>
              </p:nvSpPr>
              <p:spPr>
                <a:xfrm>
                  <a:off x="21453877" y="17681549"/>
                  <a:ext cx="550420" cy="366947"/>
                </a:xfrm>
                <a:prstGeom prst="ellipse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6529E09F-9D6B-4890-AC5D-1B09F7E6861A}"/>
                    </a:ext>
                  </a:extLst>
                </p:cNvPr>
                <p:cNvSpPr/>
                <p:nvPr/>
              </p:nvSpPr>
              <p:spPr>
                <a:xfrm>
                  <a:off x="21620912" y="17774832"/>
                  <a:ext cx="186022" cy="124015"/>
                </a:xfrm>
                <a:prstGeom prst="ellipse">
                  <a:avLst/>
                </a:pr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A4B6490C-69B2-411C-8148-BEAAD9DBD045}"/>
                    </a:ext>
                  </a:extLst>
                </p:cNvPr>
                <p:cNvGrpSpPr/>
                <p:nvPr/>
              </p:nvGrpSpPr>
              <p:grpSpPr>
                <a:xfrm>
                  <a:off x="20886629" y="17671465"/>
                  <a:ext cx="550420" cy="366947"/>
                  <a:chOff x="250199" y="1061298"/>
                  <a:chExt cx="510168" cy="340112"/>
                </a:xfrm>
              </p:grpSpPr>
              <p:sp>
                <p:nvSpPr>
                  <p:cNvPr id="375" name="Oval 374">
                    <a:extLst>
                      <a:ext uri="{FF2B5EF4-FFF2-40B4-BE49-F238E27FC236}">
                        <a16:creationId xmlns:a16="http://schemas.microsoft.com/office/drawing/2014/main" id="{D79FA1FD-3979-4562-9BD9-19CC9293FBD8}"/>
                      </a:ext>
                    </a:extLst>
                  </p:cNvPr>
                  <p:cNvSpPr/>
                  <p:nvPr/>
                </p:nvSpPr>
                <p:spPr>
                  <a:xfrm>
                    <a:off x="250199" y="1061298"/>
                    <a:ext cx="510168" cy="340112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6" name="Oval 375">
                    <a:extLst>
                      <a:ext uri="{FF2B5EF4-FFF2-40B4-BE49-F238E27FC236}">
                        <a16:creationId xmlns:a16="http://schemas.microsoft.com/office/drawing/2014/main" id="{F709DF58-CE49-4675-AD03-E521DFD8FCC5}"/>
                      </a:ext>
                    </a:extLst>
                  </p:cNvPr>
                  <p:cNvSpPr/>
                  <p:nvPr/>
                </p:nvSpPr>
                <p:spPr>
                  <a:xfrm>
                    <a:off x="385836" y="1173881"/>
                    <a:ext cx="172418" cy="114946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780DC433-BFF0-4961-B5A8-DBAEF68FEE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63583" y="18051394"/>
                  <a:ext cx="1746504" cy="914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79B11147-3274-4136-B709-AE3C6BA64459}"/>
                  </a:ext>
                </a:extLst>
              </p:cNvPr>
              <p:cNvGrpSpPr/>
              <p:nvPr/>
            </p:nvGrpSpPr>
            <p:grpSpPr>
              <a:xfrm>
                <a:off x="8790612" y="1512067"/>
                <a:ext cx="1077634" cy="446441"/>
                <a:chOff x="27756084" y="17415268"/>
                <a:chExt cx="1746504" cy="723540"/>
              </a:xfrm>
            </p:grpSpPr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68731285-E0EF-4E45-88AC-7BD53E92B283}"/>
                    </a:ext>
                  </a:extLst>
                </p:cNvPr>
                <p:cNvGrpSpPr/>
                <p:nvPr/>
              </p:nvGrpSpPr>
              <p:grpSpPr>
                <a:xfrm rot="10406288">
                  <a:off x="28743541" y="17854900"/>
                  <a:ext cx="337835" cy="225224"/>
                  <a:chOff x="1235184" y="560320"/>
                  <a:chExt cx="554804" cy="369870"/>
                </a:xfrm>
              </p:grpSpPr>
              <p:sp>
                <p:nvSpPr>
                  <p:cNvPr id="368" name="Oval 367">
                    <a:extLst>
                      <a:ext uri="{FF2B5EF4-FFF2-40B4-BE49-F238E27FC236}">
                        <a16:creationId xmlns:a16="http://schemas.microsoft.com/office/drawing/2014/main" id="{2342FE59-345D-427E-A393-41C5B58E0C78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9" name="Oval 368">
                    <a:extLst>
                      <a:ext uri="{FF2B5EF4-FFF2-40B4-BE49-F238E27FC236}">
                        <a16:creationId xmlns:a16="http://schemas.microsoft.com/office/drawing/2014/main" id="{848D1818-7087-41A4-A93C-EAEE2E8BF41C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46F5DC8B-D38E-4955-9C17-D53B4DB44A71}"/>
                    </a:ext>
                  </a:extLst>
                </p:cNvPr>
                <p:cNvGrpSpPr/>
                <p:nvPr/>
              </p:nvGrpSpPr>
              <p:grpSpPr>
                <a:xfrm rot="10406288">
                  <a:off x="28991089" y="17850789"/>
                  <a:ext cx="337835" cy="225224"/>
                  <a:chOff x="1235184" y="560320"/>
                  <a:chExt cx="554804" cy="369870"/>
                </a:xfrm>
                <a:solidFill>
                  <a:srgbClr val="FF8E00"/>
                </a:solidFill>
              </p:grpSpPr>
              <p:sp>
                <p:nvSpPr>
                  <p:cNvPr id="366" name="Oval 365">
                    <a:extLst>
                      <a:ext uri="{FF2B5EF4-FFF2-40B4-BE49-F238E27FC236}">
                        <a16:creationId xmlns:a16="http://schemas.microsoft.com/office/drawing/2014/main" id="{41B411B1-9D29-48B1-9423-2404C9C4219D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7" name="Oval 366">
                    <a:extLst>
                      <a:ext uri="{FF2B5EF4-FFF2-40B4-BE49-F238E27FC236}">
                        <a16:creationId xmlns:a16="http://schemas.microsoft.com/office/drawing/2014/main" id="{CADAE23E-CA19-4720-B455-9EF393E04133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CCC7201C-19A7-4FC2-8987-BCCFC5A9A507}"/>
                    </a:ext>
                  </a:extLst>
                </p:cNvPr>
                <p:cNvGrpSpPr/>
                <p:nvPr/>
              </p:nvGrpSpPr>
              <p:grpSpPr>
                <a:xfrm rot="773646">
                  <a:off x="28300573" y="17415268"/>
                  <a:ext cx="658296" cy="723540"/>
                  <a:chOff x="2281933" y="1175611"/>
                  <a:chExt cx="382344" cy="420238"/>
                </a:xfrm>
              </p:grpSpPr>
              <p:grpSp>
                <p:nvGrpSpPr>
                  <p:cNvPr id="350" name="Group 349">
                    <a:extLst>
                      <a:ext uri="{FF2B5EF4-FFF2-40B4-BE49-F238E27FC236}">
                        <a16:creationId xmlns:a16="http://schemas.microsoft.com/office/drawing/2014/main" id="{3EE125FE-F5DC-4F20-9DE6-1CA64D798014}"/>
                      </a:ext>
                    </a:extLst>
                  </p:cNvPr>
                  <p:cNvGrpSpPr/>
                  <p:nvPr/>
                </p:nvGrpSpPr>
                <p:grpSpPr>
                  <a:xfrm rot="12160419">
                    <a:off x="2492793" y="1298189"/>
                    <a:ext cx="171484" cy="233621"/>
                    <a:chOff x="303171" y="1061298"/>
                    <a:chExt cx="510168" cy="340112"/>
                  </a:xfrm>
                </p:grpSpPr>
                <p:sp>
                  <p:nvSpPr>
                    <p:cNvPr id="364" name="Oval 363">
                      <a:extLst>
                        <a:ext uri="{FF2B5EF4-FFF2-40B4-BE49-F238E27FC236}">
                          <a16:creationId xmlns:a16="http://schemas.microsoft.com/office/drawing/2014/main" id="{4E240E18-D62E-4D18-B820-5E212FCE5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5" name="Oval 364">
                      <a:extLst>
                        <a:ext uri="{FF2B5EF4-FFF2-40B4-BE49-F238E27FC236}">
                          <a16:creationId xmlns:a16="http://schemas.microsoft.com/office/drawing/2014/main" id="{7F8B8945-18AA-48E0-9124-608C4A231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51" name="Group 350">
                    <a:extLst>
                      <a:ext uri="{FF2B5EF4-FFF2-40B4-BE49-F238E27FC236}">
                        <a16:creationId xmlns:a16="http://schemas.microsoft.com/office/drawing/2014/main" id="{841F3C05-A506-46BD-8CE0-F52CF3F914F0}"/>
                      </a:ext>
                    </a:extLst>
                  </p:cNvPr>
                  <p:cNvGrpSpPr/>
                  <p:nvPr/>
                </p:nvGrpSpPr>
                <p:grpSpPr>
                  <a:xfrm>
                    <a:off x="2281933" y="1175611"/>
                    <a:ext cx="313024" cy="420238"/>
                    <a:chOff x="2453004" y="1327023"/>
                    <a:chExt cx="218016" cy="292689"/>
                  </a:xfrm>
                </p:grpSpPr>
                <p:grpSp>
                  <p:nvGrpSpPr>
                    <p:cNvPr id="352" name="Group 351">
                      <a:extLst>
                        <a:ext uri="{FF2B5EF4-FFF2-40B4-BE49-F238E27FC236}">
                          <a16:creationId xmlns:a16="http://schemas.microsoft.com/office/drawing/2014/main" id="{13D8EDF7-6CA8-49A6-9C25-4D9D5263432B}"/>
                        </a:ext>
                      </a:extLst>
                    </p:cNvPr>
                    <p:cNvGrpSpPr/>
                    <p:nvPr/>
                  </p:nvGrpSpPr>
                  <p:grpSpPr>
                    <a:xfrm rot="2254197">
                      <a:off x="2495515" y="1457000"/>
                      <a:ext cx="119435" cy="162712"/>
                      <a:chOff x="303171" y="1061298"/>
                      <a:chExt cx="510168" cy="340112"/>
                    </a:xfrm>
                  </p:grpSpPr>
                  <p:sp>
                    <p:nvSpPr>
                      <p:cNvPr id="362" name="Oval 361">
                        <a:extLst>
                          <a:ext uri="{FF2B5EF4-FFF2-40B4-BE49-F238E27FC236}">
                            <a16:creationId xmlns:a16="http://schemas.microsoft.com/office/drawing/2014/main" id="{0819CBD7-30EE-42AC-B9B2-7BD4E7C91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171" y="1061298"/>
                        <a:ext cx="510168" cy="340112"/>
                      </a:xfrm>
                      <a:prstGeom prst="ellipse">
                        <a:avLst/>
                      </a:prstGeom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3" name="Oval 362">
                        <a:extLst>
                          <a:ext uri="{FF2B5EF4-FFF2-40B4-BE49-F238E27FC236}">
                            <a16:creationId xmlns:a16="http://schemas.microsoft.com/office/drawing/2014/main" id="{E77BF12E-F20E-4526-9254-A954789A70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836" y="1173881"/>
                        <a:ext cx="172418" cy="114946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75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53" name="Group 352">
                      <a:extLst>
                        <a:ext uri="{FF2B5EF4-FFF2-40B4-BE49-F238E27FC236}">
                          <a16:creationId xmlns:a16="http://schemas.microsoft.com/office/drawing/2014/main" id="{934E1CC3-0354-4C61-BF45-B4DCA96661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53004" y="1386741"/>
                      <a:ext cx="119435" cy="162712"/>
                      <a:chOff x="303171" y="1061298"/>
                      <a:chExt cx="510168" cy="340112"/>
                    </a:xfrm>
                  </p:grpSpPr>
                  <p:sp>
                    <p:nvSpPr>
                      <p:cNvPr id="360" name="Oval 359">
                        <a:extLst>
                          <a:ext uri="{FF2B5EF4-FFF2-40B4-BE49-F238E27FC236}">
                            <a16:creationId xmlns:a16="http://schemas.microsoft.com/office/drawing/2014/main" id="{0107A6C1-2461-4976-B449-225185BA99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171" y="1061298"/>
                        <a:ext cx="510168" cy="340112"/>
                      </a:xfrm>
                      <a:prstGeom prst="ellipse">
                        <a:avLst/>
                      </a:prstGeom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1" name="Oval 360">
                        <a:extLst>
                          <a:ext uri="{FF2B5EF4-FFF2-40B4-BE49-F238E27FC236}">
                            <a16:creationId xmlns:a16="http://schemas.microsoft.com/office/drawing/2014/main" id="{7E1E0601-2B18-4D4B-BA79-2619C5B6C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836" y="1173881"/>
                        <a:ext cx="172418" cy="114946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75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54" name="Group 353">
                      <a:extLst>
                        <a:ext uri="{FF2B5EF4-FFF2-40B4-BE49-F238E27FC236}">
                          <a16:creationId xmlns:a16="http://schemas.microsoft.com/office/drawing/2014/main" id="{D4B33F4D-75C9-4908-83EB-F59D3B97F7C7}"/>
                        </a:ext>
                      </a:extLst>
                    </p:cNvPr>
                    <p:cNvGrpSpPr/>
                    <p:nvPr/>
                  </p:nvGrpSpPr>
                  <p:grpSpPr>
                    <a:xfrm rot="6630783">
                      <a:off x="2529946" y="1305385"/>
                      <a:ext cx="119435" cy="162712"/>
                      <a:chOff x="303171" y="1061298"/>
                      <a:chExt cx="510168" cy="340112"/>
                    </a:xfrm>
                  </p:grpSpPr>
                  <p:sp>
                    <p:nvSpPr>
                      <p:cNvPr id="358" name="Oval 357">
                        <a:extLst>
                          <a:ext uri="{FF2B5EF4-FFF2-40B4-BE49-F238E27FC236}">
                            <a16:creationId xmlns:a16="http://schemas.microsoft.com/office/drawing/2014/main" id="{029058B0-4187-4E94-88AB-49DEC6361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171" y="1061298"/>
                        <a:ext cx="510168" cy="340112"/>
                      </a:xfrm>
                      <a:prstGeom prst="ellipse">
                        <a:avLst/>
                      </a:prstGeom>
                      <a:solidFill>
                        <a:srgbClr val="FF8E00"/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9" name="Oval 358">
                        <a:extLst>
                          <a:ext uri="{FF2B5EF4-FFF2-40B4-BE49-F238E27FC236}">
                            <a16:creationId xmlns:a16="http://schemas.microsoft.com/office/drawing/2014/main" id="{91D1BCFB-647A-45AB-AF25-FF987E8EC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836" y="1173881"/>
                        <a:ext cx="172418" cy="114946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75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55" name="Group 354">
                      <a:extLst>
                        <a:ext uri="{FF2B5EF4-FFF2-40B4-BE49-F238E27FC236}">
                          <a16:creationId xmlns:a16="http://schemas.microsoft.com/office/drawing/2014/main" id="{56244F10-93A6-4E09-A81E-3C7AE4E5D0B6}"/>
                        </a:ext>
                      </a:extLst>
                    </p:cNvPr>
                    <p:cNvGrpSpPr/>
                    <p:nvPr/>
                  </p:nvGrpSpPr>
                  <p:grpSpPr>
                    <a:xfrm rot="1758461">
                      <a:off x="2541764" y="1399461"/>
                      <a:ext cx="119435" cy="162712"/>
                      <a:chOff x="303171" y="1061298"/>
                      <a:chExt cx="510168" cy="340112"/>
                    </a:xfrm>
                  </p:grpSpPr>
                  <p:sp>
                    <p:nvSpPr>
                      <p:cNvPr id="356" name="Oval 355">
                        <a:extLst>
                          <a:ext uri="{FF2B5EF4-FFF2-40B4-BE49-F238E27FC236}">
                            <a16:creationId xmlns:a16="http://schemas.microsoft.com/office/drawing/2014/main" id="{0967A689-E1E9-4B2A-8965-9C8005412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171" y="1061298"/>
                        <a:ext cx="510168" cy="340112"/>
                      </a:xfrm>
                      <a:prstGeom prst="ellipse">
                        <a:avLst/>
                      </a:prstGeom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7" name="Oval 356">
                        <a:extLst>
                          <a:ext uri="{FF2B5EF4-FFF2-40B4-BE49-F238E27FC236}">
                            <a16:creationId xmlns:a16="http://schemas.microsoft.com/office/drawing/2014/main" id="{C14F4AF7-B53B-4F3B-8242-F6CFE6B83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836" y="1173881"/>
                        <a:ext cx="172418" cy="114946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75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2F629C02-3F86-45A1-85C9-CFF4B7502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756084" y="18073530"/>
                  <a:ext cx="1746504" cy="687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995E6D32-18DD-4E1F-9F57-E37D13A0081E}"/>
                    </a:ext>
                  </a:extLst>
                </p:cNvPr>
                <p:cNvGrpSpPr/>
                <p:nvPr/>
              </p:nvGrpSpPr>
              <p:grpSpPr>
                <a:xfrm>
                  <a:off x="27844763" y="17848060"/>
                  <a:ext cx="337835" cy="225224"/>
                  <a:chOff x="1235184" y="560320"/>
                  <a:chExt cx="554804" cy="369870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768E2CBD-44DF-4343-8211-818C8820398D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solidFill>
                    <a:srgbClr val="FF5900"/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268A0E87-55D8-45D1-9B5B-A5574D2BA4F7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F488D8AC-FE1C-444B-8FF7-F2D54F7DE28A}"/>
                    </a:ext>
                  </a:extLst>
                </p:cNvPr>
                <p:cNvGrpSpPr/>
                <p:nvPr/>
              </p:nvGrpSpPr>
              <p:grpSpPr>
                <a:xfrm>
                  <a:off x="28092311" y="17847808"/>
                  <a:ext cx="337835" cy="225224"/>
                  <a:chOff x="1235184" y="560320"/>
                  <a:chExt cx="554804" cy="369870"/>
                </a:xfrm>
              </p:grpSpPr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7BDAB7A4-A37B-484E-917A-7899D257631C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solidFill>
                    <a:srgbClr val="FF8E00"/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74D23F0A-5267-42E9-8CE7-E09EE390A245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000307DB-CB5C-40E1-A16F-7A85F8542B58}"/>
                  </a:ext>
                </a:extLst>
              </p:cNvPr>
              <p:cNvGrpSpPr/>
              <p:nvPr/>
            </p:nvGrpSpPr>
            <p:grpSpPr>
              <a:xfrm>
                <a:off x="10098514" y="1578812"/>
                <a:ext cx="1079312" cy="366425"/>
                <a:chOff x="29903598" y="17523442"/>
                <a:chExt cx="1749223" cy="593859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1B43E9F2-EBCF-445D-975E-AAA266608272}"/>
                    </a:ext>
                  </a:extLst>
                </p:cNvPr>
                <p:cNvGrpSpPr/>
                <p:nvPr/>
              </p:nvGrpSpPr>
              <p:grpSpPr>
                <a:xfrm>
                  <a:off x="29903598" y="17692980"/>
                  <a:ext cx="337835" cy="225224"/>
                  <a:chOff x="1235184" y="560320"/>
                  <a:chExt cx="554804" cy="369870"/>
                </a:xfrm>
                <a:solidFill>
                  <a:srgbClr val="FF5900"/>
                </a:solidFill>
              </p:grpSpPr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E3A3A0CD-AB5C-4EAA-B7F3-99C9084275FE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219F70C4-BE34-49FA-B907-6D28CAA94278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B5C6D6C4-8F63-437F-8240-375B6F610822}"/>
                    </a:ext>
                  </a:extLst>
                </p:cNvPr>
                <p:cNvGrpSpPr/>
                <p:nvPr/>
              </p:nvGrpSpPr>
              <p:grpSpPr>
                <a:xfrm>
                  <a:off x="30151145" y="17712026"/>
                  <a:ext cx="337835" cy="225224"/>
                  <a:chOff x="1235184" y="560320"/>
                  <a:chExt cx="554804" cy="369870"/>
                </a:xfrm>
                <a:solidFill>
                  <a:srgbClr val="FF8E00"/>
                </a:solidFill>
              </p:grpSpPr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6300AD5A-9EED-4E4D-BCB4-1AB3CC3C7EF2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Oval 336">
                    <a:extLst>
                      <a:ext uri="{FF2B5EF4-FFF2-40B4-BE49-F238E27FC236}">
                        <a16:creationId xmlns:a16="http://schemas.microsoft.com/office/drawing/2014/main" id="{FB72D99B-482E-4FDF-947A-0534CC66A20A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865528EA-A768-46CE-8B0D-0FC20C6F45C1}"/>
                    </a:ext>
                  </a:extLst>
                </p:cNvPr>
                <p:cNvGrpSpPr/>
                <p:nvPr/>
              </p:nvGrpSpPr>
              <p:grpSpPr>
                <a:xfrm rot="10406288">
                  <a:off x="31303223" y="17708723"/>
                  <a:ext cx="337835" cy="225224"/>
                  <a:chOff x="1235184" y="560320"/>
                  <a:chExt cx="554804" cy="369870"/>
                </a:xfrm>
                <a:solidFill>
                  <a:srgbClr val="FF8E00"/>
                </a:solidFill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3E002780-83FC-49FA-B4D8-FB4D0159948E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D1E5C6D9-1738-4939-A341-0520E8834F9A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F1A56350-0F77-4673-9E0A-E1D668023FFF}"/>
                    </a:ext>
                  </a:extLst>
                </p:cNvPr>
                <p:cNvGrpSpPr/>
                <p:nvPr/>
              </p:nvGrpSpPr>
              <p:grpSpPr>
                <a:xfrm rot="10406288">
                  <a:off x="31072479" y="17718467"/>
                  <a:ext cx="337835" cy="225224"/>
                  <a:chOff x="1235184" y="560320"/>
                  <a:chExt cx="554804" cy="369870"/>
                </a:xfrm>
              </p:grpSpPr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23261457-475E-4BC2-ABF8-2CF8F0B048B8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863DB9BF-06BB-4162-A31F-DD031713A115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580B6702-8759-4594-95C1-E6D4A2313302}"/>
                    </a:ext>
                  </a:extLst>
                </p:cNvPr>
                <p:cNvGrpSpPr/>
                <p:nvPr/>
              </p:nvGrpSpPr>
              <p:grpSpPr>
                <a:xfrm rot="10406288">
                  <a:off x="30870644" y="17844334"/>
                  <a:ext cx="337835" cy="225224"/>
                  <a:chOff x="1235184" y="560320"/>
                  <a:chExt cx="554804" cy="369870"/>
                </a:xfrm>
                <a:solidFill>
                  <a:srgbClr val="FF8E00"/>
                </a:solidFill>
              </p:grpSpPr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F2EB853A-3366-4C60-96A3-92B1E4B23B13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1B0F1781-3D4C-44A1-B4F6-9D97065B3C4C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CD400ECB-1B06-431E-AB89-EB5524AB2803}"/>
                    </a:ext>
                  </a:extLst>
                </p:cNvPr>
                <p:cNvGrpSpPr/>
                <p:nvPr/>
              </p:nvGrpSpPr>
              <p:grpSpPr>
                <a:xfrm rot="10406288">
                  <a:off x="31118192" y="17844083"/>
                  <a:ext cx="337835" cy="225224"/>
                  <a:chOff x="1235184" y="560320"/>
                  <a:chExt cx="554804" cy="369870"/>
                </a:xfrm>
              </p:grpSpPr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E1C632B9-BA14-466F-9CFC-5F4D514BEF12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ED13970F-D632-4299-A271-7B151D35D74F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FF883332-2B2D-4DDC-AB5B-06F672A1D19F}"/>
                    </a:ext>
                  </a:extLst>
                </p:cNvPr>
                <p:cNvGrpSpPr/>
                <p:nvPr/>
              </p:nvGrpSpPr>
              <p:grpSpPr>
                <a:xfrm rot="773646">
                  <a:off x="30414696" y="17523442"/>
                  <a:ext cx="540308" cy="593859"/>
                  <a:chOff x="2281933" y="1175611"/>
                  <a:chExt cx="382344" cy="420238"/>
                </a:xfrm>
              </p:grpSpPr>
              <p:grpSp>
                <p:nvGrpSpPr>
                  <p:cNvPr id="312" name="Group 311">
                    <a:extLst>
                      <a:ext uri="{FF2B5EF4-FFF2-40B4-BE49-F238E27FC236}">
                        <a16:creationId xmlns:a16="http://schemas.microsoft.com/office/drawing/2014/main" id="{7FC093A5-D176-42E9-8E33-FCAD645D9E2E}"/>
                      </a:ext>
                    </a:extLst>
                  </p:cNvPr>
                  <p:cNvGrpSpPr/>
                  <p:nvPr/>
                </p:nvGrpSpPr>
                <p:grpSpPr>
                  <a:xfrm rot="12160419">
                    <a:off x="2492793" y="1298189"/>
                    <a:ext cx="171484" cy="233621"/>
                    <a:chOff x="303171" y="1061298"/>
                    <a:chExt cx="510168" cy="340112"/>
                  </a:xfrm>
                </p:grpSpPr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430C7ADD-5726-4234-BEA5-84E8713DB5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7" name="Oval 326">
                      <a:extLst>
                        <a:ext uri="{FF2B5EF4-FFF2-40B4-BE49-F238E27FC236}">
                          <a16:creationId xmlns:a16="http://schemas.microsoft.com/office/drawing/2014/main" id="{B764BC19-9952-4DE8-96DB-53D24D41F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13" name="Group 312">
                    <a:extLst>
                      <a:ext uri="{FF2B5EF4-FFF2-40B4-BE49-F238E27FC236}">
                        <a16:creationId xmlns:a16="http://schemas.microsoft.com/office/drawing/2014/main" id="{6F0E34D9-BB5B-47B9-BE2C-D7FFD2258382}"/>
                      </a:ext>
                    </a:extLst>
                  </p:cNvPr>
                  <p:cNvGrpSpPr/>
                  <p:nvPr/>
                </p:nvGrpSpPr>
                <p:grpSpPr>
                  <a:xfrm>
                    <a:off x="2281933" y="1175611"/>
                    <a:ext cx="313024" cy="420238"/>
                    <a:chOff x="2453004" y="1327023"/>
                    <a:chExt cx="218016" cy="292689"/>
                  </a:xfrm>
                </p:grpSpPr>
                <p:grpSp>
                  <p:nvGrpSpPr>
                    <p:cNvPr id="314" name="Group 313">
                      <a:extLst>
                        <a:ext uri="{FF2B5EF4-FFF2-40B4-BE49-F238E27FC236}">
                          <a16:creationId xmlns:a16="http://schemas.microsoft.com/office/drawing/2014/main" id="{B6CA50C7-6EBA-4EE2-A85F-945E68ED384C}"/>
                        </a:ext>
                      </a:extLst>
                    </p:cNvPr>
                    <p:cNvGrpSpPr/>
                    <p:nvPr/>
                  </p:nvGrpSpPr>
                  <p:grpSpPr>
                    <a:xfrm rot="2254197">
                      <a:off x="2495515" y="1457000"/>
                      <a:ext cx="119435" cy="162712"/>
                      <a:chOff x="303171" y="1061298"/>
                      <a:chExt cx="510168" cy="340112"/>
                    </a:xfrm>
                  </p:grpSpPr>
                  <p:sp>
                    <p:nvSpPr>
                      <p:cNvPr id="324" name="Oval 323">
                        <a:extLst>
                          <a:ext uri="{FF2B5EF4-FFF2-40B4-BE49-F238E27FC236}">
                            <a16:creationId xmlns:a16="http://schemas.microsoft.com/office/drawing/2014/main" id="{F77845FE-3894-43E0-B1C5-08C18A933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171" y="1061298"/>
                        <a:ext cx="510168" cy="340112"/>
                      </a:xfrm>
                      <a:prstGeom prst="ellipse">
                        <a:avLst/>
                      </a:prstGeom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5" name="Oval 324">
                        <a:extLst>
                          <a:ext uri="{FF2B5EF4-FFF2-40B4-BE49-F238E27FC236}">
                            <a16:creationId xmlns:a16="http://schemas.microsoft.com/office/drawing/2014/main" id="{01AE541C-A026-4187-9DEE-551F78F31E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836" y="1173881"/>
                        <a:ext cx="172418" cy="114946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75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77E381FF-9128-4EBB-A922-AAD157A9A2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53004" y="1386741"/>
                      <a:ext cx="119435" cy="162712"/>
                      <a:chOff x="303171" y="1061298"/>
                      <a:chExt cx="510168" cy="340112"/>
                    </a:xfrm>
                  </p:grpSpPr>
                  <p:sp>
                    <p:nvSpPr>
                      <p:cNvPr id="322" name="Oval 321">
                        <a:extLst>
                          <a:ext uri="{FF2B5EF4-FFF2-40B4-BE49-F238E27FC236}">
                            <a16:creationId xmlns:a16="http://schemas.microsoft.com/office/drawing/2014/main" id="{1181225A-1A5E-452E-88F0-00372DDD1E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171" y="1061298"/>
                        <a:ext cx="510168" cy="340112"/>
                      </a:xfrm>
                      <a:prstGeom prst="ellipse">
                        <a:avLst/>
                      </a:prstGeom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3" name="Oval 322">
                        <a:extLst>
                          <a:ext uri="{FF2B5EF4-FFF2-40B4-BE49-F238E27FC236}">
                            <a16:creationId xmlns:a16="http://schemas.microsoft.com/office/drawing/2014/main" id="{11DC118A-3A06-4318-BD7E-1A6A9AB45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836" y="1173881"/>
                        <a:ext cx="172418" cy="114946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75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16" name="Group 315">
                      <a:extLst>
                        <a:ext uri="{FF2B5EF4-FFF2-40B4-BE49-F238E27FC236}">
                          <a16:creationId xmlns:a16="http://schemas.microsoft.com/office/drawing/2014/main" id="{ED35AEF3-4CC3-4747-87A4-990DD539B0A7}"/>
                        </a:ext>
                      </a:extLst>
                    </p:cNvPr>
                    <p:cNvGrpSpPr/>
                    <p:nvPr/>
                  </p:nvGrpSpPr>
                  <p:grpSpPr>
                    <a:xfrm rot="6630783">
                      <a:off x="2529946" y="1305385"/>
                      <a:ext cx="119435" cy="162712"/>
                      <a:chOff x="303171" y="1061298"/>
                      <a:chExt cx="510168" cy="340112"/>
                    </a:xfrm>
                  </p:grpSpPr>
                  <p:sp>
                    <p:nvSpPr>
                      <p:cNvPr id="320" name="Oval 319">
                        <a:extLst>
                          <a:ext uri="{FF2B5EF4-FFF2-40B4-BE49-F238E27FC236}">
                            <a16:creationId xmlns:a16="http://schemas.microsoft.com/office/drawing/2014/main" id="{6DB7EC8B-BAA8-44F3-96E5-7FEFFE29C9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171" y="1061298"/>
                        <a:ext cx="510168" cy="340112"/>
                      </a:xfrm>
                      <a:prstGeom prst="ellipse">
                        <a:avLst/>
                      </a:prstGeom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1" name="Oval 320">
                        <a:extLst>
                          <a:ext uri="{FF2B5EF4-FFF2-40B4-BE49-F238E27FC236}">
                            <a16:creationId xmlns:a16="http://schemas.microsoft.com/office/drawing/2014/main" id="{0D62F600-B4A8-4736-9851-346CD0F57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836" y="1173881"/>
                        <a:ext cx="172418" cy="114946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75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17" name="Group 316">
                      <a:extLst>
                        <a:ext uri="{FF2B5EF4-FFF2-40B4-BE49-F238E27FC236}">
                          <a16:creationId xmlns:a16="http://schemas.microsoft.com/office/drawing/2014/main" id="{EC6C1C81-2490-422E-89F9-D411EF2D442C}"/>
                        </a:ext>
                      </a:extLst>
                    </p:cNvPr>
                    <p:cNvGrpSpPr/>
                    <p:nvPr/>
                  </p:nvGrpSpPr>
                  <p:grpSpPr>
                    <a:xfrm rot="1758461">
                      <a:off x="2541764" y="1399461"/>
                      <a:ext cx="119435" cy="162712"/>
                      <a:chOff x="303171" y="1061298"/>
                      <a:chExt cx="510168" cy="340112"/>
                    </a:xfrm>
                  </p:grpSpPr>
                  <p:sp>
                    <p:nvSpPr>
                      <p:cNvPr id="318" name="Oval 317">
                        <a:extLst>
                          <a:ext uri="{FF2B5EF4-FFF2-40B4-BE49-F238E27FC236}">
                            <a16:creationId xmlns:a16="http://schemas.microsoft.com/office/drawing/2014/main" id="{BCD394DD-AE90-422A-ABF9-7E2361D3FA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171" y="1061298"/>
                        <a:ext cx="510168" cy="340112"/>
                      </a:xfrm>
                      <a:prstGeom prst="ellipse">
                        <a:avLst/>
                      </a:prstGeom>
                      <a:solidFill>
                        <a:srgbClr val="FF5900"/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9" name="Oval 318">
                        <a:extLst>
                          <a:ext uri="{FF2B5EF4-FFF2-40B4-BE49-F238E27FC236}">
                            <a16:creationId xmlns:a16="http://schemas.microsoft.com/office/drawing/2014/main" id="{0521976B-9BDD-4C34-8C7C-08CC257785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836" y="1173881"/>
                        <a:ext cx="172418" cy="114946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75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E1BDB071-19AB-4BAA-A953-5AEA1E3B2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26591" y="18072665"/>
                  <a:ext cx="1626230" cy="807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B81A95C2-6ADE-4B12-B0A3-4CD777931649}"/>
                    </a:ext>
                  </a:extLst>
                </p:cNvPr>
                <p:cNvGrpSpPr/>
                <p:nvPr/>
              </p:nvGrpSpPr>
              <p:grpSpPr>
                <a:xfrm>
                  <a:off x="29971866" y="17849072"/>
                  <a:ext cx="337835" cy="225224"/>
                  <a:chOff x="1235184" y="560320"/>
                  <a:chExt cx="554804" cy="369870"/>
                </a:xfrm>
                <a:solidFill>
                  <a:srgbClr val="FF5900"/>
                </a:solidFill>
              </p:grpSpPr>
              <p:sp>
                <p:nvSpPr>
                  <p:cNvPr id="310" name="Oval 309">
                    <a:extLst>
                      <a:ext uri="{FF2B5EF4-FFF2-40B4-BE49-F238E27FC236}">
                        <a16:creationId xmlns:a16="http://schemas.microsoft.com/office/drawing/2014/main" id="{A44B205F-A0B9-4C36-8AFE-FFA184323D69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886839C0-8326-4593-8BBA-BB9FE085C253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B32C419B-9F42-473A-A815-3668EA3D6094}"/>
                    </a:ext>
                  </a:extLst>
                </p:cNvPr>
                <p:cNvGrpSpPr/>
                <p:nvPr/>
              </p:nvGrpSpPr>
              <p:grpSpPr>
                <a:xfrm>
                  <a:off x="30219413" y="17852681"/>
                  <a:ext cx="337835" cy="225224"/>
                  <a:chOff x="1235184" y="560320"/>
                  <a:chExt cx="554804" cy="369870"/>
                </a:xfrm>
                <a:solidFill>
                  <a:srgbClr val="FF8E00"/>
                </a:solidFill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D62D599D-A81C-40A3-9B42-9FEDD2F83646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grpFill/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228142FA-5210-443F-9548-B79C2E3F655E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2C5BD074-1615-4765-9166-0298C56D1D17}"/>
                  </a:ext>
                </a:extLst>
              </p:cNvPr>
              <p:cNvGrpSpPr/>
              <p:nvPr/>
            </p:nvGrpSpPr>
            <p:grpSpPr>
              <a:xfrm>
                <a:off x="5801238" y="1362836"/>
                <a:ext cx="562343" cy="551972"/>
                <a:chOff x="22884337" y="17173412"/>
                <a:chExt cx="911380" cy="894572"/>
              </a:xfrm>
            </p:grpSpPr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286F570C-511A-4D6B-80B0-8330E52FFD96}"/>
                    </a:ext>
                  </a:extLst>
                </p:cNvPr>
                <p:cNvGrpSpPr/>
                <p:nvPr/>
              </p:nvGrpSpPr>
              <p:grpSpPr>
                <a:xfrm rot="12160419">
                  <a:off x="23279410" y="17603370"/>
                  <a:ext cx="158757" cy="216283"/>
                  <a:chOff x="303171" y="1061298"/>
                  <a:chExt cx="510168" cy="340112"/>
                </a:xfrm>
              </p:grpSpPr>
              <p:sp>
                <p:nvSpPr>
                  <p:cNvPr id="296" name="Oval 295">
                    <a:extLst>
                      <a:ext uri="{FF2B5EF4-FFF2-40B4-BE49-F238E27FC236}">
                        <a16:creationId xmlns:a16="http://schemas.microsoft.com/office/drawing/2014/main" id="{0D329FB0-EFEE-4C9E-A7C0-4CED7BCE22FC}"/>
                      </a:ext>
                    </a:extLst>
                  </p:cNvPr>
                  <p:cNvSpPr/>
                  <p:nvPr/>
                </p:nvSpPr>
                <p:spPr>
                  <a:xfrm>
                    <a:off x="303171" y="1061298"/>
                    <a:ext cx="510168" cy="340112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" name="Oval 296">
                    <a:extLst>
                      <a:ext uri="{FF2B5EF4-FFF2-40B4-BE49-F238E27FC236}">
                        <a16:creationId xmlns:a16="http://schemas.microsoft.com/office/drawing/2014/main" id="{006E419A-3424-4ECC-88CA-46D9056ECFCE}"/>
                      </a:ext>
                    </a:extLst>
                  </p:cNvPr>
                  <p:cNvSpPr/>
                  <p:nvPr/>
                </p:nvSpPr>
                <p:spPr>
                  <a:xfrm>
                    <a:off x="385836" y="1173881"/>
                    <a:ext cx="172418" cy="114946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BB45F4EF-D908-41ED-9CBD-5A1AA2EE7CE7}"/>
                    </a:ext>
                  </a:extLst>
                </p:cNvPr>
                <p:cNvGrpSpPr/>
                <p:nvPr/>
              </p:nvGrpSpPr>
              <p:grpSpPr>
                <a:xfrm>
                  <a:off x="23081294" y="17497751"/>
                  <a:ext cx="289795" cy="389054"/>
                  <a:chOff x="2453004" y="1327023"/>
                  <a:chExt cx="218016" cy="292689"/>
                </a:xfrm>
              </p:grpSpPr>
              <p:grpSp>
                <p:nvGrpSpPr>
                  <p:cNvPr id="284" name="Group 283">
                    <a:extLst>
                      <a:ext uri="{FF2B5EF4-FFF2-40B4-BE49-F238E27FC236}">
                        <a16:creationId xmlns:a16="http://schemas.microsoft.com/office/drawing/2014/main" id="{8992C2B6-5AAE-4C4C-ACCF-E37680A881AE}"/>
                      </a:ext>
                    </a:extLst>
                  </p:cNvPr>
                  <p:cNvGrpSpPr/>
                  <p:nvPr/>
                </p:nvGrpSpPr>
                <p:grpSpPr>
                  <a:xfrm rot="2254197">
                    <a:off x="2495515" y="1457000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4A92F0CB-5F97-49DC-A653-B24CECB89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5" name="Oval 294">
                      <a:extLst>
                        <a:ext uri="{FF2B5EF4-FFF2-40B4-BE49-F238E27FC236}">
                          <a16:creationId xmlns:a16="http://schemas.microsoft.com/office/drawing/2014/main" id="{AF04ABFD-1133-4B80-9C60-392BA2A18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75769F75-B76D-47B2-A31F-1A21F07FC831}"/>
                      </a:ext>
                    </a:extLst>
                  </p:cNvPr>
                  <p:cNvGrpSpPr/>
                  <p:nvPr/>
                </p:nvGrpSpPr>
                <p:grpSpPr>
                  <a:xfrm>
                    <a:off x="2453004" y="138674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B9B2AC8F-1470-463F-A7D7-26DB1E3293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B2A6B75E-836C-4088-AA09-083E71B56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CD98E46C-C7A2-43BA-9D68-5DB138D5AE40}"/>
                      </a:ext>
                    </a:extLst>
                  </p:cNvPr>
                  <p:cNvGrpSpPr/>
                  <p:nvPr/>
                </p:nvGrpSpPr>
                <p:grpSpPr>
                  <a:xfrm rot="6630783">
                    <a:off x="2529946" y="1305385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90" name="Oval 289">
                      <a:extLst>
                        <a:ext uri="{FF2B5EF4-FFF2-40B4-BE49-F238E27FC236}">
                          <a16:creationId xmlns:a16="http://schemas.microsoft.com/office/drawing/2014/main" id="{0B3968DA-56FF-4AE5-8716-755F73D59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1" name="Oval 290">
                      <a:extLst>
                        <a:ext uri="{FF2B5EF4-FFF2-40B4-BE49-F238E27FC236}">
                          <a16:creationId xmlns:a16="http://schemas.microsoft.com/office/drawing/2014/main" id="{B0F294BF-6814-4C92-9559-35BBFF2A5F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B8843BAD-23F6-4140-B3A3-72797C5FC846}"/>
                      </a:ext>
                    </a:extLst>
                  </p:cNvPr>
                  <p:cNvGrpSpPr/>
                  <p:nvPr/>
                </p:nvGrpSpPr>
                <p:grpSpPr>
                  <a:xfrm rot="1758461">
                    <a:off x="2541764" y="139946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88" name="Oval 287">
                      <a:extLst>
                        <a:ext uri="{FF2B5EF4-FFF2-40B4-BE49-F238E27FC236}">
                          <a16:creationId xmlns:a16="http://schemas.microsoft.com/office/drawing/2014/main" id="{DB256AA4-A213-4178-B4D4-03620B0589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9" name="Oval 288">
                      <a:extLst>
                        <a:ext uri="{FF2B5EF4-FFF2-40B4-BE49-F238E27FC236}">
                          <a16:creationId xmlns:a16="http://schemas.microsoft.com/office/drawing/2014/main" id="{34437815-6B05-4EEE-BA7F-DB60CD23B6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5AD6CACA-5CFC-48A4-8A6F-066382860229}"/>
                    </a:ext>
                  </a:extLst>
                </p:cNvPr>
                <p:cNvGrpSpPr/>
                <p:nvPr/>
              </p:nvGrpSpPr>
              <p:grpSpPr>
                <a:xfrm>
                  <a:off x="23385617" y="17173412"/>
                  <a:ext cx="356872" cy="389054"/>
                  <a:chOff x="2605404" y="1479423"/>
                  <a:chExt cx="268479" cy="292689"/>
                </a:xfrm>
              </p:grpSpPr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78EA6C96-12F9-49B6-9A36-7F07035A224B}"/>
                      </a:ext>
                    </a:extLst>
                  </p:cNvPr>
                  <p:cNvGrpSpPr/>
                  <p:nvPr/>
                </p:nvGrpSpPr>
                <p:grpSpPr>
                  <a:xfrm rot="604482">
                    <a:off x="2754448" y="155888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6FBACCCB-942D-4601-A399-E9CA5CD08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3" name="Oval 282">
                      <a:extLst>
                        <a:ext uri="{FF2B5EF4-FFF2-40B4-BE49-F238E27FC236}">
                          <a16:creationId xmlns:a16="http://schemas.microsoft.com/office/drawing/2014/main" id="{B01FC70B-BB08-4DD0-9AA8-BF662D1A7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C345DC94-266D-4CC3-B2EC-2D7327BDB9F4}"/>
                      </a:ext>
                    </a:extLst>
                  </p:cNvPr>
                  <p:cNvGrpSpPr/>
                  <p:nvPr/>
                </p:nvGrpSpPr>
                <p:grpSpPr>
                  <a:xfrm rot="12298260">
                    <a:off x="2647915" y="1609400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39FDDE0A-ACF6-4C80-A8DB-AA9F8195D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B67C4FBC-FC4D-4511-8B2D-5F49BCD6E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8937F419-6122-4F85-B4D9-CBA1A4AA9731}"/>
                      </a:ext>
                    </a:extLst>
                  </p:cNvPr>
                  <p:cNvGrpSpPr/>
                  <p:nvPr/>
                </p:nvGrpSpPr>
                <p:grpSpPr>
                  <a:xfrm rot="10044063">
                    <a:off x="2605404" y="153914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78" name="Oval 277">
                      <a:extLst>
                        <a:ext uri="{FF2B5EF4-FFF2-40B4-BE49-F238E27FC236}">
                          <a16:creationId xmlns:a16="http://schemas.microsoft.com/office/drawing/2014/main" id="{78C8E530-B3EB-4C52-9497-AC63AB862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9" name="Oval 278">
                      <a:extLst>
                        <a:ext uri="{FF2B5EF4-FFF2-40B4-BE49-F238E27FC236}">
                          <a16:creationId xmlns:a16="http://schemas.microsoft.com/office/drawing/2014/main" id="{2561FD82-1342-47F7-8CF4-4D14FC693E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25058E51-3148-4AE2-846C-0C22B35C3D02}"/>
                      </a:ext>
                    </a:extLst>
                  </p:cNvPr>
                  <p:cNvGrpSpPr/>
                  <p:nvPr/>
                </p:nvGrpSpPr>
                <p:grpSpPr>
                  <a:xfrm rot="16674846">
                    <a:off x="2682346" y="1457785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A3AE3E02-7C3F-4AF1-99D4-15C2C9174A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9F0E2B95-F9CC-4BAA-9A1B-263FF77CC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F2CB5C62-9FA6-4119-9711-910D95F4E590}"/>
                      </a:ext>
                    </a:extLst>
                  </p:cNvPr>
                  <p:cNvGrpSpPr/>
                  <p:nvPr/>
                </p:nvGrpSpPr>
                <p:grpSpPr>
                  <a:xfrm rot="11802524">
                    <a:off x="2694164" y="155186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74" name="Oval 273">
                      <a:extLst>
                        <a:ext uri="{FF2B5EF4-FFF2-40B4-BE49-F238E27FC236}">
                          <a16:creationId xmlns:a16="http://schemas.microsoft.com/office/drawing/2014/main" id="{28EF0129-598C-4F78-86ED-BC54310EF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C05859F4-6504-4F42-B16C-A27BF8207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09BA94A7-7542-407A-BB6D-04B2DD38D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84337" y="18058840"/>
                  <a:ext cx="911380" cy="914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38AC06EA-3DF6-482B-80FA-4783AAEEE78A}"/>
                  </a:ext>
                </a:extLst>
              </p:cNvPr>
              <p:cNvGrpSpPr/>
              <p:nvPr/>
            </p:nvGrpSpPr>
            <p:grpSpPr>
              <a:xfrm>
                <a:off x="7482709" y="1356539"/>
                <a:ext cx="1077634" cy="569958"/>
                <a:chOff x="25525996" y="17163207"/>
                <a:chExt cx="1746504" cy="92372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7023A5F9-DD8B-40E3-828C-9C6948A3A1F1}"/>
                    </a:ext>
                  </a:extLst>
                </p:cNvPr>
                <p:cNvGrpSpPr/>
                <p:nvPr/>
              </p:nvGrpSpPr>
              <p:grpSpPr>
                <a:xfrm>
                  <a:off x="25852396" y="17794794"/>
                  <a:ext cx="418317" cy="278878"/>
                  <a:chOff x="1235184" y="560320"/>
                  <a:chExt cx="554804" cy="369870"/>
                </a:xfrm>
              </p:grpSpPr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2D3B9F04-989C-44BA-83AF-BA012477B4D2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6335C1CD-0405-4B1A-8344-FCDDA6DDC8A1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2F492598-E0C6-4663-8184-B4110343E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525996" y="18075253"/>
                  <a:ext cx="1746504" cy="1167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9C0CE7CB-8C4A-41AF-8FAE-7276BBF0F1EF}"/>
                    </a:ext>
                  </a:extLst>
                </p:cNvPr>
                <p:cNvGrpSpPr/>
                <p:nvPr/>
              </p:nvGrpSpPr>
              <p:grpSpPr>
                <a:xfrm>
                  <a:off x="26099944" y="17798403"/>
                  <a:ext cx="418317" cy="278878"/>
                  <a:chOff x="1235184" y="560320"/>
                  <a:chExt cx="554804" cy="369870"/>
                </a:xfrm>
              </p:grpSpPr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1E3F9764-466C-4354-94B6-775444EB2EBB}"/>
                      </a:ext>
                    </a:extLst>
                  </p:cNvPr>
                  <p:cNvSpPr/>
                  <p:nvPr/>
                </p:nvSpPr>
                <p:spPr>
                  <a:xfrm>
                    <a:off x="1235184" y="560320"/>
                    <a:ext cx="554804" cy="369870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A60327F6-3C32-4DA4-80BC-A713A5D4BD4F}"/>
                      </a:ext>
                    </a:extLst>
                  </p:cNvPr>
                  <p:cNvSpPr/>
                  <p:nvPr/>
                </p:nvSpPr>
                <p:spPr>
                  <a:xfrm>
                    <a:off x="1328771" y="682753"/>
                    <a:ext cx="187504" cy="125003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E5B10967-7C1B-48D4-A833-6965D37D1E26}"/>
                    </a:ext>
                  </a:extLst>
                </p:cNvPr>
                <p:cNvGrpSpPr/>
                <p:nvPr/>
              </p:nvGrpSpPr>
              <p:grpSpPr>
                <a:xfrm rot="3459596">
                  <a:off x="26290138" y="17124868"/>
                  <a:ext cx="850337" cy="927015"/>
                  <a:chOff x="2605404" y="1479423"/>
                  <a:chExt cx="268479" cy="292689"/>
                </a:xfrm>
              </p:grpSpPr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30B7DF87-3C87-4050-B6A2-A54687F0A8A6}"/>
                      </a:ext>
                    </a:extLst>
                  </p:cNvPr>
                  <p:cNvGrpSpPr/>
                  <p:nvPr/>
                </p:nvGrpSpPr>
                <p:grpSpPr>
                  <a:xfrm rot="604482">
                    <a:off x="2754448" y="155888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25" name="Oval 224">
                      <a:extLst>
                        <a:ext uri="{FF2B5EF4-FFF2-40B4-BE49-F238E27FC236}">
                          <a16:creationId xmlns:a16="http://schemas.microsoft.com/office/drawing/2014/main" id="{17FA8C82-73B5-4612-B62D-22E909F51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BF67"/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" name="Oval 225">
                      <a:extLst>
                        <a:ext uri="{FF2B5EF4-FFF2-40B4-BE49-F238E27FC236}">
                          <a16:creationId xmlns:a16="http://schemas.microsoft.com/office/drawing/2014/main" id="{900E6309-C53B-403B-AD6E-21763BC237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968D6826-9C78-444D-93DE-1A4303DC2B82}"/>
                      </a:ext>
                    </a:extLst>
                  </p:cNvPr>
                  <p:cNvGrpSpPr/>
                  <p:nvPr/>
                </p:nvGrpSpPr>
                <p:grpSpPr>
                  <a:xfrm rot="12298260">
                    <a:off x="2647915" y="1609400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23" name="Oval 222">
                      <a:extLst>
                        <a:ext uri="{FF2B5EF4-FFF2-40B4-BE49-F238E27FC236}">
                          <a16:creationId xmlns:a16="http://schemas.microsoft.com/office/drawing/2014/main" id="{739C8A6D-D770-4737-AF04-00196F345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49693961-C4BE-4F26-BE9D-BA490FE72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7B447A94-DE42-467F-9DD7-A508824DD056}"/>
                      </a:ext>
                    </a:extLst>
                  </p:cNvPr>
                  <p:cNvGrpSpPr/>
                  <p:nvPr/>
                </p:nvGrpSpPr>
                <p:grpSpPr>
                  <a:xfrm rot="10044063">
                    <a:off x="2605404" y="153914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0A6B1471-CF2D-4D1A-A798-332836596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6D126136-DE93-4ACA-8FC9-C46D4E52B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A3CC9D46-5612-4E67-BE51-E7B023CEF707}"/>
                      </a:ext>
                    </a:extLst>
                  </p:cNvPr>
                  <p:cNvGrpSpPr/>
                  <p:nvPr/>
                </p:nvGrpSpPr>
                <p:grpSpPr>
                  <a:xfrm rot="16674846">
                    <a:off x="2682346" y="1457785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19" name="Oval 218">
                      <a:extLst>
                        <a:ext uri="{FF2B5EF4-FFF2-40B4-BE49-F238E27FC236}">
                          <a16:creationId xmlns:a16="http://schemas.microsoft.com/office/drawing/2014/main" id="{1F2EC581-68C6-4C03-90B5-FD77B4436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" name="Oval 219">
                      <a:extLst>
                        <a:ext uri="{FF2B5EF4-FFF2-40B4-BE49-F238E27FC236}">
                          <a16:creationId xmlns:a16="http://schemas.microsoft.com/office/drawing/2014/main" id="{65B0A848-F036-4785-B8B5-B2ADD411A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D7A2D1A8-04EC-4DE4-A92D-E6FFD82C46AA}"/>
                      </a:ext>
                    </a:extLst>
                  </p:cNvPr>
                  <p:cNvGrpSpPr/>
                  <p:nvPr/>
                </p:nvGrpSpPr>
                <p:grpSpPr>
                  <a:xfrm rot="11802524">
                    <a:off x="2694164" y="155186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17" name="Oval 216">
                      <a:extLst>
                        <a:ext uri="{FF2B5EF4-FFF2-40B4-BE49-F238E27FC236}">
                          <a16:creationId xmlns:a16="http://schemas.microsoft.com/office/drawing/2014/main" id="{71E2418D-35E8-4064-8FF9-2D586DC088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" name="Oval 217">
                      <a:extLst>
                        <a:ext uri="{FF2B5EF4-FFF2-40B4-BE49-F238E27FC236}">
                          <a16:creationId xmlns:a16="http://schemas.microsoft.com/office/drawing/2014/main" id="{24DFD44C-6E0B-4FEA-B888-36F7809EC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3C7E7362-FD06-4B5C-937D-7480F2F4D22E}"/>
                  </a:ext>
                </a:extLst>
              </p:cNvPr>
              <p:cNvGrpSpPr/>
              <p:nvPr/>
            </p:nvGrpSpPr>
            <p:grpSpPr>
              <a:xfrm>
                <a:off x="4489965" y="2428114"/>
                <a:ext cx="6800698" cy="343539"/>
                <a:chOff x="1322441" y="2220208"/>
                <a:chExt cx="6974769" cy="455775"/>
              </a:xfrm>
              <a:solidFill>
                <a:srgbClr val="70AD47">
                  <a:lumMod val="40000"/>
                  <a:lumOff val="60000"/>
                </a:srgbClr>
              </a:solidFill>
            </p:grpSpPr>
            <p:sp>
              <p:nvSpPr>
                <p:cNvPr id="206" name="Right Triangle 205">
                  <a:extLst>
                    <a:ext uri="{FF2B5EF4-FFF2-40B4-BE49-F238E27FC236}">
                      <a16:creationId xmlns:a16="http://schemas.microsoft.com/office/drawing/2014/main" id="{73EC3C0A-A388-4A9D-AB52-8C02E4353007}"/>
                    </a:ext>
                  </a:extLst>
                </p:cNvPr>
                <p:cNvSpPr/>
                <p:nvPr/>
              </p:nvSpPr>
              <p:spPr>
                <a:xfrm rot="10800000">
                  <a:off x="1322441" y="2220209"/>
                  <a:ext cx="6974769" cy="455775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0000">
                      <a:srgbClr val="FFD579">
                        <a:lumMod val="75000"/>
                        <a:lumOff val="25000"/>
                      </a:srgbClr>
                    </a:gs>
                    <a:gs pos="76000">
                      <a:srgbClr val="FF9300">
                        <a:lumMod val="82000"/>
                        <a:lumOff val="18000"/>
                      </a:srgbClr>
                    </a:gs>
                    <a:gs pos="100000">
                      <a:srgbClr val="FF9300">
                        <a:lumMod val="90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FF91F301-4449-48A1-ABB0-08989EF68A19}"/>
                    </a:ext>
                  </a:extLst>
                </p:cNvPr>
                <p:cNvSpPr txBox="1"/>
                <p:nvPr/>
              </p:nvSpPr>
              <p:spPr>
                <a:xfrm>
                  <a:off x="7069161" y="2235232"/>
                  <a:ext cx="1166065" cy="306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Differentiation</a:t>
                  </a:r>
                </a:p>
              </p:txBody>
            </p:sp>
          </p:grp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F64A5583-DD09-45CD-B724-BDCB84B0ECE2}"/>
                  </a:ext>
                </a:extLst>
              </p:cNvPr>
              <p:cNvSpPr txBox="1"/>
              <p:nvPr/>
            </p:nvSpPr>
            <p:spPr>
              <a:xfrm>
                <a:off x="5623078" y="1924590"/>
                <a:ext cx="82907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D2</a:t>
                </a:r>
              </a:p>
              <a:p>
                <a:pPr algn="ctr"/>
                <a:r>
                  <a:rPr lang="en-US" sz="1100" dirty="0"/>
                  <a:t>Suspension</a:t>
                </a:r>
              </a:p>
            </p:txBody>
          </p:sp>
        </p:grpSp>
      </p:grpSp>
      <p:sp>
        <p:nvSpPr>
          <p:cNvPr id="424" name="Arrow: Right 423">
            <a:extLst>
              <a:ext uri="{FF2B5EF4-FFF2-40B4-BE49-F238E27FC236}">
                <a16:creationId xmlns:a16="http://schemas.microsoft.com/office/drawing/2014/main" id="{5ECB8DB8-F669-48BA-9CEA-5321820F68CA}"/>
              </a:ext>
            </a:extLst>
          </p:cNvPr>
          <p:cNvSpPr/>
          <p:nvPr/>
        </p:nvSpPr>
        <p:spPr>
          <a:xfrm>
            <a:off x="9566933" y="4292961"/>
            <a:ext cx="672047" cy="495264"/>
          </a:xfrm>
          <a:prstGeom prst="rightArrow">
            <a:avLst>
              <a:gd name="adj1" fmla="val 34614"/>
              <a:gd name="adj2" fmla="val 50000"/>
            </a:avLst>
          </a:prstGeom>
          <a:solidFill>
            <a:srgbClr val="8D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E744F4-D747-4F04-99AC-A5CC94E529C6}"/>
              </a:ext>
            </a:extLst>
          </p:cNvPr>
          <p:cNvGrpSpPr/>
          <p:nvPr/>
        </p:nvGrpSpPr>
        <p:grpSpPr>
          <a:xfrm>
            <a:off x="3375274" y="3008795"/>
            <a:ext cx="2327069" cy="3132502"/>
            <a:chOff x="3438770" y="2968896"/>
            <a:chExt cx="2327069" cy="3132502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F9E1AEB-E569-4816-AED4-6C6D3B4F766F}"/>
                </a:ext>
              </a:extLst>
            </p:cNvPr>
            <p:cNvSpPr/>
            <p:nvPr/>
          </p:nvSpPr>
          <p:spPr>
            <a:xfrm>
              <a:off x="3438770" y="2968896"/>
              <a:ext cx="2327069" cy="3132502"/>
            </a:xfrm>
            <a:prstGeom prst="roundRect">
              <a:avLst>
                <a:gd name="adj" fmla="val 27337"/>
              </a:avLst>
            </a:prstGeom>
            <a:solidFill>
              <a:srgbClr val="8DD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AF4C68-4D27-467A-8F65-1CB5DFEA5671}"/>
                </a:ext>
              </a:extLst>
            </p:cNvPr>
            <p:cNvGrpSpPr/>
            <p:nvPr/>
          </p:nvGrpSpPr>
          <p:grpSpPr>
            <a:xfrm>
              <a:off x="3661273" y="3132593"/>
              <a:ext cx="2098902" cy="2751193"/>
              <a:chOff x="3661273" y="3132593"/>
              <a:chExt cx="2098902" cy="275119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31DDDE4-BC45-49CE-9FB7-93838A8219C1}"/>
                  </a:ext>
                </a:extLst>
              </p:cNvPr>
              <p:cNvGrpSpPr/>
              <p:nvPr/>
            </p:nvGrpSpPr>
            <p:grpSpPr>
              <a:xfrm>
                <a:off x="3714810" y="3132593"/>
                <a:ext cx="2045365" cy="662136"/>
                <a:chOff x="3942347" y="2348585"/>
                <a:chExt cx="2170855" cy="702761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89186AEC-A284-4E9A-8166-070E46AD75C4}"/>
                    </a:ext>
                  </a:extLst>
                </p:cNvPr>
                <p:cNvGrpSpPr/>
                <p:nvPr/>
              </p:nvGrpSpPr>
              <p:grpSpPr>
                <a:xfrm rot="1442970">
                  <a:off x="3942347" y="2581180"/>
                  <a:ext cx="1045726" cy="465192"/>
                  <a:chOff x="854742" y="201002"/>
                  <a:chExt cx="1137913" cy="506202"/>
                </a:xfrm>
              </p:grpSpPr>
              <p:sp>
                <p:nvSpPr>
                  <p:cNvPr id="87" name="Freeform 30">
                    <a:extLst>
                      <a:ext uri="{FF2B5EF4-FFF2-40B4-BE49-F238E27FC236}">
                        <a16:creationId xmlns:a16="http://schemas.microsoft.com/office/drawing/2014/main" id="{F109204C-5ADE-429B-AFCC-E16DA4AC9D54}"/>
                      </a:ext>
                    </a:extLst>
                  </p:cNvPr>
                  <p:cNvSpPr/>
                  <p:nvPr/>
                </p:nvSpPr>
                <p:spPr>
                  <a:xfrm>
                    <a:off x="854742" y="201002"/>
                    <a:ext cx="1137913" cy="506202"/>
                  </a:xfrm>
                  <a:custGeom>
                    <a:avLst/>
                    <a:gdLst>
                      <a:gd name="connsiteX0" fmla="*/ 18561 w 1137913"/>
                      <a:gd name="connsiteY0" fmla="*/ 271609 h 862210"/>
                      <a:gd name="connsiteX1" fmla="*/ 439802 w 1137913"/>
                      <a:gd name="connsiteY1" fmla="*/ 220238 h 862210"/>
                      <a:gd name="connsiteX2" fmla="*/ 676107 w 1137913"/>
                      <a:gd name="connsiteY2" fmla="*/ 45578 h 862210"/>
                      <a:gd name="connsiteX3" fmla="*/ 1045977 w 1137913"/>
                      <a:gd name="connsiteY3" fmla="*/ 4481 h 862210"/>
                      <a:gd name="connsiteX4" fmla="*/ 922687 w 1137913"/>
                      <a:gd name="connsiteY4" fmla="*/ 127771 h 862210"/>
                      <a:gd name="connsiteX5" fmla="*/ 1076800 w 1137913"/>
                      <a:gd name="connsiteY5" fmla="*/ 261335 h 862210"/>
                      <a:gd name="connsiteX6" fmla="*/ 1117896 w 1137913"/>
                      <a:gd name="connsiteY6" fmla="*/ 405173 h 862210"/>
                      <a:gd name="connsiteX7" fmla="*/ 768575 w 1137913"/>
                      <a:gd name="connsiteY7" fmla="*/ 435996 h 862210"/>
                      <a:gd name="connsiteX8" fmla="*/ 521995 w 1137913"/>
                      <a:gd name="connsiteY8" fmla="*/ 579834 h 862210"/>
                      <a:gd name="connsiteX9" fmla="*/ 326786 w 1137913"/>
                      <a:gd name="connsiteY9" fmla="*/ 733946 h 862210"/>
                      <a:gd name="connsiteX10" fmla="*/ 234319 w 1137913"/>
                      <a:gd name="connsiteY10" fmla="*/ 857236 h 862210"/>
                      <a:gd name="connsiteX11" fmla="*/ 337060 w 1137913"/>
                      <a:gd name="connsiteY11" fmla="*/ 559286 h 862210"/>
                      <a:gd name="connsiteX12" fmla="*/ 100755 w 1137913"/>
                      <a:gd name="connsiteY12" fmla="*/ 507915 h 862210"/>
                      <a:gd name="connsiteX13" fmla="*/ 18561 w 1137913"/>
                      <a:gd name="connsiteY13" fmla="*/ 271609 h 862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37913" h="862210">
                        <a:moveTo>
                          <a:pt x="18561" y="271609"/>
                        </a:moveTo>
                        <a:cubicBezTo>
                          <a:pt x="75069" y="223663"/>
                          <a:pt x="330211" y="257910"/>
                          <a:pt x="439802" y="220238"/>
                        </a:cubicBezTo>
                        <a:cubicBezTo>
                          <a:pt x="549393" y="182566"/>
                          <a:pt x="575078" y="81537"/>
                          <a:pt x="676107" y="45578"/>
                        </a:cubicBezTo>
                        <a:cubicBezTo>
                          <a:pt x="777136" y="9619"/>
                          <a:pt x="1004880" y="-9218"/>
                          <a:pt x="1045977" y="4481"/>
                        </a:cubicBezTo>
                        <a:cubicBezTo>
                          <a:pt x="1087074" y="18180"/>
                          <a:pt x="917550" y="84962"/>
                          <a:pt x="922687" y="127771"/>
                        </a:cubicBezTo>
                        <a:cubicBezTo>
                          <a:pt x="927824" y="170580"/>
                          <a:pt x="1044265" y="215101"/>
                          <a:pt x="1076800" y="261335"/>
                        </a:cubicBezTo>
                        <a:cubicBezTo>
                          <a:pt x="1109335" y="307569"/>
                          <a:pt x="1169267" y="376063"/>
                          <a:pt x="1117896" y="405173"/>
                        </a:cubicBezTo>
                        <a:cubicBezTo>
                          <a:pt x="1066525" y="434283"/>
                          <a:pt x="867892" y="406886"/>
                          <a:pt x="768575" y="435996"/>
                        </a:cubicBezTo>
                        <a:cubicBezTo>
                          <a:pt x="669258" y="465106"/>
                          <a:pt x="595627" y="530176"/>
                          <a:pt x="521995" y="579834"/>
                        </a:cubicBezTo>
                        <a:cubicBezTo>
                          <a:pt x="448364" y="629492"/>
                          <a:pt x="374732" y="687712"/>
                          <a:pt x="326786" y="733946"/>
                        </a:cubicBezTo>
                        <a:cubicBezTo>
                          <a:pt x="278840" y="780180"/>
                          <a:pt x="232607" y="886346"/>
                          <a:pt x="234319" y="857236"/>
                        </a:cubicBezTo>
                        <a:cubicBezTo>
                          <a:pt x="236031" y="828126"/>
                          <a:pt x="359321" y="617506"/>
                          <a:pt x="337060" y="559286"/>
                        </a:cubicBezTo>
                        <a:cubicBezTo>
                          <a:pt x="314799" y="501066"/>
                          <a:pt x="153838" y="554149"/>
                          <a:pt x="100755" y="507915"/>
                        </a:cubicBezTo>
                        <a:cubicBezTo>
                          <a:pt x="47672" y="461681"/>
                          <a:pt x="-37947" y="319555"/>
                          <a:pt x="18561" y="27160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99C353D-DA69-4B67-B419-5826CAD1BE73}"/>
                      </a:ext>
                    </a:extLst>
                  </p:cNvPr>
                  <p:cNvSpPr/>
                  <p:nvPr/>
                </p:nvSpPr>
                <p:spPr>
                  <a:xfrm>
                    <a:off x="1202734" y="375862"/>
                    <a:ext cx="187504" cy="12500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7C78C704-51D3-4809-9912-388335C4D7CD}"/>
                    </a:ext>
                  </a:extLst>
                </p:cNvPr>
                <p:cNvGrpSpPr/>
                <p:nvPr/>
              </p:nvGrpSpPr>
              <p:grpSpPr>
                <a:xfrm>
                  <a:off x="4217864" y="2348585"/>
                  <a:ext cx="1045726" cy="465192"/>
                  <a:chOff x="854742" y="201002"/>
                  <a:chExt cx="1137913" cy="506202"/>
                </a:xfrm>
              </p:grpSpPr>
              <p:sp>
                <p:nvSpPr>
                  <p:cNvPr id="85" name="Freeform 26">
                    <a:extLst>
                      <a:ext uri="{FF2B5EF4-FFF2-40B4-BE49-F238E27FC236}">
                        <a16:creationId xmlns:a16="http://schemas.microsoft.com/office/drawing/2014/main" id="{C88BC4AE-BF1D-45A2-AA84-656BBAC7BDF1}"/>
                      </a:ext>
                    </a:extLst>
                  </p:cNvPr>
                  <p:cNvSpPr/>
                  <p:nvPr/>
                </p:nvSpPr>
                <p:spPr>
                  <a:xfrm>
                    <a:off x="854742" y="201002"/>
                    <a:ext cx="1137913" cy="506202"/>
                  </a:xfrm>
                  <a:custGeom>
                    <a:avLst/>
                    <a:gdLst>
                      <a:gd name="connsiteX0" fmla="*/ 18561 w 1137913"/>
                      <a:gd name="connsiteY0" fmla="*/ 271609 h 862210"/>
                      <a:gd name="connsiteX1" fmla="*/ 439802 w 1137913"/>
                      <a:gd name="connsiteY1" fmla="*/ 220238 h 862210"/>
                      <a:gd name="connsiteX2" fmla="*/ 676107 w 1137913"/>
                      <a:gd name="connsiteY2" fmla="*/ 45578 h 862210"/>
                      <a:gd name="connsiteX3" fmla="*/ 1045977 w 1137913"/>
                      <a:gd name="connsiteY3" fmla="*/ 4481 h 862210"/>
                      <a:gd name="connsiteX4" fmla="*/ 922687 w 1137913"/>
                      <a:gd name="connsiteY4" fmla="*/ 127771 h 862210"/>
                      <a:gd name="connsiteX5" fmla="*/ 1076800 w 1137913"/>
                      <a:gd name="connsiteY5" fmla="*/ 261335 h 862210"/>
                      <a:gd name="connsiteX6" fmla="*/ 1117896 w 1137913"/>
                      <a:gd name="connsiteY6" fmla="*/ 405173 h 862210"/>
                      <a:gd name="connsiteX7" fmla="*/ 768575 w 1137913"/>
                      <a:gd name="connsiteY7" fmla="*/ 435996 h 862210"/>
                      <a:gd name="connsiteX8" fmla="*/ 521995 w 1137913"/>
                      <a:gd name="connsiteY8" fmla="*/ 579834 h 862210"/>
                      <a:gd name="connsiteX9" fmla="*/ 326786 w 1137913"/>
                      <a:gd name="connsiteY9" fmla="*/ 733946 h 862210"/>
                      <a:gd name="connsiteX10" fmla="*/ 234319 w 1137913"/>
                      <a:gd name="connsiteY10" fmla="*/ 857236 h 862210"/>
                      <a:gd name="connsiteX11" fmla="*/ 337060 w 1137913"/>
                      <a:gd name="connsiteY11" fmla="*/ 559286 h 862210"/>
                      <a:gd name="connsiteX12" fmla="*/ 100755 w 1137913"/>
                      <a:gd name="connsiteY12" fmla="*/ 507915 h 862210"/>
                      <a:gd name="connsiteX13" fmla="*/ 18561 w 1137913"/>
                      <a:gd name="connsiteY13" fmla="*/ 271609 h 862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37913" h="862210">
                        <a:moveTo>
                          <a:pt x="18561" y="271609"/>
                        </a:moveTo>
                        <a:cubicBezTo>
                          <a:pt x="75069" y="223663"/>
                          <a:pt x="330211" y="257910"/>
                          <a:pt x="439802" y="220238"/>
                        </a:cubicBezTo>
                        <a:cubicBezTo>
                          <a:pt x="549393" y="182566"/>
                          <a:pt x="575078" y="81537"/>
                          <a:pt x="676107" y="45578"/>
                        </a:cubicBezTo>
                        <a:cubicBezTo>
                          <a:pt x="777136" y="9619"/>
                          <a:pt x="1004880" y="-9218"/>
                          <a:pt x="1045977" y="4481"/>
                        </a:cubicBezTo>
                        <a:cubicBezTo>
                          <a:pt x="1087074" y="18180"/>
                          <a:pt x="917550" y="84962"/>
                          <a:pt x="922687" y="127771"/>
                        </a:cubicBezTo>
                        <a:cubicBezTo>
                          <a:pt x="927824" y="170580"/>
                          <a:pt x="1044265" y="215101"/>
                          <a:pt x="1076800" y="261335"/>
                        </a:cubicBezTo>
                        <a:cubicBezTo>
                          <a:pt x="1109335" y="307569"/>
                          <a:pt x="1169267" y="376063"/>
                          <a:pt x="1117896" y="405173"/>
                        </a:cubicBezTo>
                        <a:cubicBezTo>
                          <a:pt x="1066525" y="434283"/>
                          <a:pt x="867892" y="406886"/>
                          <a:pt x="768575" y="435996"/>
                        </a:cubicBezTo>
                        <a:cubicBezTo>
                          <a:pt x="669258" y="465106"/>
                          <a:pt x="595627" y="530176"/>
                          <a:pt x="521995" y="579834"/>
                        </a:cubicBezTo>
                        <a:cubicBezTo>
                          <a:pt x="448364" y="629492"/>
                          <a:pt x="374732" y="687712"/>
                          <a:pt x="326786" y="733946"/>
                        </a:cubicBezTo>
                        <a:cubicBezTo>
                          <a:pt x="278840" y="780180"/>
                          <a:pt x="232607" y="886346"/>
                          <a:pt x="234319" y="857236"/>
                        </a:cubicBezTo>
                        <a:cubicBezTo>
                          <a:pt x="236031" y="828126"/>
                          <a:pt x="359321" y="617506"/>
                          <a:pt x="337060" y="559286"/>
                        </a:cubicBezTo>
                        <a:cubicBezTo>
                          <a:pt x="314799" y="501066"/>
                          <a:pt x="153838" y="554149"/>
                          <a:pt x="100755" y="507915"/>
                        </a:cubicBezTo>
                        <a:cubicBezTo>
                          <a:pt x="47672" y="461681"/>
                          <a:pt x="-37947" y="319555"/>
                          <a:pt x="18561" y="27160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152F020C-AEC8-44D2-896F-A39AC1705802}"/>
                      </a:ext>
                    </a:extLst>
                  </p:cNvPr>
                  <p:cNvSpPr/>
                  <p:nvPr/>
                </p:nvSpPr>
                <p:spPr>
                  <a:xfrm>
                    <a:off x="1202734" y="375862"/>
                    <a:ext cx="187504" cy="12500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77A839AA-F8DE-4764-9CBF-90BD737454F8}"/>
                    </a:ext>
                  </a:extLst>
                </p:cNvPr>
                <p:cNvGrpSpPr/>
                <p:nvPr/>
              </p:nvGrpSpPr>
              <p:grpSpPr>
                <a:xfrm rot="10128889">
                  <a:off x="4452592" y="2364094"/>
                  <a:ext cx="1045726" cy="465192"/>
                  <a:chOff x="854742" y="201002"/>
                  <a:chExt cx="1137913" cy="506202"/>
                </a:xfrm>
              </p:grpSpPr>
              <p:sp>
                <p:nvSpPr>
                  <p:cNvPr id="83" name="Freeform 24">
                    <a:extLst>
                      <a:ext uri="{FF2B5EF4-FFF2-40B4-BE49-F238E27FC236}">
                        <a16:creationId xmlns:a16="http://schemas.microsoft.com/office/drawing/2014/main" id="{30296BD8-AB8B-4E1C-9A47-FF2E714F1C58}"/>
                      </a:ext>
                    </a:extLst>
                  </p:cNvPr>
                  <p:cNvSpPr/>
                  <p:nvPr/>
                </p:nvSpPr>
                <p:spPr>
                  <a:xfrm>
                    <a:off x="854742" y="201002"/>
                    <a:ext cx="1137913" cy="506202"/>
                  </a:xfrm>
                  <a:custGeom>
                    <a:avLst/>
                    <a:gdLst>
                      <a:gd name="connsiteX0" fmla="*/ 18561 w 1137913"/>
                      <a:gd name="connsiteY0" fmla="*/ 271609 h 862210"/>
                      <a:gd name="connsiteX1" fmla="*/ 439802 w 1137913"/>
                      <a:gd name="connsiteY1" fmla="*/ 220238 h 862210"/>
                      <a:gd name="connsiteX2" fmla="*/ 676107 w 1137913"/>
                      <a:gd name="connsiteY2" fmla="*/ 45578 h 862210"/>
                      <a:gd name="connsiteX3" fmla="*/ 1045977 w 1137913"/>
                      <a:gd name="connsiteY3" fmla="*/ 4481 h 862210"/>
                      <a:gd name="connsiteX4" fmla="*/ 922687 w 1137913"/>
                      <a:gd name="connsiteY4" fmla="*/ 127771 h 862210"/>
                      <a:gd name="connsiteX5" fmla="*/ 1076800 w 1137913"/>
                      <a:gd name="connsiteY5" fmla="*/ 261335 h 862210"/>
                      <a:gd name="connsiteX6" fmla="*/ 1117896 w 1137913"/>
                      <a:gd name="connsiteY6" fmla="*/ 405173 h 862210"/>
                      <a:gd name="connsiteX7" fmla="*/ 768575 w 1137913"/>
                      <a:gd name="connsiteY7" fmla="*/ 435996 h 862210"/>
                      <a:gd name="connsiteX8" fmla="*/ 521995 w 1137913"/>
                      <a:gd name="connsiteY8" fmla="*/ 579834 h 862210"/>
                      <a:gd name="connsiteX9" fmla="*/ 326786 w 1137913"/>
                      <a:gd name="connsiteY9" fmla="*/ 733946 h 862210"/>
                      <a:gd name="connsiteX10" fmla="*/ 234319 w 1137913"/>
                      <a:gd name="connsiteY10" fmla="*/ 857236 h 862210"/>
                      <a:gd name="connsiteX11" fmla="*/ 337060 w 1137913"/>
                      <a:gd name="connsiteY11" fmla="*/ 559286 h 862210"/>
                      <a:gd name="connsiteX12" fmla="*/ 100755 w 1137913"/>
                      <a:gd name="connsiteY12" fmla="*/ 507915 h 862210"/>
                      <a:gd name="connsiteX13" fmla="*/ 18561 w 1137913"/>
                      <a:gd name="connsiteY13" fmla="*/ 271609 h 862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37913" h="862210">
                        <a:moveTo>
                          <a:pt x="18561" y="271609"/>
                        </a:moveTo>
                        <a:cubicBezTo>
                          <a:pt x="75069" y="223663"/>
                          <a:pt x="330211" y="257910"/>
                          <a:pt x="439802" y="220238"/>
                        </a:cubicBezTo>
                        <a:cubicBezTo>
                          <a:pt x="549393" y="182566"/>
                          <a:pt x="575078" y="81537"/>
                          <a:pt x="676107" y="45578"/>
                        </a:cubicBezTo>
                        <a:cubicBezTo>
                          <a:pt x="777136" y="9619"/>
                          <a:pt x="1004880" y="-9218"/>
                          <a:pt x="1045977" y="4481"/>
                        </a:cubicBezTo>
                        <a:cubicBezTo>
                          <a:pt x="1087074" y="18180"/>
                          <a:pt x="917550" y="84962"/>
                          <a:pt x="922687" y="127771"/>
                        </a:cubicBezTo>
                        <a:cubicBezTo>
                          <a:pt x="927824" y="170580"/>
                          <a:pt x="1044265" y="215101"/>
                          <a:pt x="1076800" y="261335"/>
                        </a:cubicBezTo>
                        <a:cubicBezTo>
                          <a:pt x="1109335" y="307569"/>
                          <a:pt x="1169267" y="376063"/>
                          <a:pt x="1117896" y="405173"/>
                        </a:cubicBezTo>
                        <a:cubicBezTo>
                          <a:pt x="1066525" y="434283"/>
                          <a:pt x="867892" y="406886"/>
                          <a:pt x="768575" y="435996"/>
                        </a:cubicBezTo>
                        <a:cubicBezTo>
                          <a:pt x="669258" y="465106"/>
                          <a:pt x="595627" y="530176"/>
                          <a:pt x="521995" y="579834"/>
                        </a:cubicBezTo>
                        <a:cubicBezTo>
                          <a:pt x="448364" y="629492"/>
                          <a:pt x="374732" y="687712"/>
                          <a:pt x="326786" y="733946"/>
                        </a:cubicBezTo>
                        <a:cubicBezTo>
                          <a:pt x="278840" y="780180"/>
                          <a:pt x="232607" y="886346"/>
                          <a:pt x="234319" y="857236"/>
                        </a:cubicBezTo>
                        <a:cubicBezTo>
                          <a:pt x="236031" y="828126"/>
                          <a:pt x="359321" y="617506"/>
                          <a:pt x="337060" y="559286"/>
                        </a:cubicBezTo>
                        <a:cubicBezTo>
                          <a:pt x="314799" y="501066"/>
                          <a:pt x="153838" y="554149"/>
                          <a:pt x="100755" y="507915"/>
                        </a:cubicBezTo>
                        <a:cubicBezTo>
                          <a:pt x="47672" y="461681"/>
                          <a:pt x="-37947" y="319555"/>
                          <a:pt x="18561" y="27160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51E10DC-27B3-484E-9F78-FD04A0F19896}"/>
                      </a:ext>
                    </a:extLst>
                  </p:cNvPr>
                  <p:cNvSpPr/>
                  <p:nvPr/>
                </p:nvSpPr>
                <p:spPr>
                  <a:xfrm>
                    <a:off x="1202734" y="375862"/>
                    <a:ext cx="187504" cy="125003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59941AF-7018-4F4C-86FA-2D97909EE049}"/>
                    </a:ext>
                  </a:extLst>
                </p:cNvPr>
                <p:cNvSpPr txBox="1"/>
                <p:nvPr/>
              </p:nvSpPr>
              <p:spPr>
                <a:xfrm>
                  <a:off x="5023673" y="2712792"/>
                  <a:ext cx="10895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</a:rPr>
                    <a:t>Fibroblasts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A89945D-BDA7-4652-B6EE-E797E52A25C3}"/>
                  </a:ext>
                </a:extLst>
              </p:cNvPr>
              <p:cNvGrpSpPr/>
              <p:nvPr/>
            </p:nvGrpSpPr>
            <p:grpSpPr>
              <a:xfrm>
                <a:off x="3778722" y="4206264"/>
                <a:ext cx="1558488" cy="563279"/>
                <a:chOff x="4116861" y="3668184"/>
                <a:chExt cx="1654107" cy="597838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00888386-E568-438A-95CD-1C401A75129E}"/>
                    </a:ext>
                  </a:extLst>
                </p:cNvPr>
                <p:cNvGrpSpPr/>
                <p:nvPr/>
              </p:nvGrpSpPr>
              <p:grpSpPr>
                <a:xfrm>
                  <a:off x="4359200" y="3673549"/>
                  <a:ext cx="509857" cy="339905"/>
                  <a:chOff x="575353" y="287676"/>
                  <a:chExt cx="554804" cy="369870"/>
                </a:xfrm>
              </p:grpSpPr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33BF6D69-E9BF-44FD-8DB9-0835F6A0506F}"/>
                      </a:ext>
                    </a:extLst>
                  </p:cNvPr>
                  <p:cNvSpPr/>
                  <p:nvPr/>
                </p:nvSpPr>
                <p:spPr>
                  <a:xfrm>
                    <a:off x="575353" y="287676"/>
                    <a:ext cx="554804" cy="36987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31498B11-AA58-4665-81C2-357917248FC1}"/>
                      </a:ext>
                    </a:extLst>
                  </p:cNvPr>
                  <p:cNvSpPr/>
                  <p:nvPr/>
                </p:nvSpPr>
                <p:spPr>
                  <a:xfrm>
                    <a:off x="665251" y="410109"/>
                    <a:ext cx="187504" cy="125003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4A095F9E-FE52-4485-A2FE-F9F6ED0326A1}"/>
                    </a:ext>
                  </a:extLst>
                </p:cNvPr>
                <p:cNvGrpSpPr/>
                <p:nvPr/>
              </p:nvGrpSpPr>
              <p:grpSpPr>
                <a:xfrm>
                  <a:off x="4499253" y="3813603"/>
                  <a:ext cx="509857" cy="339905"/>
                  <a:chOff x="4499253" y="3813603"/>
                  <a:chExt cx="509857" cy="339905"/>
                </a:xfrm>
              </p:grpSpPr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4A7FCAAE-D1A0-4EFF-862C-005B0CF1BEB1}"/>
                      </a:ext>
                    </a:extLst>
                  </p:cNvPr>
                  <p:cNvSpPr/>
                  <p:nvPr/>
                </p:nvSpPr>
                <p:spPr>
                  <a:xfrm>
                    <a:off x="4499253" y="3813603"/>
                    <a:ext cx="509857" cy="339905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0EF895FD-A913-44D2-BE4F-98A5DF8C0F5E}"/>
                      </a:ext>
                    </a:extLst>
                  </p:cNvPr>
                  <p:cNvSpPr/>
                  <p:nvPr/>
                </p:nvSpPr>
                <p:spPr>
                  <a:xfrm>
                    <a:off x="4581868" y="3926117"/>
                    <a:ext cx="172314" cy="114876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4B9A7C19-B806-472F-8CCD-8A279930A5F5}"/>
                    </a:ext>
                  </a:extLst>
                </p:cNvPr>
                <p:cNvGrpSpPr/>
                <p:nvPr/>
              </p:nvGrpSpPr>
              <p:grpSpPr>
                <a:xfrm>
                  <a:off x="4116861" y="3926117"/>
                  <a:ext cx="509857" cy="339905"/>
                  <a:chOff x="4116861" y="3926117"/>
                  <a:chExt cx="509857" cy="339905"/>
                </a:xfrm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BA318BC0-2774-4E0F-AD51-B435E8BA9C03}"/>
                      </a:ext>
                    </a:extLst>
                  </p:cNvPr>
                  <p:cNvSpPr/>
                  <p:nvPr/>
                </p:nvSpPr>
                <p:spPr>
                  <a:xfrm>
                    <a:off x="4116861" y="3926117"/>
                    <a:ext cx="509857" cy="339905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D4A0EE5C-5D0A-4B0F-91CD-2E6A3821BE11}"/>
                      </a:ext>
                    </a:extLst>
                  </p:cNvPr>
                  <p:cNvSpPr/>
                  <p:nvPr/>
                </p:nvSpPr>
                <p:spPr>
                  <a:xfrm>
                    <a:off x="4199476" y="4038631"/>
                    <a:ext cx="172314" cy="114876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</p:grp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A369158-2F26-44DF-99F3-E14E4C8210DB}"/>
                    </a:ext>
                  </a:extLst>
                </p:cNvPr>
                <p:cNvSpPr txBox="1"/>
                <p:nvPr/>
              </p:nvSpPr>
              <p:spPr>
                <a:xfrm>
                  <a:off x="5150285" y="3668184"/>
                  <a:ext cx="6206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</a:rPr>
                    <a:t>iPSCs</a:t>
                  </a:r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6601524-7F75-4D03-8CCA-762EC6C31429}"/>
                  </a:ext>
                </a:extLst>
              </p:cNvPr>
              <p:cNvGrpSpPr/>
              <p:nvPr/>
            </p:nvGrpSpPr>
            <p:grpSpPr>
              <a:xfrm>
                <a:off x="3661273" y="4955655"/>
                <a:ext cx="2061548" cy="928131"/>
                <a:chOff x="3661273" y="4955655"/>
                <a:chExt cx="2061548" cy="928131"/>
              </a:xfrm>
            </p:grpSpPr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E193B54-8C92-4B6F-B575-05876F0168D5}"/>
                    </a:ext>
                  </a:extLst>
                </p:cNvPr>
                <p:cNvSpPr txBox="1"/>
                <p:nvPr/>
              </p:nvSpPr>
              <p:spPr>
                <a:xfrm>
                  <a:off x="4525488" y="4955655"/>
                  <a:ext cx="119733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</a:rPr>
                    <a:t>Embryoid Bodies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BCFA312-FA14-41B7-933A-10AD2C05DF78}"/>
                    </a:ext>
                  </a:extLst>
                </p:cNvPr>
                <p:cNvGrpSpPr/>
                <p:nvPr/>
              </p:nvGrpSpPr>
              <p:grpSpPr>
                <a:xfrm>
                  <a:off x="3661273" y="5229125"/>
                  <a:ext cx="1159054" cy="654661"/>
                  <a:chOff x="9200848" y="4291982"/>
                  <a:chExt cx="1159054" cy="65466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D97C8CD-512E-4D15-AA73-28E34E285927}"/>
                      </a:ext>
                    </a:extLst>
                  </p:cNvPr>
                  <p:cNvGrpSpPr/>
                  <p:nvPr/>
                </p:nvGrpSpPr>
                <p:grpSpPr>
                  <a:xfrm>
                    <a:off x="9200848" y="4478878"/>
                    <a:ext cx="372424" cy="248283"/>
                    <a:chOff x="1235184" y="560320"/>
                    <a:chExt cx="554804" cy="369870"/>
                  </a:xfrm>
                  <a:solidFill>
                    <a:srgbClr val="FF5900"/>
                  </a:solidFill>
                </p:grpSpPr>
                <p:sp>
                  <p:nvSpPr>
                    <p:cNvPr id="420" name="Oval 419">
                      <a:extLst>
                        <a:ext uri="{FF2B5EF4-FFF2-40B4-BE49-F238E27FC236}">
                          <a16:creationId xmlns:a16="http://schemas.microsoft.com/office/drawing/2014/main" id="{291495B2-76D6-4B47-963E-C23881119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5184" y="560320"/>
                      <a:ext cx="554804" cy="369870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21" name="Oval 420">
                      <a:extLst>
                        <a:ext uri="{FF2B5EF4-FFF2-40B4-BE49-F238E27FC236}">
                          <a16:creationId xmlns:a16="http://schemas.microsoft.com/office/drawing/2014/main" id="{D0FF1F0E-8475-464D-AD3A-7C93FF11D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8771" y="682753"/>
                      <a:ext cx="187504" cy="125003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DA66EFBC-23E3-4265-BE99-234F898ADA82}"/>
                      </a:ext>
                    </a:extLst>
                  </p:cNvPr>
                  <p:cNvGrpSpPr/>
                  <p:nvPr/>
                </p:nvGrpSpPr>
                <p:grpSpPr>
                  <a:xfrm>
                    <a:off x="9473740" y="4499874"/>
                    <a:ext cx="372424" cy="248283"/>
                    <a:chOff x="1235184" y="560320"/>
                    <a:chExt cx="554804" cy="369870"/>
                  </a:xfrm>
                  <a:solidFill>
                    <a:srgbClr val="FF8E00"/>
                  </a:solidFill>
                </p:grpSpPr>
                <p:sp>
                  <p:nvSpPr>
                    <p:cNvPr id="418" name="Oval 417">
                      <a:extLst>
                        <a:ext uri="{FF2B5EF4-FFF2-40B4-BE49-F238E27FC236}">
                          <a16:creationId xmlns:a16="http://schemas.microsoft.com/office/drawing/2014/main" id="{1E9BE0D6-E390-4031-ABF5-776BC694A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5184" y="560320"/>
                      <a:ext cx="554804" cy="369870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9" name="Oval 418">
                      <a:extLst>
                        <a:ext uri="{FF2B5EF4-FFF2-40B4-BE49-F238E27FC236}">
                          <a16:creationId xmlns:a16="http://schemas.microsoft.com/office/drawing/2014/main" id="{FF5295DF-A58B-4EAB-BEC4-7399FDACD4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8771" y="682753"/>
                      <a:ext cx="187504" cy="125003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FD3FDD22-4E75-4BED-902C-184959A58C32}"/>
                      </a:ext>
                    </a:extLst>
                  </p:cNvPr>
                  <p:cNvGrpSpPr/>
                  <p:nvPr/>
                </p:nvGrpSpPr>
                <p:grpSpPr>
                  <a:xfrm rot="773646">
                    <a:off x="9764275" y="4291982"/>
                    <a:ext cx="595627" cy="654661"/>
                    <a:chOff x="2281933" y="1175611"/>
                    <a:chExt cx="382344" cy="420238"/>
                  </a:xfrm>
                </p:grpSpPr>
                <p:grpSp>
                  <p:nvGrpSpPr>
                    <p:cNvPr id="394" name="Group 393">
                      <a:extLst>
                        <a:ext uri="{FF2B5EF4-FFF2-40B4-BE49-F238E27FC236}">
                          <a16:creationId xmlns:a16="http://schemas.microsoft.com/office/drawing/2014/main" id="{34FA1021-853C-4BFB-B473-BADBE7ACDB74}"/>
                        </a:ext>
                      </a:extLst>
                    </p:cNvPr>
                    <p:cNvGrpSpPr/>
                    <p:nvPr/>
                  </p:nvGrpSpPr>
                  <p:grpSpPr>
                    <a:xfrm rot="12160419">
                      <a:off x="2492793" y="1298189"/>
                      <a:ext cx="171484" cy="233621"/>
                      <a:chOff x="303171" y="1061298"/>
                      <a:chExt cx="510168" cy="340112"/>
                    </a:xfrm>
                  </p:grpSpPr>
                  <p:sp>
                    <p:nvSpPr>
                      <p:cNvPr id="408" name="Oval 407">
                        <a:extLst>
                          <a:ext uri="{FF2B5EF4-FFF2-40B4-BE49-F238E27FC236}">
                            <a16:creationId xmlns:a16="http://schemas.microsoft.com/office/drawing/2014/main" id="{68EE5E3A-A1E6-4934-A13D-61C8E89342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171" y="1061298"/>
                        <a:ext cx="510168" cy="340112"/>
                      </a:xfrm>
                      <a:prstGeom prst="ellipse">
                        <a:avLst/>
                      </a:prstGeom>
                      <a:solidFill>
                        <a:srgbClr val="FFC000">
                          <a:lumMod val="40000"/>
                          <a:lumOff val="60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9" name="Oval 408">
                        <a:extLst>
                          <a:ext uri="{FF2B5EF4-FFF2-40B4-BE49-F238E27FC236}">
                            <a16:creationId xmlns:a16="http://schemas.microsoft.com/office/drawing/2014/main" id="{FE032CC4-3B8F-4B04-AFD8-A69566BB8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836" y="1173881"/>
                        <a:ext cx="172418" cy="114946"/>
                      </a:xfrm>
                      <a:prstGeom prst="ellipse">
                        <a:avLst/>
                      </a:prstGeom>
                      <a:solidFill>
                        <a:srgbClr val="ED7D31">
                          <a:lumMod val="75000"/>
                        </a:srgbClr>
                      </a:solidFill>
                      <a:ln w="12700" cap="flat" cmpd="sng" algn="ctr">
                        <a:solidFill>
                          <a:srgbClr val="FFC000">
                            <a:lumMod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646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95" name="Group 394">
                      <a:extLst>
                        <a:ext uri="{FF2B5EF4-FFF2-40B4-BE49-F238E27FC236}">
                          <a16:creationId xmlns:a16="http://schemas.microsoft.com/office/drawing/2014/main" id="{AF33B83A-AFCA-4A10-AF21-ECF1136F0C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81933" y="1175611"/>
                      <a:ext cx="313024" cy="420238"/>
                      <a:chOff x="2453004" y="1327023"/>
                      <a:chExt cx="218016" cy="292689"/>
                    </a:xfrm>
                  </p:grpSpPr>
                  <p:grpSp>
                    <p:nvGrpSpPr>
                      <p:cNvPr id="396" name="Group 395">
                        <a:extLst>
                          <a:ext uri="{FF2B5EF4-FFF2-40B4-BE49-F238E27FC236}">
                            <a16:creationId xmlns:a16="http://schemas.microsoft.com/office/drawing/2014/main" id="{02E65398-1B98-48D4-887D-6A6CE8B2D82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254197">
                        <a:off x="2495515" y="1457000"/>
                        <a:ext cx="119435" cy="162712"/>
                        <a:chOff x="303171" y="1061298"/>
                        <a:chExt cx="510168" cy="340112"/>
                      </a:xfrm>
                    </p:grpSpPr>
                    <p:sp>
                      <p:nvSpPr>
                        <p:cNvPr id="406" name="Oval 405">
                          <a:extLst>
                            <a:ext uri="{FF2B5EF4-FFF2-40B4-BE49-F238E27FC236}">
                              <a16:creationId xmlns:a16="http://schemas.microsoft.com/office/drawing/2014/main" id="{0B751F29-B989-4379-8100-EF5BA4C223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171" y="1061298"/>
                          <a:ext cx="510168" cy="340112"/>
                        </a:xfrm>
                        <a:prstGeom prst="ellipse">
                          <a:avLst/>
                        </a:prstGeom>
                        <a:solidFill>
                          <a:srgbClr val="FFC000">
                            <a:lumMod val="40000"/>
                            <a:lumOff val="60000"/>
                          </a:srgbClr>
                        </a:solidFill>
                        <a:ln w="12700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6646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Oval 406">
                          <a:extLst>
                            <a:ext uri="{FF2B5EF4-FFF2-40B4-BE49-F238E27FC236}">
                              <a16:creationId xmlns:a16="http://schemas.microsoft.com/office/drawing/2014/main" id="{97C4E526-7F9C-4B0F-BB50-96CA3D9A4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5836" y="1173881"/>
                          <a:ext cx="172418" cy="114946"/>
                        </a:xfrm>
                        <a:prstGeom prst="ellipse">
                          <a:avLst/>
                        </a:prstGeom>
                        <a:solidFill>
                          <a:srgbClr val="ED7D31">
                            <a:lumMod val="75000"/>
                          </a:srgbClr>
                        </a:solidFill>
                        <a:ln w="12700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6646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97" name="Group 396">
                        <a:extLst>
                          <a:ext uri="{FF2B5EF4-FFF2-40B4-BE49-F238E27FC236}">
                            <a16:creationId xmlns:a16="http://schemas.microsoft.com/office/drawing/2014/main" id="{8AC47743-E491-4C02-AD7E-3BF25E8C57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53004" y="1386741"/>
                        <a:ext cx="119435" cy="162712"/>
                        <a:chOff x="303171" y="1061298"/>
                        <a:chExt cx="510168" cy="340112"/>
                      </a:xfrm>
                    </p:grpSpPr>
                    <p:sp>
                      <p:nvSpPr>
                        <p:cNvPr id="404" name="Oval 403">
                          <a:extLst>
                            <a:ext uri="{FF2B5EF4-FFF2-40B4-BE49-F238E27FC236}">
                              <a16:creationId xmlns:a16="http://schemas.microsoft.com/office/drawing/2014/main" id="{C2332137-F9FE-4B50-B475-0CE16040D5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171" y="1061298"/>
                          <a:ext cx="510168" cy="340112"/>
                        </a:xfrm>
                        <a:prstGeom prst="ellipse">
                          <a:avLst/>
                        </a:prstGeom>
                        <a:solidFill>
                          <a:srgbClr val="FFC000">
                            <a:lumMod val="40000"/>
                            <a:lumOff val="60000"/>
                          </a:srgbClr>
                        </a:solidFill>
                        <a:ln w="12700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6646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5" name="Oval 404">
                          <a:extLst>
                            <a:ext uri="{FF2B5EF4-FFF2-40B4-BE49-F238E27FC236}">
                              <a16:creationId xmlns:a16="http://schemas.microsoft.com/office/drawing/2014/main" id="{5D346C66-9820-4C35-8E58-2E1BB1E74C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5836" y="1173881"/>
                          <a:ext cx="172418" cy="114946"/>
                        </a:xfrm>
                        <a:prstGeom prst="ellipse">
                          <a:avLst/>
                        </a:prstGeom>
                        <a:solidFill>
                          <a:srgbClr val="ED7D31">
                            <a:lumMod val="75000"/>
                          </a:srgbClr>
                        </a:solidFill>
                        <a:ln w="12700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6646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98" name="Group 397">
                        <a:extLst>
                          <a:ext uri="{FF2B5EF4-FFF2-40B4-BE49-F238E27FC236}">
                            <a16:creationId xmlns:a16="http://schemas.microsoft.com/office/drawing/2014/main" id="{4F8C5BC8-85F5-48D3-B98C-B8E9D8FF6BA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6630783">
                        <a:off x="2529946" y="1305385"/>
                        <a:ext cx="119435" cy="162712"/>
                        <a:chOff x="303171" y="1061298"/>
                        <a:chExt cx="510168" cy="340112"/>
                      </a:xfrm>
                    </p:grpSpPr>
                    <p:sp>
                      <p:nvSpPr>
                        <p:cNvPr id="402" name="Oval 401">
                          <a:extLst>
                            <a:ext uri="{FF2B5EF4-FFF2-40B4-BE49-F238E27FC236}">
                              <a16:creationId xmlns:a16="http://schemas.microsoft.com/office/drawing/2014/main" id="{BB69A29D-F49F-46E7-9BCB-A6E41E4757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171" y="1061298"/>
                          <a:ext cx="510168" cy="340112"/>
                        </a:xfrm>
                        <a:prstGeom prst="ellipse">
                          <a:avLst/>
                        </a:prstGeom>
                        <a:solidFill>
                          <a:srgbClr val="FFC000">
                            <a:lumMod val="40000"/>
                            <a:lumOff val="60000"/>
                          </a:srgbClr>
                        </a:solidFill>
                        <a:ln w="12700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6646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3" name="Oval 402">
                          <a:extLst>
                            <a:ext uri="{FF2B5EF4-FFF2-40B4-BE49-F238E27FC236}">
                              <a16:creationId xmlns:a16="http://schemas.microsoft.com/office/drawing/2014/main" id="{9CCF785B-BAA7-4B9D-BB37-90F0460F0B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5836" y="1173881"/>
                          <a:ext cx="172418" cy="114946"/>
                        </a:xfrm>
                        <a:prstGeom prst="ellipse">
                          <a:avLst/>
                        </a:prstGeom>
                        <a:solidFill>
                          <a:srgbClr val="ED7D31">
                            <a:lumMod val="75000"/>
                          </a:srgbClr>
                        </a:solidFill>
                        <a:ln w="12700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6646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99" name="Group 398">
                        <a:extLst>
                          <a:ext uri="{FF2B5EF4-FFF2-40B4-BE49-F238E27FC236}">
                            <a16:creationId xmlns:a16="http://schemas.microsoft.com/office/drawing/2014/main" id="{866E1771-40BD-40AC-ABA2-EBA11918478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758461">
                        <a:off x="2541764" y="1399461"/>
                        <a:ext cx="119435" cy="162712"/>
                        <a:chOff x="303171" y="1061298"/>
                        <a:chExt cx="510168" cy="340112"/>
                      </a:xfrm>
                    </p:grpSpPr>
                    <p:sp>
                      <p:nvSpPr>
                        <p:cNvPr id="400" name="Oval 399">
                          <a:extLst>
                            <a:ext uri="{FF2B5EF4-FFF2-40B4-BE49-F238E27FC236}">
                              <a16:creationId xmlns:a16="http://schemas.microsoft.com/office/drawing/2014/main" id="{B0A3D229-6166-4EF2-96B5-3E0916692D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171" y="1061298"/>
                          <a:ext cx="510168" cy="340112"/>
                        </a:xfrm>
                        <a:prstGeom prst="ellipse">
                          <a:avLst/>
                        </a:prstGeom>
                        <a:solidFill>
                          <a:srgbClr val="FF5900"/>
                        </a:solidFill>
                        <a:ln w="12700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6646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1" name="Oval 400">
                          <a:extLst>
                            <a:ext uri="{FF2B5EF4-FFF2-40B4-BE49-F238E27FC236}">
                              <a16:creationId xmlns:a16="http://schemas.microsoft.com/office/drawing/2014/main" id="{5C9E5392-BB2E-4B2C-A1B6-00FD2FF6B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5836" y="1173881"/>
                          <a:ext cx="172418" cy="114946"/>
                        </a:xfrm>
                        <a:prstGeom prst="ellipse">
                          <a:avLst/>
                        </a:prstGeom>
                        <a:solidFill>
                          <a:srgbClr val="ED7D31">
                            <a:lumMod val="75000"/>
                          </a:srgbClr>
                        </a:solidFill>
                        <a:ln w="12700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6646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83D17EB-0BA3-465C-B312-F042DC49CE7B}"/>
                      </a:ext>
                    </a:extLst>
                  </p:cNvPr>
                  <p:cNvGrpSpPr/>
                  <p:nvPr/>
                </p:nvGrpSpPr>
                <p:grpSpPr>
                  <a:xfrm>
                    <a:off x="9276106" y="4650951"/>
                    <a:ext cx="372424" cy="248283"/>
                    <a:chOff x="1235184" y="560320"/>
                    <a:chExt cx="554804" cy="369870"/>
                  </a:xfrm>
                  <a:solidFill>
                    <a:srgbClr val="FF5900"/>
                  </a:solidFill>
                </p:grpSpPr>
                <p:sp>
                  <p:nvSpPr>
                    <p:cNvPr id="392" name="Oval 391">
                      <a:extLst>
                        <a:ext uri="{FF2B5EF4-FFF2-40B4-BE49-F238E27FC236}">
                          <a16:creationId xmlns:a16="http://schemas.microsoft.com/office/drawing/2014/main" id="{93AA4456-1ADC-4B1A-88CE-B078801BF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5184" y="560320"/>
                      <a:ext cx="554804" cy="369870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3" name="Oval 392">
                      <a:extLst>
                        <a:ext uri="{FF2B5EF4-FFF2-40B4-BE49-F238E27FC236}">
                          <a16:creationId xmlns:a16="http://schemas.microsoft.com/office/drawing/2014/main" id="{50964C18-2BA6-4E3B-9709-9E2369842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8771" y="682753"/>
                      <a:ext cx="187504" cy="125003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02B42630-F261-4DE9-8658-DA40EBD8BD49}"/>
                      </a:ext>
                    </a:extLst>
                  </p:cNvPr>
                  <p:cNvGrpSpPr/>
                  <p:nvPr/>
                </p:nvGrpSpPr>
                <p:grpSpPr>
                  <a:xfrm>
                    <a:off x="9548998" y="4654930"/>
                    <a:ext cx="372424" cy="248283"/>
                    <a:chOff x="1235184" y="560320"/>
                    <a:chExt cx="554804" cy="369870"/>
                  </a:xfrm>
                  <a:solidFill>
                    <a:srgbClr val="FF8E00"/>
                  </a:solidFill>
                </p:grpSpPr>
                <p:sp>
                  <p:nvSpPr>
                    <p:cNvPr id="390" name="Oval 389">
                      <a:extLst>
                        <a:ext uri="{FF2B5EF4-FFF2-40B4-BE49-F238E27FC236}">
                          <a16:creationId xmlns:a16="http://schemas.microsoft.com/office/drawing/2014/main" id="{1455842A-1560-45FC-93DC-A4740D5ED8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5184" y="560320"/>
                      <a:ext cx="554804" cy="369870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1" name="Oval 390">
                      <a:extLst>
                        <a:ext uri="{FF2B5EF4-FFF2-40B4-BE49-F238E27FC236}">
                          <a16:creationId xmlns:a16="http://schemas.microsoft.com/office/drawing/2014/main" id="{E01E1BBE-4E39-402C-A698-953B6319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8771" y="682753"/>
                      <a:ext cx="187504" cy="125003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425" name="Notched Right Arrow 12">
                <a:extLst>
                  <a:ext uri="{FF2B5EF4-FFF2-40B4-BE49-F238E27FC236}">
                    <a16:creationId xmlns:a16="http://schemas.microsoft.com/office/drawing/2014/main" id="{9FCF4979-57DC-4D3E-A83A-91BC080322EA}"/>
                  </a:ext>
                </a:extLst>
              </p:cNvPr>
              <p:cNvSpPr/>
              <p:nvPr/>
            </p:nvSpPr>
            <p:spPr>
              <a:xfrm rot="5400000">
                <a:off x="4196114" y="3847861"/>
                <a:ext cx="420156" cy="241182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6" name="Notched Right Arrow 12">
                <a:extLst>
                  <a:ext uri="{FF2B5EF4-FFF2-40B4-BE49-F238E27FC236}">
                    <a16:creationId xmlns:a16="http://schemas.microsoft.com/office/drawing/2014/main" id="{DCF57C0C-077E-4139-9AE8-58EFA1CF7689}"/>
                  </a:ext>
                </a:extLst>
              </p:cNvPr>
              <p:cNvSpPr/>
              <p:nvPr/>
            </p:nvSpPr>
            <p:spPr>
              <a:xfrm rot="5400000">
                <a:off x="4210206" y="4838458"/>
                <a:ext cx="420157" cy="241182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180" name="Arrow: Right 179">
            <a:extLst>
              <a:ext uri="{FF2B5EF4-FFF2-40B4-BE49-F238E27FC236}">
                <a16:creationId xmlns:a16="http://schemas.microsoft.com/office/drawing/2014/main" id="{D2889CFA-8724-4604-83B6-BB2F4C00552A}"/>
              </a:ext>
            </a:extLst>
          </p:cNvPr>
          <p:cNvSpPr/>
          <p:nvPr/>
        </p:nvSpPr>
        <p:spPr>
          <a:xfrm>
            <a:off x="7372567" y="4292961"/>
            <a:ext cx="672047" cy="495264"/>
          </a:xfrm>
          <a:prstGeom prst="rightArrow">
            <a:avLst>
              <a:gd name="adj1" fmla="val 34614"/>
              <a:gd name="adj2" fmla="val 50000"/>
            </a:avLst>
          </a:prstGeom>
          <a:solidFill>
            <a:srgbClr val="8D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0D95D58-45CF-4922-BC34-942FB8DC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10" y="3810870"/>
            <a:ext cx="1802660" cy="120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" name="Graphic 49" descr="Deciduous tree">
            <a:extLst>
              <a:ext uri="{FF2B5EF4-FFF2-40B4-BE49-F238E27FC236}">
                <a16:creationId xmlns:a16="http://schemas.microsoft.com/office/drawing/2014/main" id="{B6A10669-6BBC-4A45-AA67-7929435DD934}"/>
              </a:ext>
            </a:extLst>
          </p:cNvPr>
          <p:cNvSpPr/>
          <p:nvPr/>
        </p:nvSpPr>
        <p:spPr>
          <a:xfrm>
            <a:off x="-94043" y="5847549"/>
            <a:ext cx="1655455" cy="922177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BA37335F-D145-4CA7-8600-C0B71D92B2B0}"/>
              </a:ext>
            </a:extLst>
          </p:cNvPr>
          <p:cNvSpPr/>
          <p:nvPr/>
        </p:nvSpPr>
        <p:spPr>
          <a:xfrm rot="21401494">
            <a:off x="-173257" y="6375668"/>
            <a:ext cx="13699030" cy="1041520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5C28352-5C6E-4705-86F6-AD9113FA15A9}"/>
              </a:ext>
            </a:extLst>
          </p:cNvPr>
          <p:cNvSpPr/>
          <p:nvPr/>
        </p:nvSpPr>
        <p:spPr>
          <a:xfrm rot="21147873">
            <a:off x="-632804" y="-966364"/>
            <a:ext cx="13699030" cy="684521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2700000" algn="tl" rotWithShape="0">
              <a:prstClr val="black">
                <a:alpha val="19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4" name="Graphic 49" descr="Deciduous tree">
            <a:extLst>
              <a:ext uri="{FF2B5EF4-FFF2-40B4-BE49-F238E27FC236}">
                <a16:creationId xmlns:a16="http://schemas.microsoft.com/office/drawing/2014/main" id="{A47A3902-014B-4541-B850-CA1649687554}"/>
              </a:ext>
            </a:extLst>
          </p:cNvPr>
          <p:cNvSpPr/>
          <p:nvPr/>
        </p:nvSpPr>
        <p:spPr>
          <a:xfrm>
            <a:off x="1060936" y="6364803"/>
            <a:ext cx="821505" cy="457622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79" grpId="0" animBg="1"/>
      <p:bldP spid="181" grpId="0"/>
      <p:bldP spid="424" grpId="0" animBg="1"/>
      <p:bldP spid="1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raphic 49" descr="Deciduous tree">
            <a:extLst>
              <a:ext uri="{FF2B5EF4-FFF2-40B4-BE49-F238E27FC236}">
                <a16:creationId xmlns:a16="http://schemas.microsoft.com/office/drawing/2014/main" id="{C51D6D94-B38F-4874-8589-6D832FE26E64}"/>
              </a:ext>
            </a:extLst>
          </p:cNvPr>
          <p:cNvSpPr/>
          <p:nvPr/>
        </p:nvSpPr>
        <p:spPr>
          <a:xfrm>
            <a:off x="-94043" y="5847549"/>
            <a:ext cx="1655455" cy="922177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1" name="Picture 130" descr="A screenshot of a computer&#10;&#10;Description automatically generated">
            <a:extLst>
              <a:ext uri="{FF2B5EF4-FFF2-40B4-BE49-F238E27FC236}">
                <a16:creationId xmlns:a16="http://schemas.microsoft.com/office/drawing/2014/main" id="{E17767F1-FA18-4C6F-82BA-2B5C6C09D1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21234" r="80012" b="6787"/>
          <a:stretch/>
        </p:blipFill>
        <p:spPr>
          <a:xfrm>
            <a:off x="7345770" y="3286819"/>
            <a:ext cx="560853" cy="2029471"/>
          </a:xfrm>
          <a:prstGeom prst="rect">
            <a:avLst/>
          </a:prstGeom>
        </p:spPr>
      </p:pic>
      <p:pic>
        <p:nvPicPr>
          <p:cNvPr id="128" name="Picture 12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A6BA8C5-5EB7-47F8-A861-20C85CF80F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7" b="2193"/>
          <a:stretch/>
        </p:blipFill>
        <p:spPr>
          <a:xfrm>
            <a:off x="7345770" y="3266254"/>
            <a:ext cx="554068" cy="2068578"/>
          </a:xfrm>
          <a:prstGeom prst="rect">
            <a:avLst/>
          </a:prstGeom>
          <a:effectLst/>
        </p:spPr>
      </p:pic>
      <p:pic>
        <p:nvPicPr>
          <p:cNvPr id="129" name="Picture 128" descr="A screenshot of a computer&#10;&#10;Description automatically generated">
            <a:extLst>
              <a:ext uri="{FF2B5EF4-FFF2-40B4-BE49-F238E27FC236}">
                <a16:creationId xmlns:a16="http://schemas.microsoft.com/office/drawing/2014/main" id="{E8C78C6B-E15A-4CC4-A9B6-E2D651383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8" t="6881" r="7112" b="6367"/>
          <a:stretch/>
        </p:blipFill>
        <p:spPr>
          <a:xfrm flipH="1">
            <a:off x="7897096" y="2884521"/>
            <a:ext cx="2039633" cy="244977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DD3272-4B2C-4AE8-9C56-61E19B6656D7}"/>
              </a:ext>
            </a:extLst>
          </p:cNvPr>
          <p:cNvCxnSpPr>
            <a:cxnSpLocks/>
          </p:cNvCxnSpPr>
          <p:nvPr/>
        </p:nvCxnSpPr>
        <p:spPr>
          <a:xfrm>
            <a:off x="1088032" y="1036703"/>
            <a:ext cx="7610360" cy="0"/>
          </a:xfrm>
          <a:prstGeom prst="line">
            <a:avLst/>
          </a:prstGeom>
          <a:ln w="57150">
            <a:solidFill>
              <a:srgbClr val="1740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42A069-DBD4-41B1-8BB0-9D298B421663}"/>
              </a:ext>
            </a:extLst>
          </p:cNvPr>
          <p:cNvSpPr txBox="1">
            <a:spLocks noChangeAspect="1"/>
          </p:cNvSpPr>
          <p:nvPr/>
        </p:nvSpPr>
        <p:spPr>
          <a:xfrm>
            <a:off x="1006252" y="451928"/>
            <a:ext cx="686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RNAseq</a:t>
            </a:r>
            <a:r>
              <a:rPr lang="en-US" sz="3200" dirty="0"/>
              <a:t> Analysis: Differential Expression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2B6E4C-1C0A-4736-B745-D0199E4D9D71}"/>
              </a:ext>
            </a:extLst>
          </p:cNvPr>
          <p:cNvSpPr txBox="1"/>
          <p:nvPr/>
        </p:nvSpPr>
        <p:spPr>
          <a:xfrm>
            <a:off x="419333" y="1364752"/>
            <a:ext cx="159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RNAseq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raw counts</a:t>
            </a:r>
          </a:p>
        </p:txBody>
      </p:sp>
      <p:grpSp>
        <p:nvGrpSpPr>
          <p:cNvPr id="182" name="Graphic 2052" descr="Decision chart">
            <a:extLst>
              <a:ext uri="{FF2B5EF4-FFF2-40B4-BE49-F238E27FC236}">
                <a16:creationId xmlns:a16="http://schemas.microsoft.com/office/drawing/2014/main" id="{488403DB-7B9E-42E4-994C-061171749B4E}"/>
              </a:ext>
            </a:extLst>
          </p:cNvPr>
          <p:cNvGrpSpPr>
            <a:grpSpLocks noChangeAspect="1"/>
          </p:cNvGrpSpPr>
          <p:nvPr/>
        </p:nvGrpSpPr>
        <p:grpSpPr>
          <a:xfrm>
            <a:off x="457483" y="544762"/>
            <a:ext cx="534307" cy="558444"/>
            <a:chOff x="9081517" y="19195502"/>
            <a:chExt cx="1698176" cy="1832242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1C20ED1-BE0E-480C-B364-B5369C9922BE}"/>
                </a:ext>
              </a:extLst>
            </p:cNvPr>
            <p:cNvSpPr/>
            <p:nvPr/>
          </p:nvSpPr>
          <p:spPr>
            <a:xfrm>
              <a:off x="10154049" y="20714922"/>
              <a:ext cx="625644" cy="312822"/>
            </a:xfrm>
            <a:custGeom>
              <a:avLst/>
              <a:gdLst>
                <a:gd name="connsiteX0" fmla="*/ 0 w 625643"/>
                <a:gd name="connsiteY0" fmla="*/ 0 h 312821"/>
                <a:gd name="connsiteX1" fmla="*/ 625644 w 625643"/>
                <a:gd name="connsiteY1" fmla="*/ 0 h 312821"/>
                <a:gd name="connsiteX2" fmla="*/ 625644 w 625643"/>
                <a:gd name="connsiteY2" fmla="*/ 312822 h 312821"/>
                <a:gd name="connsiteX3" fmla="*/ 0 w 625643"/>
                <a:gd name="connsiteY3" fmla="*/ 312822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643" h="312821">
                  <a:moveTo>
                    <a:pt x="0" y="0"/>
                  </a:moveTo>
                  <a:lnTo>
                    <a:pt x="625644" y="0"/>
                  </a:lnTo>
                  <a:lnTo>
                    <a:pt x="625644" y="312822"/>
                  </a:lnTo>
                  <a:lnTo>
                    <a:pt x="0" y="312822"/>
                  </a:lnTo>
                  <a:close/>
                </a:path>
              </a:pathLst>
            </a:custGeom>
            <a:solidFill>
              <a:srgbClr val="17405E"/>
            </a:solidFill>
            <a:ln w="22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7FF1BB4-536E-47A6-95E0-F8CD1273110D}"/>
                </a:ext>
              </a:extLst>
            </p:cNvPr>
            <p:cNvSpPr/>
            <p:nvPr/>
          </p:nvSpPr>
          <p:spPr>
            <a:xfrm>
              <a:off x="9238071" y="19941359"/>
              <a:ext cx="1385354" cy="737366"/>
            </a:xfrm>
            <a:custGeom>
              <a:avLst/>
              <a:gdLst>
                <a:gd name="connsiteX0" fmla="*/ 1184111 w 1385353"/>
                <a:gd name="connsiteY0" fmla="*/ 281987 h 737365"/>
                <a:gd name="connsiteX1" fmla="*/ 1184111 w 1385353"/>
                <a:gd name="connsiteY1" fmla="*/ 603746 h 737365"/>
                <a:gd name="connsiteX2" fmla="*/ 1139422 w 1385353"/>
                <a:gd name="connsiteY2" fmla="*/ 559057 h 737365"/>
                <a:gd name="connsiteX3" fmla="*/ 1084008 w 1385353"/>
                <a:gd name="connsiteY3" fmla="*/ 559057 h 737365"/>
                <a:gd name="connsiteX4" fmla="*/ 1084008 w 1385353"/>
                <a:gd name="connsiteY4" fmla="*/ 614471 h 737365"/>
                <a:gd name="connsiteX5" fmla="*/ 1201316 w 1385353"/>
                <a:gd name="connsiteY5" fmla="*/ 731780 h 737365"/>
                <a:gd name="connsiteX6" fmla="*/ 1256731 w 1385353"/>
                <a:gd name="connsiteY6" fmla="*/ 731780 h 737365"/>
                <a:gd name="connsiteX7" fmla="*/ 1374039 w 1385353"/>
                <a:gd name="connsiteY7" fmla="*/ 614471 h 737365"/>
                <a:gd name="connsiteX8" fmla="*/ 1373927 w 1385353"/>
                <a:gd name="connsiteY8" fmla="*/ 558722 h 737365"/>
                <a:gd name="connsiteX9" fmla="*/ 1318178 w 1385353"/>
                <a:gd name="connsiteY9" fmla="*/ 558834 h 737365"/>
                <a:gd name="connsiteX10" fmla="*/ 1273489 w 1385353"/>
                <a:gd name="connsiteY10" fmla="*/ 603523 h 737365"/>
                <a:gd name="connsiteX11" fmla="*/ 1273489 w 1385353"/>
                <a:gd name="connsiteY11" fmla="*/ 192609 h 737365"/>
                <a:gd name="connsiteX12" fmla="*/ 893634 w 1385353"/>
                <a:gd name="connsiteY12" fmla="*/ 192609 h 737365"/>
                <a:gd name="connsiteX13" fmla="*/ 692534 w 1385353"/>
                <a:gd name="connsiteY13" fmla="*/ 0 h 737365"/>
                <a:gd name="connsiteX14" fmla="*/ 491434 w 1385353"/>
                <a:gd name="connsiteY14" fmla="*/ 192609 h 737365"/>
                <a:gd name="connsiteX15" fmla="*/ 111579 w 1385353"/>
                <a:gd name="connsiteY15" fmla="*/ 192609 h 737365"/>
                <a:gd name="connsiteX16" fmla="*/ 111579 w 1385353"/>
                <a:gd name="connsiteY16" fmla="*/ 603746 h 737365"/>
                <a:gd name="connsiteX17" fmla="*/ 66890 w 1385353"/>
                <a:gd name="connsiteY17" fmla="*/ 559057 h 737365"/>
                <a:gd name="connsiteX18" fmla="*/ 11476 w 1385353"/>
                <a:gd name="connsiteY18" fmla="*/ 559057 h 737365"/>
                <a:gd name="connsiteX19" fmla="*/ 11476 w 1385353"/>
                <a:gd name="connsiteY19" fmla="*/ 614471 h 737365"/>
                <a:gd name="connsiteX20" fmla="*/ 128784 w 1385353"/>
                <a:gd name="connsiteY20" fmla="*/ 731780 h 737365"/>
                <a:gd name="connsiteX21" fmla="*/ 184198 w 1385353"/>
                <a:gd name="connsiteY21" fmla="*/ 731780 h 737365"/>
                <a:gd name="connsiteX22" fmla="*/ 301507 w 1385353"/>
                <a:gd name="connsiteY22" fmla="*/ 614471 h 737365"/>
                <a:gd name="connsiteX23" fmla="*/ 301395 w 1385353"/>
                <a:gd name="connsiteY23" fmla="*/ 558722 h 737365"/>
                <a:gd name="connsiteX24" fmla="*/ 245646 w 1385353"/>
                <a:gd name="connsiteY24" fmla="*/ 558834 h 737365"/>
                <a:gd name="connsiteX25" fmla="*/ 200957 w 1385353"/>
                <a:gd name="connsiteY25" fmla="*/ 603523 h 737365"/>
                <a:gd name="connsiteX26" fmla="*/ 200957 w 1385353"/>
                <a:gd name="connsiteY26" fmla="*/ 281987 h 737365"/>
                <a:gd name="connsiteX27" fmla="*/ 491434 w 1385353"/>
                <a:gd name="connsiteY27" fmla="*/ 281987 h 737365"/>
                <a:gd name="connsiteX28" fmla="*/ 692534 w 1385353"/>
                <a:gd name="connsiteY28" fmla="*/ 483086 h 737365"/>
                <a:gd name="connsiteX29" fmla="*/ 893634 w 1385353"/>
                <a:gd name="connsiteY29" fmla="*/ 281987 h 737365"/>
                <a:gd name="connsiteX30" fmla="*/ 1184111 w 1385353"/>
                <a:gd name="connsiteY30" fmla="*/ 281987 h 73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85353" h="737365">
                  <a:moveTo>
                    <a:pt x="1184111" y="281987"/>
                  </a:moveTo>
                  <a:lnTo>
                    <a:pt x="1184111" y="603746"/>
                  </a:lnTo>
                  <a:lnTo>
                    <a:pt x="1139422" y="559057"/>
                  </a:lnTo>
                  <a:cubicBezTo>
                    <a:pt x="1124121" y="543756"/>
                    <a:pt x="1099310" y="543756"/>
                    <a:pt x="1084008" y="559057"/>
                  </a:cubicBezTo>
                  <a:cubicBezTo>
                    <a:pt x="1068707" y="574359"/>
                    <a:pt x="1068707" y="599170"/>
                    <a:pt x="1084008" y="614471"/>
                  </a:cubicBezTo>
                  <a:lnTo>
                    <a:pt x="1201316" y="731780"/>
                  </a:lnTo>
                  <a:cubicBezTo>
                    <a:pt x="1216651" y="747003"/>
                    <a:pt x="1241395" y="747003"/>
                    <a:pt x="1256731" y="731780"/>
                  </a:cubicBezTo>
                  <a:lnTo>
                    <a:pt x="1374039" y="614471"/>
                  </a:lnTo>
                  <a:cubicBezTo>
                    <a:pt x="1389403" y="599045"/>
                    <a:pt x="1389354" y="574086"/>
                    <a:pt x="1373927" y="558722"/>
                  </a:cubicBezTo>
                  <a:cubicBezTo>
                    <a:pt x="1358500" y="543358"/>
                    <a:pt x="1333542" y="543407"/>
                    <a:pt x="1318178" y="558834"/>
                  </a:cubicBezTo>
                  <a:lnTo>
                    <a:pt x="1273489" y="603523"/>
                  </a:lnTo>
                  <a:lnTo>
                    <a:pt x="1273489" y="192609"/>
                  </a:lnTo>
                  <a:lnTo>
                    <a:pt x="893634" y="192609"/>
                  </a:lnTo>
                  <a:lnTo>
                    <a:pt x="692534" y="0"/>
                  </a:lnTo>
                  <a:lnTo>
                    <a:pt x="491434" y="192609"/>
                  </a:lnTo>
                  <a:lnTo>
                    <a:pt x="111579" y="192609"/>
                  </a:lnTo>
                  <a:lnTo>
                    <a:pt x="111579" y="603746"/>
                  </a:lnTo>
                  <a:lnTo>
                    <a:pt x="66890" y="559057"/>
                  </a:lnTo>
                  <a:cubicBezTo>
                    <a:pt x="51589" y="543756"/>
                    <a:pt x="26778" y="543756"/>
                    <a:pt x="11476" y="559057"/>
                  </a:cubicBezTo>
                  <a:cubicBezTo>
                    <a:pt x="-3825" y="574359"/>
                    <a:pt x="-3825" y="599170"/>
                    <a:pt x="11476" y="614471"/>
                  </a:cubicBezTo>
                  <a:lnTo>
                    <a:pt x="128784" y="731780"/>
                  </a:lnTo>
                  <a:cubicBezTo>
                    <a:pt x="144119" y="747003"/>
                    <a:pt x="168863" y="747003"/>
                    <a:pt x="184198" y="731780"/>
                  </a:cubicBezTo>
                  <a:lnTo>
                    <a:pt x="301507" y="614471"/>
                  </a:lnTo>
                  <a:cubicBezTo>
                    <a:pt x="316871" y="599045"/>
                    <a:pt x="316822" y="574086"/>
                    <a:pt x="301395" y="558722"/>
                  </a:cubicBezTo>
                  <a:cubicBezTo>
                    <a:pt x="285968" y="543358"/>
                    <a:pt x="261010" y="543407"/>
                    <a:pt x="245646" y="558834"/>
                  </a:cubicBezTo>
                  <a:lnTo>
                    <a:pt x="200957" y="603523"/>
                  </a:lnTo>
                  <a:lnTo>
                    <a:pt x="200957" y="281987"/>
                  </a:lnTo>
                  <a:lnTo>
                    <a:pt x="491434" y="281987"/>
                  </a:lnTo>
                  <a:lnTo>
                    <a:pt x="692534" y="483086"/>
                  </a:lnTo>
                  <a:lnTo>
                    <a:pt x="893634" y="281987"/>
                  </a:lnTo>
                  <a:lnTo>
                    <a:pt x="1184111" y="281987"/>
                  </a:lnTo>
                  <a:close/>
                </a:path>
              </a:pathLst>
            </a:custGeom>
            <a:solidFill>
              <a:srgbClr val="17405E"/>
            </a:solidFill>
            <a:ln w="22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DF3EC7-E431-488A-89A4-D37CEF4ADE38}"/>
                </a:ext>
              </a:extLst>
            </p:cNvPr>
            <p:cNvSpPr/>
            <p:nvPr/>
          </p:nvSpPr>
          <p:spPr>
            <a:xfrm>
              <a:off x="9081517" y="20714922"/>
              <a:ext cx="625644" cy="312822"/>
            </a:xfrm>
            <a:custGeom>
              <a:avLst/>
              <a:gdLst>
                <a:gd name="connsiteX0" fmla="*/ 0 w 625643"/>
                <a:gd name="connsiteY0" fmla="*/ 0 h 312821"/>
                <a:gd name="connsiteX1" fmla="*/ 625644 w 625643"/>
                <a:gd name="connsiteY1" fmla="*/ 0 h 312821"/>
                <a:gd name="connsiteX2" fmla="*/ 625644 w 625643"/>
                <a:gd name="connsiteY2" fmla="*/ 312822 h 312821"/>
                <a:gd name="connsiteX3" fmla="*/ 0 w 625643"/>
                <a:gd name="connsiteY3" fmla="*/ 312822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643" h="312821">
                  <a:moveTo>
                    <a:pt x="0" y="0"/>
                  </a:moveTo>
                  <a:lnTo>
                    <a:pt x="625644" y="0"/>
                  </a:lnTo>
                  <a:lnTo>
                    <a:pt x="625644" y="312822"/>
                  </a:lnTo>
                  <a:lnTo>
                    <a:pt x="0" y="312822"/>
                  </a:lnTo>
                  <a:close/>
                </a:path>
              </a:pathLst>
            </a:custGeom>
            <a:solidFill>
              <a:srgbClr val="17405E"/>
            </a:solidFill>
            <a:ln w="22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A4DADB1-3D59-4BF7-A94E-08262492C5E0}"/>
                </a:ext>
              </a:extLst>
            </p:cNvPr>
            <p:cNvSpPr/>
            <p:nvPr/>
          </p:nvSpPr>
          <p:spPr>
            <a:xfrm>
              <a:off x="9617783" y="19195502"/>
              <a:ext cx="625644" cy="692677"/>
            </a:xfrm>
            <a:custGeom>
              <a:avLst/>
              <a:gdLst>
                <a:gd name="connsiteX0" fmla="*/ 270591 w 625643"/>
                <a:gd name="connsiteY0" fmla="*/ 570006 h 692676"/>
                <a:gd name="connsiteX1" fmla="*/ 223444 w 625643"/>
                <a:gd name="connsiteY1" fmla="*/ 522636 h 692676"/>
                <a:gd name="connsiteX2" fmla="*/ 168030 w 625643"/>
                <a:gd name="connsiteY2" fmla="*/ 522636 h 692676"/>
                <a:gd name="connsiteX3" fmla="*/ 168030 w 625643"/>
                <a:gd name="connsiteY3" fmla="*/ 578050 h 692676"/>
                <a:gd name="connsiteX4" fmla="*/ 285338 w 625643"/>
                <a:gd name="connsiteY4" fmla="*/ 695358 h 692676"/>
                <a:gd name="connsiteX5" fmla="*/ 340752 w 625643"/>
                <a:gd name="connsiteY5" fmla="*/ 695358 h 692676"/>
                <a:gd name="connsiteX6" fmla="*/ 458061 w 625643"/>
                <a:gd name="connsiteY6" fmla="*/ 578050 h 692676"/>
                <a:gd name="connsiteX7" fmla="*/ 457837 w 625643"/>
                <a:gd name="connsiteY7" fmla="*/ 522412 h 692676"/>
                <a:gd name="connsiteX8" fmla="*/ 402200 w 625643"/>
                <a:gd name="connsiteY8" fmla="*/ 522636 h 692676"/>
                <a:gd name="connsiteX9" fmla="*/ 359745 w 625643"/>
                <a:gd name="connsiteY9" fmla="*/ 565314 h 692676"/>
                <a:gd name="connsiteX10" fmla="*/ 359745 w 625643"/>
                <a:gd name="connsiteY10" fmla="*/ 312822 h 692676"/>
                <a:gd name="connsiteX11" fmla="*/ 625644 w 625643"/>
                <a:gd name="connsiteY11" fmla="*/ 312822 h 692676"/>
                <a:gd name="connsiteX12" fmla="*/ 625644 w 625643"/>
                <a:gd name="connsiteY12" fmla="*/ 0 h 692676"/>
                <a:gd name="connsiteX13" fmla="*/ 0 w 625643"/>
                <a:gd name="connsiteY13" fmla="*/ 0 h 692676"/>
                <a:gd name="connsiteX14" fmla="*/ 0 w 625643"/>
                <a:gd name="connsiteY14" fmla="*/ 312822 h 692676"/>
                <a:gd name="connsiteX15" fmla="*/ 270591 w 625643"/>
                <a:gd name="connsiteY15" fmla="*/ 312822 h 69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5643" h="692676">
                  <a:moveTo>
                    <a:pt x="270591" y="570006"/>
                  </a:moveTo>
                  <a:lnTo>
                    <a:pt x="223444" y="522636"/>
                  </a:lnTo>
                  <a:cubicBezTo>
                    <a:pt x="208143" y="507334"/>
                    <a:pt x="183331" y="507334"/>
                    <a:pt x="168030" y="522636"/>
                  </a:cubicBezTo>
                  <a:cubicBezTo>
                    <a:pt x="152729" y="537937"/>
                    <a:pt x="152729" y="562749"/>
                    <a:pt x="168030" y="578050"/>
                  </a:cubicBezTo>
                  <a:lnTo>
                    <a:pt x="285338" y="695358"/>
                  </a:lnTo>
                  <a:cubicBezTo>
                    <a:pt x="300673" y="710582"/>
                    <a:pt x="325417" y="710582"/>
                    <a:pt x="340752" y="695358"/>
                  </a:cubicBezTo>
                  <a:lnTo>
                    <a:pt x="458061" y="578050"/>
                  </a:lnTo>
                  <a:cubicBezTo>
                    <a:pt x="473362" y="562623"/>
                    <a:pt x="473264" y="537714"/>
                    <a:pt x="457837" y="522412"/>
                  </a:cubicBezTo>
                  <a:cubicBezTo>
                    <a:pt x="442410" y="507111"/>
                    <a:pt x="417501" y="507209"/>
                    <a:pt x="402200" y="522636"/>
                  </a:cubicBezTo>
                  <a:lnTo>
                    <a:pt x="359745" y="565314"/>
                  </a:lnTo>
                  <a:lnTo>
                    <a:pt x="359745" y="312822"/>
                  </a:lnTo>
                  <a:lnTo>
                    <a:pt x="625644" y="312822"/>
                  </a:lnTo>
                  <a:lnTo>
                    <a:pt x="625644" y="0"/>
                  </a:lnTo>
                  <a:lnTo>
                    <a:pt x="0" y="0"/>
                  </a:lnTo>
                  <a:lnTo>
                    <a:pt x="0" y="312822"/>
                  </a:lnTo>
                  <a:lnTo>
                    <a:pt x="270591" y="312822"/>
                  </a:lnTo>
                  <a:close/>
                </a:path>
              </a:pathLst>
            </a:custGeom>
            <a:solidFill>
              <a:srgbClr val="17405E"/>
            </a:solidFill>
            <a:ln w="22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C9AF0D02-EE05-4E8F-8369-CC9AB3F2D401}"/>
              </a:ext>
            </a:extLst>
          </p:cNvPr>
          <p:cNvSpPr/>
          <p:nvPr/>
        </p:nvSpPr>
        <p:spPr>
          <a:xfrm>
            <a:off x="4110296" y="2284254"/>
            <a:ext cx="744279" cy="495264"/>
          </a:xfrm>
          <a:prstGeom prst="rightArrow">
            <a:avLst>
              <a:gd name="adj1" fmla="val 34614"/>
              <a:gd name="adj2" fmla="val 50000"/>
            </a:avLst>
          </a:prstGeom>
          <a:solidFill>
            <a:srgbClr val="8D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5E71902-AA7A-41C2-A3EB-E1D65ADF918C}"/>
              </a:ext>
            </a:extLst>
          </p:cNvPr>
          <p:cNvSpPr txBox="1"/>
          <p:nvPr/>
        </p:nvSpPr>
        <p:spPr>
          <a:xfrm>
            <a:off x="1827837" y="2221680"/>
            <a:ext cx="232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Principal Component Analysis (PCA)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B782BDB9-FB69-4C70-959B-74644349E0DE}"/>
              </a:ext>
            </a:extLst>
          </p:cNvPr>
          <p:cNvSpPr/>
          <p:nvPr/>
        </p:nvSpPr>
        <p:spPr>
          <a:xfrm rot="2724397">
            <a:off x="1272792" y="2088748"/>
            <a:ext cx="744279" cy="495264"/>
          </a:xfrm>
          <a:prstGeom prst="rightArrow">
            <a:avLst>
              <a:gd name="adj1" fmla="val 34614"/>
              <a:gd name="adj2" fmla="val 50000"/>
            </a:avLst>
          </a:prstGeom>
          <a:solidFill>
            <a:srgbClr val="8D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1939117-E77D-4DCF-AA64-4976ACE4DB69}"/>
              </a:ext>
            </a:extLst>
          </p:cNvPr>
          <p:cNvSpPr txBox="1"/>
          <p:nvPr/>
        </p:nvSpPr>
        <p:spPr>
          <a:xfrm>
            <a:off x="4785318" y="2171130"/>
            <a:ext cx="207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Loading Score Scatter Plot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FCA9E39E-C780-4E2E-A89B-ECFFF6CE5F3C}"/>
              </a:ext>
            </a:extLst>
          </p:cNvPr>
          <p:cNvSpPr/>
          <p:nvPr/>
        </p:nvSpPr>
        <p:spPr>
          <a:xfrm>
            <a:off x="6882330" y="2302279"/>
            <a:ext cx="744279" cy="495264"/>
          </a:xfrm>
          <a:prstGeom prst="rightArrow">
            <a:avLst>
              <a:gd name="adj1" fmla="val 34614"/>
              <a:gd name="adj2" fmla="val 50000"/>
            </a:avLst>
          </a:prstGeom>
          <a:solidFill>
            <a:srgbClr val="8D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9972C16-5971-4488-A081-B1F872530E3D}"/>
              </a:ext>
            </a:extLst>
          </p:cNvPr>
          <p:cNvSpPr txBox="1"/>
          <p:nvPr/>
        </p:nvSpPr>
        <p:spPr>
          <a:xfrm>
            <a:off x="7595570" y="217113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Heatmap &amp; Unsupervised </a:t>
            </a:r>
          </a:p>
          <a:p>
            <a:pPr algn="ctr"/>
            <a:r>
              <a:rPr lang="en-US" dirty="0"/>
              <a:t>Hierarchical Clustering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29609B-1D74-4094-87A6-0C09AD0BB0EA}"/>
              </a:ext>
            </a:extLst>
          </p:cNvPr>
          <p:cNvSpPr txBox="1"/>
          <p:nvPr/>
        </p:nvSpPr>
        <p:spPr>
          <a:xfrm>
            <a:off x="10234161" y="3278955"/>
            <a:ext cx="19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Cluster Ontology Analysis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FA7FB43E-F058-423C-AA5C-1457019CC724}"/>
              </a:ext>
            </a:extLst>
          </p:cNvPr>
          <p:cNvSpPr/>
          <p:nvPr/>
        </p:nvSpPr>
        <p:spPr>
          <a:xfrm rot="2724397">
            <a:off x="10068121" y="2729266"/>
            <a:ext cx="744279" cy="495264"/>
          </a:xfrm>
          <a:prstGeom prst="rightArrow">
            <a:avLst>
              <a:gd name="adj1" fmla="val 34614"/>
              <a:gd name="adj2" fmla="val 50000"/>
            </a:avLst>
          </a:prstGeom>
          <a:solidFill>
            <a:srgbClr val="8DD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9" name="Picture 118" descr="A close up of a map&#10;&#10;Description automatically generated">
            <a:extLst>
              <a:ext uri="{FF2B5EF4-FFF2-40B4-BE49-F238E27FC236}">
                <a16:creationId xmlns:a16="http://schemas.microsoft.com/office/drawing/2014/main" id="{AA4F76F2-E67A-4A6E-B978-586CBF77B8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4" b="60763"/>
          <a:stretch/>
        </p:blipFill>
        <p:spPr>
          <a:xfrm>
            <a:off x="977156" y="4118711"/>
            <a:ext cx="914522" cy="1079192"/>
          </a:xfrm>
          <a:prstGeom prst="rect">
            <a:avLst/>
          </a:prstGeom>
        </p:spPr>
      </p:pic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CFA6E1E-EFDC-4399-B183-E35645A59764}"/>
              </a:ext>
            </a:extLst>
          </p:cNvPr>
          <p:cNvSpPr/>
          <p:nvPr/>
        </p:nvSpPr>
        <p:spPr>
          <a:xfrm rot="280062" flipV="1">
            <a:off x="2443032" y="3354551"/>
            <a:ext cx="1332668" cy="1361551"/>
          </a:xfrm>
          <a:custGeom>
            <a:avLst/>
            <a:gdLst>
              <a:gd name="connsiteX0" fmla="*/ 0 w 166254"/>
              <a:gd name="connsiteY0" fmla="*/ 48491 h 48491"/>
              <a:gd name="connsiteX1" fmla="*/ 166254 w 166254"/>
              <a:gd name="connsiteY1" fmla="*/ 0 h 48491"/>
              <a:gd name="connsiteX0" fmla="*/ 0 w 166254"/>
              <a:gd name="connsiteY0" fmla="*/ 48491 h 76823"/>
              <a:gd name="connsiteX1" fmla="*/ 110097 w 166254"/>
              <a:gd name="connsiteY1" fmla="*/ 75767 h 76823"/>
              <a:gd name="connsiteX2" fmla="*/ 166254 w 166254"/>
              <a:gd name="connsiteY2" fmla="*/ 0 h 76823"/>
              <a:gd name="connsiteX0" fmla="*/ 79608 w 83477"/>
              <a:gd name="connsiteY0" fmla="*/ 208 h 227717"/>
              <a:gd name="connsiteX1" fmla="*/ 3870 w 83477"/>
              <a:gd name="connsiteY1" fmla="*/ 227509 h 227717"/>
              <a:gd name="connsiteX2" fmla="*/ 60027 w 83477"/>
              <a:gd name="connsiteY2" fmla="*/ 151742 h 227717"/>
              <a:gd name="connsiteX0" fmla="*/ 79608 w 83477"/>
              <a:gd name="connsiteY0" fmla="*/ 208 h 227717"/>
              <a:gd name="connsiteX1" fmla="*/ 3870 w 83477"/>
              <a:gd name="connsiteY1" fmla="*/ 227509 h 227717"/>
              <a:gd name="connsiteX2" fmla="*/ 60027 w 83477"/>
              <a:gd name="connsiteY2" fmla="*/ 151742 h 227717"/>
              <a:gd name="connsiteX0" fmla="*/ 79608 w 83477"/>
              <a:gd name="connsiteY0" fmla="*/ 208 h 227717"/>
              <a:gd name="connsiteX1" fmla="*/ 3870 w 83477"/>
              <a:gd name="connsiteY1" fmla="*/ 227509 h 227717"/>
              <a:gd name="connsiteX2" fmla="*/ 60027 w 83477"/>
              <a:gd name="connsiteY2" fmla="*/ 151742 h 227717"/>
              <a:gd name="connsiteX0" fmla="*/ 80711 w 80711"/>
              <a:gd name="connsiteY0" fmla="*/ 0 h 227539"/>
              <a:gd name="connsiteX1" fmla="*/ 4973 w 80711"/>
              <a:gd name="connsiteY1" fmla="*/ 227301 h 227539"/>
              <a:gd name="connsiteX2" fmla="*/ 61130 w 80711"/>
              <a:gd name="connsiteY2" fmla="*/ 151534 h 227539"/>
              <a:gd name="connsiteX0" fmla="*/ 80711 w 217778"/>
              <a:gd name="connsiteY0" fmla="*/ 0 h 227539"/>
              <a:gd name="connsiteX1" fmla="*/ 4973 w 217778"/>
              <a:gd name="connsiteY1" fmla="*/ 227301 h 227539"/>
              <a:gd name="connsiteX2" fmla="*/ 217778 w 217778"/>
              <a:gd name="connsiteY2" fmla="*/ 14017 h 227539"/>
              <a:gd name="connsiteX0" fmla="*/ 2239 w 139306"/>
              <a:gd name="connsiteY0" fmla="*/ 0 h 160212"/>
              <a:gd name="connsiteX1" fmla="*/ 31056 w 139306"/>
              <a:gd name="connsiteY1" fmla="*/ 159868 h 160212"/>
              <a:gd name="connsiteX2" fmla="*/ 139306 w 139306"/>
              <a:gd name="connsiteY2" fmla="*/ 14017 h 160212"/>
              <a:gd name="connsiteX0" fmla="*/ 6922 w 143989"/>
              <a:gd name="connsiteY0" fmla="*/ 0 h 159868"/>
              <a:gd name="connsiteX1" fmla="*/ 35739 w 143989"/>
              <a:gd name="connsiteY1" fmla="*/ 159868 h 159868"/>
              <a:gd name="connsiteX2" fmla="*/ 143989 w 143989"/>
              <a:gd name="connsiteY2" fmla="*/ 14017 h 159868"/>
              <a:gd name="connsiteX0" fmla="*/ 3532 w 140599"/>
              <a:gd name="connsiteY0" fmla="*/ 0 h 167946"/>
              <a:gd name="connsiteX1" fmla="*/ 32349 w 140599"/>
              <a:gd name="connsiteY1" fmla="*/ 159868 h 167946"/>
              <a:gd name="connsiteX2" fmla="*/ 140599 w 140599"/>
              <a:gd name="connsiteY2" fmla="*/ 14017 h 167946"/>
              <a:gd name="connsiteX0" fmla="*/ 10114 w 147181"/>
              <a:gd name="connsiteY0" fmla="*/ 0 h 159985"/>
              <a:gd name="connsiteX1" fmla="*/ 38931 w 147181"/>
              <a:gd name="connsiteY1" fmla="*/ 159868 h 159985"/>
              <a:gd name="connsiteX2" fmla="*/ 147181 w 147181"/>
              <a:gd name="connsiteY2" fmla="*/ 14017 h 159985"/>
              <a:gd name="connsiteX0" fmla="*/ 10114 w 147181"/>
              <a:gd name="connsiteY0" fmla="*/ 0 h 159952"/>
              <a:gd name="connsiteX1" fmla="*/ 38931 w 147181"/>
              <a:gd name="connsiteY1" fmla="*/ 159868 h 159952"/>
              <a:gd name="connsiteX2" fmla="*/ 147181 w 147181"/>
              <a:gd name="connsiteY2" fmla="*/ 14017 h 159952"/>
              <a:gd name="connsiteX0" fmla="*/ 1354 w 145810"/>
              <a:gd name="connsiteY0" fmla="*/ 0 h 148504"/>
              <a:gd name="connsiteX1" fmla="*/ 37560 w 145810"/>
              <a:gd name="connsiteY1" fmla="*/ 148503 h 148504"/>
              <a:gd name="connsiteX2" fmla="*/ 145810 w 145810"/>
              <a:gd name="connsiteY2" fmla="*/ 2652 h 148504"/>
              <a:gd name="connsiteX0" fmla="*/ 110 w 144566"/>
              <a:gd name="connsiteY0" fmla="*/ 0 h 148504"/>
              <a:gd name="connsiteX1" fmla="*/ 36316 w 144566"/>
              <a:gd name="connsiteY1" fmla="*/ 148503 h 148504"/>
              <a:gd name="connsiteX2" fmla="*/ 144566 w 144566"/>
              <a:gd name="connsiteY2" fmla="*/ 2652 h 148504"/>
              <a:gd name="connsiteX0" fmla="*/ 112 w 144198"/>
              <a:gd name="connsiteY0" fmla="*/ 0 h 154196"/>
              <a:gd name="connsiteX1" fmla="*/ 35948 w 144198"/>
              <a:gd name="connsiteY1" fmla="*/ 154186 h 154196"/>
              <a:gd name="connsiteX2" fmla="*/ 144198 w 144198"/>
              <a:gd name="connsiteY2" fmla="*/ 8335 h 154196"/>
              <a:gd name="connsiteX0" fmla="*/ 3559 w 147645"/>
              <a:gd name="connsiteY0" fmla="*/ 0 h 154586"/>
              <a:gd name="connsiteX1" fmla="*/ 39395 w 147645"/>
              <a:gd name="connsiteY1" fmla="*/ 154186 h 154586"/>
              <a:gd name="connsiteX2" fmla="*/ 147645 w 147645"/>
              <a:gd name="connsiteY2" fmla="*/ 8335 h 154586"/>
              <a:gd name="connsiteX0" fmla="*/ 2303 w 146389"/>
              <a:gd name="connsiteY0" fmla="*/ 0 h 168568"/>
              <a:gd name="connsiteX1" fmla="*/ 42203 w 146389"/>
              <a:gd name="connsiteY1" fmla="*/ 168203 h 168568"/>
              <a:gd name="connsiteX2" fmla="*/ 146389 w 146389"/>
              <a:gd name="connsiteY2" fmla="*/ 8335 h 168568"/>
              <a:gd name="connsiteX0" fmla="*/ 1591 w 145677"/>
              <a:gd name="connsiteY0" fmla="*/ 0 h 159120"/>
              <a:gd name="connsiteX1" fmla="*/ 44447 w 145677"/>
              <a:gd name="connsiteY1" fmla="*/ 158732 h 159120"/>
              <a:gd name="connsiteX2" fmla="*/ 145677 w 145677"/>
              <a:gd name="connsiteY2" fmla="*/ 8335 h 159120"/>
              <a:gd name="connsiteX0" fmla="*/ 4495 w 148581"/>
              <a:gd name="connsiteY0" fmla="*/ 0 h 164322"/>
              <a:gd name="connsiteX1" fmla="*/ 47351 w 148581"/>
              <a:gd name="connsiteY1" fmla="*/ 158732 h 164322"/>
              <a:gd name="connsiteX2" fmla="*/ 148581 w 148581"/>
              <a:gd name="connsiteY2" fmla="*/ 8335 h 164322"/>
              <a:gd name="connsiteX0" fmla="*/ 948 w 145034"/>
              <a:gd name="connsiteY0" fmla="*/ 0 h 170220"/>
              <a:gd name="connsiteX1" fmla="*/ 58213 w 145034"/>
              <a:gd name="connsiteY1" fmla="*/ 164793 h 170220"/>
              <a:gd name="connsiteX2" fmla="*/ 145034 w 145034"/>
              <a:gd name="connsiteY2" fmla="*/ 8335 h 170220"/>
              <a:gd name="connsiteX0" fmla="*/ 2342 w 146428"/>
              <a:gd name="connsiteY0" fmla="*/ 0 h 173543"/>
              <a:gd name="connsiteX1" fmla="*/ 52218 w 146428"/>
              <a:gd name="connsiteY1" fmla="*/ 168203 h 173543"/>
              <a:gd name="connsiteX2" fmla="*/ 146428 w 146428"/>
              <a:gd name="connsiteY2" fmla="*/ 8335 h 173543"/>
              <a:gd name="connsiteX0" fmla="*/ 60 w 148949"/>
              <a:gd name="connsiteY0" fmla="*/ 4167 h 172372"/>
              <a:gd name="connsiteX1" fmla="*/ 49936 w 148949"/>
              <a:gd name="connsiteY1" fmla="*/ 172370 h 172372"/>
              <a:gd name="connsiteX2" fmla="*/ 148949 w 148949"/>
              <a:gd name="connsiteY2" fmla="*/ 0 h 172372"/>
              <a:gd name="connsiteX0" fmla="*/ 60 w 148949"/>
              <a:gd name="connsiteY0" fmla="*/ 4167 h 172372"/>
              <a:gd name="connsiteX1" fmla="*/ 49936 w 148949"/>
              <a:gd name="connsiteY1" fmla="*/ 172370 h 172372"/>
              <a:gd name="connsiteX2" fmla="*/ 148949 w 148949"/>
              <a:gd name="connsiteY2" fmla="*/ 0 h 172372"/>
              <a:gd name="connsiteX0" fmla="*/ 1761 w 150650"/>
              <a:gd name="connsiteY0" fmla="*/ 4167 h 177843"/>
              <a:gd name="connsiteX1" fmla="*/ 51637 w 150650"/>
              <a:gd name="connsiteY1" fmla="*/ 172370 h 177843"/>
              <a:gd name="connsiteX2" fmla="*/ 150650 w 150650"/>
              <a:gd name="connsiteY2" fmla="*/ 0 h 177843"/>
              <a:gd name="connsiteX0" fmla="*/ 293 w 149182"/>
              <a:gd name="connsiteY0" fmla="*/ 4167 h 181166"/>
              <a:gd name="connsiteX1" fmla="*/ 63469 w 149182"/>
              <a:gd name="connsiteY1" fmla="*/ 175780 h 181166"/>
              <a:gd name="connsiteX2" fmla="*/ 149182 w 149182"/>
              <a:gd name="connsiteY2" fmla="*/ 0 h 181166"/>
              <a:gd name="connsiteX0" fmla="*/ 126 w 149015"/>
              <a:gd name="connsiteY0" fmla="*/ 4167 h 178490"/>
              <a:gd name="connsiteX1" fmla="*/ 63302 w 149015"/>
              <a:gd name="connsiteY1" fmla="*/ 175780 h 178490"/>
              <a:gd name="connsiteX2" fmla="*/ 149015 w 149015"/>
              <a:gd name="connsiteY2" fmla="*/ 0 h 178490"/>
              <a:gd name="connsiteX0" fmla="*/ 126 w 149015"/>
              <a:gd name="connsiteY0" fmla="*/ 4167 h 172143"/>
              <a:gd name="connsiteX1" fmla="*/ 63302 w 149015"/>
              <a:gd name="connsiteY1" fmla="*/ 169340 h 172143"/>
              <a:gd name="connsiteX2" fmla="*/ 149015 w 149015"/>
              <a:gd name="connsiteY2" fmla="*/ 0 h 172143"/>
              <a:gd name="connsiteX0" fmla="*/ 349 w 149238"/>
              <a:gd name="connsiteY0" fmla="*/ 4167 h 171934"/>
              <a:gd name="connsiteX1" fmla="*/ 63525 w 149238"/>
              <a:gd name="connsiteY1" fmla="*/ 169340 h 171934"/>
              <a:gd name="connsiteX2" fmla="*/ 149238 w 149238"/>
              <a:gd name="connsiteY2" fmla="*/ 0 h 171934"/>
              <a:gd name="connsiteX0" fmla="*/ 494 w 149383"/>
              <a:gd name="connsiteY0" fmla="*/ 4167 h 177913"/>
              <a:gd name="connsiteX1" fmla="*/ 61084 w 149383"/>
              <a:gd name="connsiteY1" fmla="*/ 175401 h 177913"/>
              <a:gd name="connsiteX2" fmla="*/ 149383 w 149383"/>
              <a:gd name="connsiteY2" fmla="*/ 0 h 177913"/>
              <a:gd name="connsiteX0" fmla="*/ 42 w 143389"/>
              <a:gd name="connsiteY0" fmla="*/ 0 h 171235"/>
              <a:gd name="connsiteX1" fmla="*/ 60632 w 143389"/>
              <a:gd name="connsiteY1" fmla="*/ 171234 h 171235"/>
              <a:gd name="connsiteX2" fmla="*/ 143389 w 143389"/>
              <a:gd name="connsiteY2" fmla="*/ 3031 h 171235"/>
              <a:gd name="connsiteX0" fmla="*/ 418 w 143765"/>
              <a:gd name="connsiteY0" fmla="*/ 0 h 175355"/>
              <a:gd name="connsiteX1" fmla="*/ 61008 w 143765"/>
              <a:gd name="connsiteY1" fmla="*/ 171234 h 175355"/>
              <a:gd name="connsiteX2" fmla="*/ 143765 w 143765"/>
              <a:gd name="connsiteY2" fmla="*/ 3031 h 175355"/>
              <a:gd name="connsiteX0" fmla="*/ 236 w 143583"/>
              <a:gd name="connsiteY0" fmla="*/ 0 h 174657"/>
              <a:gd name="connsiteX1" fmla="*/ 60826 w 143583"/>
              <a:gd name="connsiteY1" fmla="*/ 171234 h 174657"/>
              <a:gd name="connsiteX2" fmla="*/ 143583 w 143583"/>
              <a:gd name="connsiteY2" fmla="*/ 3031 h 174657"/>
              <a:gd name="connsiteX0" fmla="*/ 1218 w 144565"/>
              <a:gd name="connsiteY0" fmla="*/ 0 h 174961"/>
              <a:gd name="connsiteX1" fmla="*/ 61808 w 144565"/>
              <a:gd name="connsiteY1" fmla="*/ 171234 h 174961"/>
              <a:gd name="connsiteX2" fmla="*/ 144565 w 144565"/>
              <a:gd name="connsiteY2" fmla="*/ 3031 h 174961"/>
              <a:gd name="connsiteX0" fmla="*/ 680 w 144027"/>
              <a:gd name="connsiteY0" fmla="*/ 0 h 177937"/>
              <a:gd name="connsiteX1" fmla="*/ 65703 w 144027"/>
              <a:gd name="connsiteY1" fmla="*/ 174265 h 177937"/>
              <a:gd name="connsiteX2" fmla="*/ 144027 w 144027"/>
              <a:gd name="connsiteY2" fmla="*/ 3031 h 177937"/>
              <a:gd name="connsiteX0" fmla="*/ 38 w 143016"/>
              <a:gd name="connsiteY0" fmla="*/ 0 h 174268"/>
              <a:gd name="connsiteX1" fmla="*/ 65061 w 143016"/>
              <a:gd name="connsiteY1" fmla="*/ 174265 h 174268"/>
              <a:gd name="connsiteX2" fmla="*/ 143016 w 143016"/>
              <a:gd name="connsiteY2" fmla="*/ 5304 h 174268"/>
              <a:gd name="connsiteX0" fmla="*/ 968 w 143946"/>
              <a:gd name="connsiteY0" fmla="*/ 0 h 186061"/>
              <a:gd name="connsiteX1" fmla="*/ 65991 w 143946"/>
              <a:gd name="connsiteY1" fmla="*/ 174265 h 186061"/>
              <a:gd name="connsiteX2" fmla="*/ 143946 w 143946"/>
              <a:gd name="connsiteY2" fmla="*/ 5304 h 186061"/>
              <a:gd name="connsiteX0" fmla="*/ 539 w 143517"/>
              <a:gd name="connsiteY0" fmla="*/ 0 h 186785"/>
              <a:gd name="connsiteX1" fmla="*/ 69995 w 143517"/>
              <a:gd name="connsiteY1" fmla="*/ 175023 h 186785"/>
              <a:gd name="connsiteX2" fmla="*/ 143517 w 143517"/>
              <a:gd name="connsiteY2" fmla="*/ 5304 h 186785"/>
              <a:gd name="connsiteX0" fmla="*/ 236 w 143214"/>
              <a:gd name="connsiteY0" fmla="*/ 0 h 183911"/>
              <a:gd name="connsiteX1" fmla="*/ 69692 w 143214"/>
              <a:gd name="connsiteY1" fmla="*/ 175023 h 183911"/>
              <a:gd name="connsiteX2" fmla="*/ 143214 w 143214"/>
              <a:gd name="connsiteY2" fmla="*/ 5304 h 183911"/>
              <a:gd name="connsiteX0" fmla="*/ 143 w 143121"/>
              <a:gd name="connsiteY0" fmla="*/ 0 h 186102"/>
              <a:gd name="connsiteX1" fmla="*/ 75141 w 143121"/>
              <a:gd name="connsiteY1" fmla="*/ 177296 h 186102"/>
              <a:gd name="connsiteX2" fmla="*/ 143121 w 143121"/>
              <a:gd name="connsiteY2" fmla="*/ 5304 h 186102"/>
              <a:gd name="connsiteX0" fmla="*/ 84 w 143062"/>
              <a:gd name="connsiteY0" fmla="*/ 0 h 183143"/>
              <a:gd name="connsiteX1" fmla="*/ 75082 w 143062"/>
              <a:gd name="connsiteY1" fmla="*/ 177296 h 183143"/>
              <a:gd name="connsiteX2" fmla="*/ 143062 w 143062"/>
              <a:gd name="connsiteY2" fmla="*/ 5304 h 183143"/>
              <a:gd name="connsiteX0" fmla="*/ 193 w 143171"/>
              <a:gd name="connsiteY0" fmla="*/ 0 h 183685"/>
              <a:gd name="connsiteX1" fmla="*/ 75191 w 143171"/>
              <a:gd name="connsiteY1" fmla="*/ 177296 h 183685"/>
              <a:gd name="connsiteX2" fmla="*/ 143171 w 143171"/>
              <a:gd name="connsiteY2" fmla="*/ 5304 h 183685"/>
              <a:gd name="connsiteX0" fmla="*/ 2127 w 145105"/>
              <a:gd name="connsiteY0" fmla="*/ 0 h 192534"/>
              <a:gd name="connsiteX1" fmla="*/ 57544 w 145105"/>
              <a:gd name="connsiteY1" fmla="*/ 186388 h 192534"/>
              <a:gd name="connsiteX2" fmla="*/ 145105 w 145105"/>
              <a:gd name="connsiteY2" fmla="*/ 5304 h 192534"/>
              <a:gd name="connsiteX0" fmla="*/ 147 w 143125"/>
              <a:gd name="connsiteY0" fmla="*/ 0 h 186811"/>
              <a:gd name="connsiteX1" fmla="*/ 55564 w 143125"/>
              <a:gd name="connsiteY1" fmla="*/ 186388 h 186811"/>
              <a:gd name="connsiteX2" fmla="*/ 143125 w 143125"/>
              <a:gd name="connsiteY2" fmla="*/ 5304 h 186811"/>
              <a:gd name="connsiteX0" fmla="*/ 49 w 142658"/>
              <a:gd name="connsiteY0" fmla="*/ 0 h 197027"/>
              <a:gd name="connsiteX1" fmla="*/ 55097 w 142658"/>
              <a:gd name="connsiteY1" fmla="*/ 196995 h 197027"/>
              <a:gd name="connsiteX2" fmla="*/ 142658 w 142658"/>
              <a:gd name="connsiteY2" fmla="*/ 15911 h 197027"/>
              <a:gd name="connsiteX0" fmla="*/ 49 w 142658"/>
              <a:gd name="connsiteY0" fmla="*/ 0 h 197027"/>
              <a:gd name="connsiteX1" fmla="*/ 55097 w 142658"/>
              <a:gd name="connsiteY1" fmla="*/ 196995 h 197027"/>
              <a:gd name="connsiteX2" fmla="*/ 142658 w 142658"/>
              <a:gd name="connsiteY2" fmla="*/ 15911 h 197027"/>
              <a:gd name="connsiteX0" fmla="*/ 2428 w 145037"/>
              <a:gd name="connsiteY0" fmla="*/ 0 h 199719"/>
              <a:gd name="connsiteX1" fmla="*/ 57476 w 145037"/>
              <a:gd name="connsiteY1" fmla="*/ 196995 h 199719"/>
              <a:gd name="connsiteX2" fmla="*/ 145037 w 145037"/>
              <a:gd name="connsiteY2" fmla="*/ 15911 h 199719"/>
              <a:gd name="connsiteX0" fmla="*/ 2428 w 145037"/>
              <a:gd name="connsiteY0" fmla="*/ 0 h 198549"/>
              <a:gd name="connsiteX1" fmla="*/ 57476 w 145037"/>
              <a:gd name="connsiteY1" fmla="*/ 196995 h 198549"/>
              <a:gd name="connsiteX2" fmla="*/ 145037 w 145037"/>
              <a:gd name="connsiteY2" fmla="*/ 15911 h 198549"/>
              <a:gd name="connsiteX0" fmla="*/ 1248 w 143857"/>
              <a:gd name="connsiteY0" fmla="*/ 0 h 181638"/>
              <a:gd name="connsiteX1" fmla="*/ 62207 w 143857"/>
              <a:gd name="connsiteY1" fmla="*/ 179947 h 181638"/>
              <a:gd name="connsiteX2" fmla="*/ 143857 w 143857"/>
              <a:gd name="connsiteY2" fmla="*/ 15911 h 181638"/>
              <a:gd name="connsiteX0" fmla="*/ 1248 w 143857"/>
              <a:gd name="connsiteY0" fmla="*/ 0 h 181638"/>
              <a:gd name="connsiteX1" fmla="*/ 62207 w 143857"/>
              <a:gd name="connsiteY1" fmla="*/ 179947 h 181638"/>
              <a:gd name="connsiteX2" fmla="*/ 143857 w 143857"/>
              <a:gd name="connsiteY2" fmla="*/ 15911 h 181638"/>
              <a:gd name="connsiteX0" fmla="*/ 113 w 142722"/>
              <a:gd name="connsiteY0" fmla="*/ 0 h 189153"/>
              <a:gd name="connsiteX1" fmla="*/ 61072 w 142722"/>
              <a:gd name="connsiteY1" fmla="*/ 179947 h 189153"/>
              <a:gd name="connsiteX2" fmla="*/ 142722 w 142722"/>
              <a:gd name="connsiteY2" fmla="*/ 15911 h 189153"/>
              <a:gd name="connsiteX0" fmla="*/ 1186 w 143795"/>
              <a:gd name="connsiteY0" fmla="*/ 0 h 186304"/>
              <a:gd name="connsiteX1" fmla="*/ 62145 w 143795"/>
              <a:gd name="connsiteY1" fmla="*/ 179947 h 186304"/>
              <a:gd name="connsiteX2" fmla="*/ 143795 w 143795"/>
              <a:gd name="connsiteY2" fmla="*/ 15911 h 186304"/>
              <a:gd name="connsiteX0" fmla="*/ 81 w 142690"/>
              <a:gd name="connsiteY0" fmla="*/ 0 h 182575"/>
              <a:gd name="connsiteX1" fmla="*/ 61040 w 142690"/>
              <a:gd name="connsiteY1" fmla="*/ 179947 h 182575"/>
              <a:gd name="connsiteX2" fmla="*/ 142690 w 142690"/>
              <a:gd name="connsiteY2" fmla="*/ 15911 h 182575"/>
              <a:gd name="connsiteX0" fmla="*/ 626 w 143235"/>
              <a:gd name="connsiteY0" fmla="*/ 0 h 183168"/>
              <a:gd name="connsiteX1" fmla="*/ 61585 w 143235"/>
              <a:gd name="connsiteY1" fmla="*/ 179947 h 183168"/>
              <a:gd name="connsiteX2" fmla="*/ 143235 w 143235"/>
              <a:gd name="connsiteY2" fmla="*/ 15911 h 183168"/>
              <a:gd name="connsiteX0" fmla="*/ 0 w 142609"/>
              <a:gd name="connsiteY0" fmla="*/ 0 h 15911"/>
              <a:gd name="connsiteX1" fmla="*/ 142609 w 142609"/>
              <a:gd name="connsiteY1" fmla="*/ 15911 h 15911"/>
              <a:gd name="connsiteX0" fmla="*/ 0 w 142609"/>
              <a:gd name="connsiteY0" fmla="*/ 0 h 97449"/>
              <a:gd name="connsiteX1" fmla="*/ 142609 w 142609"/>
              <a:gd name="connsiteY1" fmla="*/ 15911 h 97449"/>
              <a:gd name="connsiteX0" fmla="*/ 12940 w 155549"/>
              <a:gd name="connsiteY0" fmla="*/ 0 h 159859"/>
              <a:gd name="connsiteX1" fmla="*/ 155549 w 155549"/>
              <a:gd name="connsiteY1" fmla="*/ 15911 h 159859"/>
              <a:gd name="connsiteX0" fmla="*/ 14868 w 157477"/>
              <a:gd name="connsiteY0" fmla="*/ 0 h 166333"/>
              <a:gd name="connsiteX1" fmla="*/ 157477 w 157477"/>
              <a:gd name="connsiteY1" fmla="*/ 15911 h 166333"/>
              <a:gd name="connsiteX0" fmla="*/ 13717 w 168211"/>
              <a:gd name="connsiteY0" fmla="*/ 0 h 167376"/>
              <a:gd name="connsiteX1" fmla="*/ 168211 w 168211"/>
              <a:gd name="connsiteY1" fmla="*/ 18031 h 16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211" h="167376">
                <a:moveTo>
                  <a:pt x="13717" y="0"/>
                </a:moveTo>
                <a:cubicBezTo>
                  <a:pt x="-37399" y="232421"/>
                  <a:pt x="63302" y="207882"/>
                  <a:pt x="168211" y="18031"/>
                </a:cubicBezTo>
              </a:path>
            </a:pathLst>
          </a:custGeom>
          <a:noFill/>
          <a:ln w="165100">
            <a:gradFill flip="none" rotWithShape="1">
              <a:gsLst>
                <a:gs pos="0">
                  <a:schemeClr val="accent3">
                    <a:lumMod val="67000"/>
                    <a:alpha val="57000"/>
                  </a:schemeClr>
                </a:gs>
                <a:gs pos="48000">
                  <a:schemeClr val="accent3">
                    <a:lumMod val="97000"/>
                    <a:lumOff val="3000"/>
                    <a:alpha val="62000"/>
                  </a:schemeClr>
                </a:gs>
                <a:gs pos="100000">
                  <a:schemeClr val="accent3">
                    <a:lumMod val="60000"/>
                    <a:lumOff val="40000"/>
                    <a:alpha val="70000"/>
                  </a:schemeClr>
                </a:gs>
              </a:gsLst>
              <a:lin ang="10800000" scaled="1"/>
              <a:tileRect/>
            </a:gradFill>
            <a:tailEnd type="triangle" w="med" len="sm"/>
          </a:ln>
          <a:scene3d>
            <a:camera prst="orthographicFront">
              <a:rot lat="59999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5691279-6428-4661-9AC7-BEAE35A58189}"/>
              </a:ext>
            </a:extLst>
          </p:cNvPr>
          <p:cNvSpPr txBox="1"/>
          <p:nvPr/>
        </p:nvSpPr>
        <p:spPr>
          <a:xfrm>
            <a:off x="1723666" y="6026249"/>
            <a:ext cx="4787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shown from iPSCs and EBs Timepoints experiment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3D0BF-04E7-4A3E-BD9C-86B74BB29DAF}"/>
              </a:ext>
            </a:extLst>
          </p:cNvPr>
          <p:cNvSpPr/>
          <p:nvPr/>
        </p:nvSpPr>
        <p:spPr>
          <a:xfrm>
            <a:off x="7345770" y="2814134"/>
            <a:ext cx="547815" cy="35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 descr="A close up of a map&#10;&#10;Description automatically generated">
            <a:extLst>
              <a:ext uri="{FF2B5EF4-FFF2-40B4-BE49-F238E27FC236}">
                <a16:creationId xmlns:a16="http://schemas.microsoft.com/office/drawing/2014/main" id="{470EE6DC-DED3-4BEC-B9A3-5B76D0FDC8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1" t="14998" r="20799" b="7735"/>
          <a:stretch/>
        </p:blipFill>
        <p:spPr>
          <a:xfrm>
            <a:off x="1668478" y="2793494"/>
            <a:ext cx="3006157" cy="2553332"/>
          </a:xfrm>
          <a:prstGeom prst="rect">
            <a:avLst/>
          </a:prstGeom>
        </p:spPr>
      </p:pic>
      <p:pic>
        <p:nvPicPr>
          <p:cNvPr id="19" name="Picture 18" descr="A picture containing rain&#10;&#10;Description automatically generated">
            <a:extLst>
              <a:ext uri="{FF2B5EF4-FFF2-40B4-BE49-F238E27FC236}">
                <a16:creationId xmlns:a16="http://schemas.microsoft.com/office/drawing/2014/main" id="{20138472-9F19-4F42-9621-FA049B190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43" y="2885054"/>
            <a:ext cx="2232126" cy="2232126"/>
          </a:xfrm>
          <a:prstGeom prst="rect">
            <a:avLst/>
          </a:prstGeom>
        </p:spPr>
      </p:pic>
      <p:pic>
        <p:nvPicPr>
          <p:cNvPr id="21" name="Picture 20" descr="A picture containing rain, nature&#10;&#10;Description automatically generated">
            <a:extLst>
              <a:ext uri="{FF2B5EF4-FFF2-40B4-BE49-F238E27FC236}">
                <a16:creationId xmlns:a16="http://schemas.microsoft.com/office/drawing/2014/main" id="{838BA1BB-469D-49B2-9F84-319B389D9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38" y="2885549"/>
            <a:ext cx="2231136" cy="223113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D37E0814-A9AF-42E0-862A-E34118D93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-359" r="81220" b="85658"/>
          <a:stretch/>
        </p:blipFill>
        <p:spPr>
          <a:xfrm>
            <a:off x="7448410" y="2900752"/>
            <a:ext cx="409709" cy="378203"/>
          </a:xfrm>
          <a:prstGeom prst="rect">
            <a:avLst/>
          </a:prstGeom>
        </p:spPr>
      </p:pic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6C2E803D-EC33-4D44-836E-6BE44067417A}"/>
              </a:ext>
            </a:extLst>
          </p:cNvPr>
          <p:cNvSpPr/>
          <p:nvPr/>
        </p:nvSpPr>
        <p:spPr>
          <a:xfrm>
            <a:off x="7903349" y="5336208"/>
            <a:ext cx="2099302" cy="312339"/>
          </a:xfrm>
          <a:prstGeom prst="rightArrow">
            <a:avLst>
              <a:gd name="adj1" fmla="val 50000"/>
              <a:gd name="adj2" fmla="val 87677"/>
            </a:avLst>
          </a:prstGeom>
          <a:solidFill>
            <a:srgbClr val="F0C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iPSC                                       EB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9F0A19-A303-4AFD-B3D3-405C7B406267}"/>
              </a:ext>
            </a:extLst>
          </p:cNvPr>
          <p:cNvSpPr/>
          <p:nvPr/>
        </p:nvSpPr>
        <p:spPr>
          <a:xfrm>
            <a:off x="7219860" y="3232616"/>
            <a:ext cx="744279" cy="214645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201D3E-97FA-42EB-8B94-63A9CD6594C0}"/>
              </a:ext>
            </a:extLst>
          </p:cNvPr>
          <p:cNvSpPr/>
          <p:nvPr/>
        </p:nvSpPr>
        <p:spPr>
          <a:xfrm rot="21401494">
            <a:off x="-173257" y="6375668"/>
            <a:ext cx="13699030" cy="1041520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122173-3674-4A25-9D27-41A3A4CB9924}"/>
              </a:ext>
            </a:extLst>
          </p:cNvPr>
          <p:cNvSpPr/>
          <p:nvPr/>
        </p:nvSpPr>
        <p:spPr>
          <a:xfrm rot="21147873">
            <a:off x="-632804" y="-966364"/>
            <a:ext cx="13699030" cy="684521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2700000" algn="tl" rotWithShape="0">
              <a:prstClr val="black">
                <a:alpha val="19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Graphic 49" descr="Deciduous tree">
            <a:extLst>
              <a:ext uri="{FF2B5EF4-FFF2-40B4-BE49-F238E27FC236}">
                <a16:creationId xmlns:a16="http://schemas.microsoft.com/office/drawing/2014/main" id="{AFDA4553-7C77-4264-9E16-927A2240926B}"/>
              </a:ext>
            </a:extLst>
          </p:cNvPr>
          <p:cNvSpPr/>
          <p:nvPr/>
        </p:nvSpPr>
        <p:spPr>
          <a:xfrm>
            <a:off x="1060936" y="6364803"/>
            <a:ext cx="821505" cy="457622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30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raphic 49" descr="Deciduous tree">
            <a:extLst>
              <a:ext uri="{FF2B5EF4-FFF2-40B4-BE49-F238E27FC236}">
                <a16:creationId xmlns:a16="http://schemas.microsoft.com/office/drawing/2014/main" id="{5591BB95-F2BA-409A-A77E-9327C4D247BA}"/>
              </a:ext>
            </a:extLst>
          </p:cNvPr>
          <p:cNvSpPr/>
          <p:nvPr/>
        </p:nvSpPr>
        <p:spPr>
          <a:xfrm>
            <a:off x="-94043" y="5847549"/>
            <a:ext cx="1655455" cy="922177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DD3272-4B2C-4AE8-9C56-61E19B6656D7}"/>
              </a:ext>
            </a:extLst>
          </p:cNvPr>
          <p:cNvCxnSpPr>
            <a:cxnSpLocks/>
          </p:cNvCxnSpPr>
          <p:nvPr/>
        </p:nvCxnSpPr>
        <p:spPr>
          <a:xfrm>
            <a:off x="1088032" y="1036703"/>
            <a:ext cx="7610360" cy="0"/>
          </a:xfrm>
          <a:prstGeom prst="line">
            <a:avLst/>
          </a:prstGeom>
          <a:ln w="57150">
            <a:solidFill>
              <a:srgbClr val="1740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42A069-DBD4-41B1-8BB0-9D298B421663}"/>
              </a:ext>
            </a:extLst>
          </p:cNvPr>
          <p:cNvSpPr txBox="1"/>
          <p:nvPr/>
        </p:nvSpPr>
        <p:spPr>
          <a:xfrm>
            <a:off x="1006251" y="451928"/>
            <a:ext cx="687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 Ontology: Biological Process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A547BBB-9A9F-4B62-80B0-876D2C19E872}"/>
              </a:ext>
            </a:extLst>
          </p:cNvPr>
          <p:cNvGrpSpPr/>
          <p:nvPr/>
        </p:nvGrpSpPr>
        <p:grpSpPr>
          <a:xfrm>
            <a:off x="6408386" y="2697363"/>
            <a:ext cx="5963956" cy="2331665"/>
            <a:chOff x="3380696" y="3866343"/>
            <a:chExt cx="5963956" cy="233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E793DF4-E212-47CC-9D78-3381E7118A76}"/>
                </a:ext>
              </a:extLst>
            </p:cNvPr>
            <p:cNvGrpSpPr/>
            <p:nvPr/>
          </p:nvGrpSpPr>
          <p:grpSpPr>
            <a:xfrm>
              <a:off x="3380696" y="4016108"/>
              <a:ext cx="1379732" cy="1866604"/>
              <a:chOff x="3483335" y="4072094"/>
              <a:chExt cx="1379732" cy="1866604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CE584B0A-32FE-4579-93A0-807302A440C1}"/>
                  </a:ext>
                </a:extLst>
              </p:cNvPr>
              <p:cNvGrpSpPr/>
              <p:nvPr/>
            </p:nvGrpSpPr>
            <p:grpSpPr>
              <a:xfrm>
                <a:off x="3483335" y="4211482"/>
                <a:ext cx="880547" cy="1246737"/>
                <a:chOff x="3336974" y="2150169"/>
                <a:chExt cx="445646" cy="1105485"/>
              </a:xfrm>
            </p:grpSpPr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BA28B7BB-C7E0-4784-B41D-FA79418F8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2528" y="2150169"/>
                  <a:ext cx="0" cy="11054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C65CA463-B620-4722-B017-09AE0456F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978" y="3241530"/>
                  <a:ext cx="4456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83F5C263-ADB2-46B7-A580-5C355B197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974" y="2158303"/>
                  <a:ext cx="36576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5894CBDD-83CE-4CDF-BDB1-003A06AE6243}"/>
                  </a:ext>
                </a:extLst>
              </p:cNvPr>
              <p:cNvGrpSpPr/>
              <p:nvPr/>
            </p:nvGrpSpPr>
            <p:grpSpPr>
              <a:xfrm>
                <a:off x="4193400" y="4072094"/>
                <a:ext cx="669667" cy="459174"/>
                <a:chOff x="4334051" y="1529539"/>
                <a:chExt cx="669667" cy="532834"/>
              </a:xfrm>
            </p:grpSpPr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6E89F70D-2516-439C-9ED9-95129F4DACD2}"/>
                    </a:ext>
                  </a:extLst>
                </p:cNvPr>
                <p:cNvGrpSpPr/>
                <p:nvPr/>
              </p:nvGrpSpPr>
              <p:grpSpPr>
                <a:xfrm>
                  <a:off x="4334051" y="1529539"/>
                  <a:ext cx="669667" cy="532834"/>
                  <a:chOff x="3301094" y="2150169"/>
                  <a:chExt cx="1164337" cy="926425"/>
                </a:xfrm>
              </p:grpSpPr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90712FF7-BED8-4217-824E-78945ABD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34497" y="2150169"/>
                    <a:ext cx="0" cy="637213"/>
                  </a:xfrm>
                  <a:prstGeom prst="line">
                    <a:avLst/>
                  </a:prstGeom>
                  <a:ln w="38100">
                    <a:solidFill>
                      <a:srgbClr val="AD65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E6EA837F-2E39-484D-8915-D1E319B3AC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302372" y="3070626"/>
                    <a:ext cx="1163059" cy="5968"/>
                  </a:xfrm>
                  <a:prstGeom prst="line">
                    <a:avLst/>
                  </a:prstGeom>
                  <a:ln w="38100">
                    <a:solidFill>
                      <a:srgbClr val="74C2D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D444204B-1BCA-4119-BCE2-9AEF243E79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301094" y="2158306"/>
                    <a:ext cx="1164336" cy="1886"/>
                  </a:xfrm>
                  <a:prstGeom prst="line">
                    <a:avLst/>
                  </a:prstGeom>
                  <a:ln w="38100">
                    <a:solidFill>
                      <a:srgbClr val="AD65D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1FFD022A-A61B-4DCB-8B67-4DD551AF0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3752" y="1704602"/>
                  <a:ext cx="0" cy="354338"/>
                </a:xfrm>
                <a:prstGeom prst="line">
                  <a:avLst/>
                </a:prstGeom>
                <a:ln w="38100">
                  <a:solidFill>
                    <a:srgbClr val="74C2D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1D4B5DD-D8A4-4159-B295-ED1538E15CB3}"/>
                  </a:ext>
                </a:extLst>
              </p:cNvPr>
              <p:cNvGrpSpPr/>
              <p:nvPr/>
            </p:nvGrpSpPr>
            <p:grpSpPr>
              <a:xfrm>
                <a:off x="4332696" y="4984662"/>
                <a:ext cx="530370" cy="859336"/>
                <a:chOff x="4493829" y="5002337"/>
                <a:chExt cx="530370" cy="859336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EDE60C4-025E-464A-9D18-1026F20FCA13}"/>
                    </a:ext>
                  </a:extLst>
                </p:cNvPr>
                <p:cNvGrpSpPr/>
                <p:nvPr/>
              </p:nvGrpSpPr>
              <p:grpSpPr>
                <a:xfrm>
                  <a:off x="4493829" y="5328152"/>
                  <a:ext cx="118717" cy="533521"/>
                  <a:chOff x="3758606" y="4381557"/>
                  <a:chExt cx="311057" cy="1246737"/>
                </a:xfrm>
              </p:grpSpPr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12096CB1-B1E8-40C7-A4F9-A6EE03E34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58606" y="5612364"/>
                    <a:ext cx="31105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D25E4D4F-E3B9-469A-B0C5-068A226C24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1015" y="4381557"/>
                    <a:ext cx="0" cy="124673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903653E4-F6B8-4599-A008-889CA1E59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05455" y="5002337"/>
                  <a:ext cx="0" cy="457629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41842DB5-D206-425C-A823-82F559475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93829" y="5020944"/>
                  <a:ext cx="53037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39102CB1-8EBF-419C-A731-0A85043FFCDE}"/>
                  </a:ext>
                </a:extLst>
              </p:cNvPr>
              <p:cNvGrpSpPr/>
              <p:nvPr/>
            </p:nvGrpSpPr>
            <p:grpSpPr>
              <a:xfrm>
                <a:off x="4431363" y="5410858"/>
                <a:ext cx="431701" cy="527840"/>
                <a:chOff x="4343192" y="1011230"/>
                <a:chExt cx="342203" cy="883741"/>
              </a:xfrm>
            </p:grpSpPr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75BECB22-6951-4007-B87A-761FB77C2925}"/>
                    </a:ext>
                  </a:extLst>
                </p:cNvPr>
                <p:cNvGrpSpPr/>
                <p:nvPr/>
              </p:nvGrpSpPr>
              <p:grpSpPr>
                <a:xfrm>
                  <a:off x="4343192" y="1011230"/>
                  <a:ext cx="342203" cy="883741"/>
                  <a:chOff x="3316980" y="1249010"/>
                  <a:chExt cx="594980" cy="1536550"/>
                </a:xfrm>
              </p:grpSpPr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E021FF71-917C-43C4-9F07-03039AD832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44613" y="1249010"/>
                    <a:ext cx="0" cy="1330916"/>
                  </a:xfrm>
                  <a:prstGeom prst="line">
                    <a:avLst/>
                  </a:prstGeom>
                  <a:ln w="38100">
                    <a:solidFill>
                      <a:srgbClr val="B08E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74AE903F-6943-4183-9B97-2B222DEC3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16980" y="2777409"/>
                    <a:ext cx="594978" cy="8151"/>
                  </a:xfrm>
                  <a:prstGeom prst="line">
                    <a:avLst/>
                  </a:prstGeom>
                  <a:ln w="38100">
                    <a:solidFill>
                      <a:srgbClr val="CB426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6F76C3FA-655A-439F-B859-0A47EF407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20406" y="1271014"/>
                    <a:ext cx="591554" cy="0"/>
                  </a:xfrm>
                  <a:prstGeom prst="line">
                    <a:avLst/>
                  </a:prstGeom>
                  <a:ln w="38100">
                    <a:solidFill>
                      <a:srgbClr val="B08E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01EA01A9-A07C-4CCF-BF2B-A8039773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377" y="1704602"/>
                  <a:ext cx="0" cy="185865"/>
                </a:xfrm>
                <a:prstGeom prst="line">
                  <a:avLst/>
                </a:prstGeom>
                <a:ln w="38100">
                  <a:solidFill>
                    <a:srgbClr val="CB426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0BDD70-4F27-4777-B870-27C238C7870B}"/>
                </a:ext>
              </a:extLst>
            </p:cNvPr>
            <p:cNvGrpSpPr/>
            <p:nvPr/>
          </p:nvGrpSpPr>
          <p:grpSpPr>
            <a:xfrm>
              <a:off x="4799118" y="3866343"/>
              <a:ext cx="1161980" cy="2166523"/>
              <a:chOff x="4799118" y="3866343"/>
              <a:chExt cx="1161980" cy="2166523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3745DF-9A80-41BF-AA58-C11EA5BB4D33}"/>
                  </a:ext>
                </a:extLst>
              </p:cNvPr>
              <p:cNvSpPr txBox="1"/>
              <p:nvPr/>
            </p:nvSpPr>
            <p:spPr>
              <a:xfrm>
                <a:off x="4799118" y="4318019"/>
                <a:ext cx="1161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2: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8EC3FE-255D-4D87-9B88-2C718C15EAF2}"/>
                  </a:ext>
                </a:extLst>
              </p:cNvPr>
              <p:cNvSpPr txBox="1"/>
              <p:nvPr/>
            </p:nvSpPr>
            <p:spPr>
              <a:xfrm>
                <a:off x="4799118" y="3866343"/>
                <a:ext cx="1035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1: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FAB4C7B-D2EE-49C9-839F-6F1AC44D3EC4}"/>
                  </a:ext>
                </a:extLst>
              </p:cNvPr>
              <p:cNvSpPr/>
              <p:nvPr/>
            </p:nvSpPr>
            <p:spPr>
              <a:xfrm>
                <a:off x="4799118" y="4794844"/>
                <a:ext cx="10599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3: </a:t>
                </a:r>
                <a:endParaRPr lang="en-US" sz="14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2B5182-1292-4B74-918C-FBCB2E67ACB3}"/>
                  </a:ext>
                </a:extLst>
              </p:cNvPr>
              <p:cNvSpPr/>
              <p:nvPr/>
            </p:nvSpPr>
            <p:spPr>
              <a:xfrm>
                <a:off x="4799118" y="5221117"/>
                <a:ext cx="10599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4: </a:t>
                </a:r>
                <a:endParaRPr lang="en-US" sz="14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BD49FB-0ECB-4434-87C2-B3A50E9A1EC3}"/>
                  </a:ext>
                </a:extLst>
              </p:cNvPr>
              <p:cNvSpPr/>
              <p:nvPr/>
            </p:nvSpPr>
            <p:spPr>
              <a:xfrm>
                <a:off x="4799118" y="5725089"/>
                <a:ext cx="10102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5:</a:t>
                </a:r>
                <a:endParaRPr lang="en-US" sz="1400" dirty="0"/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F47C2D68-2467-496F-9712-7E7027BB4F5A}"/>
                </a:ext>
              </a:extLst>
            </p:cNvPr>
            <p:cNvGrpSpPr/>
            <p:nvPr/>
          </p:nvGrpSpPr>
          <p:grpSpPr>
            <a:xfrm>
              <a:off x="5693334" y="3901039"/>
              <a:ext cx="3651318" cy="2296969"/>
              <a:chOff x="5693334" y="3901039"/>
              <a:chExt cx="3651318" cy="229696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E54529-6462-47D6-B435-FBC899E82161}"/>
                  </a:ext>
                </a:extLst>
              </p:cNvPr>
              <p:cNvSpPr txBox="1"/>
              <p:nvPr/>
            </p:nvSpPr>
            <p:spPr>
              <a:xfrm>
                <a:off x="5693334" y="4787468"/>
                <a:ext cx="36513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Neuron differentiation, epidermis, ectoderm, and epithelial cell differentiation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4569A1-4704-4864-88C8-9DCB41653F6C}"/>
                  </a:ext>
                </a:extLst>
              </p:cNvPr>
              <p:cNvSpPr txBox="1"/>
              <p:nvPr/>
            </p:nvSpPr>
            <p:spPr>
              <a:xfrm>
                <a:off x="5693335" y="5229423"/>
                <a:ext cx="3556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Sensory organ development, embryonic </a:t>
                </a:r>
              </a:p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organ development, ear development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B566AC7-07A1-43BA-ADD0-D0092ED69E5A}"/>
                  </a:ext>
                </a:extLst>
              </p:cNvPr>
              <p:cNvSpPr txBox="1"/>
              <p:nvPr/>
            </p:nvSpPr>
            <p:spPr>
              <a:xfrm>
                <a:off x="5693335" y="5736343"/>
                <a:ext cx="2965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Regulation of cell death, </a:t>
                </a:r>
              </a:p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positive regulation of immune system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4A279DC-6D9A-4981-9F59-77BB802ECCF2}"/>
                  </a:ext>
                </a:extLst>
              </p:cNvPr>
              <p:cNvSpPr/>
              <p:nvPr/>
            </p:nvSpPr>
            <p:spPr>
              <a:xfrm>
                <a:off x="5693334" y="4336782"/>
                <a:ext cx="32116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RNA Processing, </a:t>
                </a:r>
              </a:p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chromatin and chromosome modification</a:t>
                </a:r>
                <a:endParaRPr lang="en-US" sz="1200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1ACA033-446F-4180-9F59-76D274EFE683}"/>
                  </a:ext>
                </a:extLst>
              </p:cNvPr>
              <p:cNvSpPr/>
              <p:nvPr/>
            </p:nvSpPr>
            <p:spPr>
              <a:xfrm>
                <a:off x="5693334" y="3901039"/>
                <a:ext cx="30146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Mitosis, nuclear division, RNA splicing</a:t>
                </a:r>
                <a:endParaRPr lang="en-US" sz="1200" dirty="0"/>
              </a:p>
            </p:txBody>
          </p:sp>
        </p:grp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F8D72C76-E1CD-488D-8B77-8BE308E7C1DE}"/>
              </a:ext>
            </a:extLst>
          </p:cNvPr>
          <p:cNvGrpSpPr/>
          <p:nvPr/>
        </p:nvGrpSpPr>
        <p:grpSpPr>
          <a:xfrm>
            <a:off x="1696920" y="1733409"/>
            <a:ext cx="4545618" cy="3877592"/>
            <a:chOff x="2642140" y="3578140"/>
            <a:chExt cx="3384204" cy="2886860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07539936-6A1D-48BE-984A-D30C0F219350}"/>
                </a:ext>
              </a:extLst>
            </p:cNvPr>
            <p:cNvGrpSpPr/>
            <p:nvPr/>
          </p:nvGrpSpPr>
          <p:grpSpPr>
            <a:xfrm>
              <a:off x="2642140" y="3770558"/>
              <a:ext cx="3374873" cy="2694442"/>
              <a:chOff x="9445282" y="4129963"/>
              <a:chExt cx="2590958" cy="2068578"/>
            </a:xfrm>
          </p:grpSpPr>
          <p:pic>
            <p:nvPicPr>
              <p:cNvPr id="323" name="Picture 322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C36FEBD-0D99-4849-A8CB-CC778E697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68" t="22918" r="7112" b="6367"/>
              <a:stretch/>
            </p:blipFill>
            <p:spPr>
              <a:xfrm flipH="1">
                <a:off x="9996607" y="4201102"/>
                <a:ext cx="2039633" cy="1996906"/>
              </a:xfrm>
              <a:prstGeom prst="rect">
                <a:avLst/>
              </a:prstGeom>
            </p:spPr>
          </p:pic>
          <p:pic>
            <p:nvPicPr>
              <p:cNvPr id="324" name="Picture 323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D9808A41-4158-4806-A4B5-FBEA003357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957" b="2193"/>
              <a:stretch/>
            </p:blipFill>
            <p:spPr>
              <a:xfrm>
                <a:off x="9445282" y="4129963"/>
                <a:ext cx="554068" cy="2068578"/>
              </a:xfrm>
              <a:prstGeom prst="rect">
                <a:avLst/>
              </a:prstGeom>
              <a:effectLst/>
            </p:spPr>
          </p:pic>
        </p:grpSp>
        <p:sp>
          <p:nvSpPr>
            <p:cNvPr id="325" name="Arrow: Right 324">
              <a:extLst>
                <a:ext uri="{FF2B5EF4-FFF2-40B4-BE49-F238E27FC236}">
                  <a16:creationId xmlns:a16="http://schemas.microsoft.com/office/drawing/2014/main" id="{53475F2E-6B5B-4FE7-9FE2-91489A9018C2}"/>
                </a:ext>
              </a:extLst>
            </p:cNvPr>
            <p:cNvSpPr/>
            <p:nvPr/>
          </p:nvSpPr>
          <p:spPr>
            <a:xfrm>
              <a:off x="3347030" y="3578140"/>
              <a:ext cx="2679314" cy="281796"/>
            </a:xfrm>
            <a:prstGeom prst="rightArrow">
              <a:avLst>
                <a:gd name="adj1" fmla="val 50000"/>
                <a:gd name="adj2" fmla="val 87677"/>
              </a:avLst>
            </a:prstGeom>
            <a:solidFill>
              <a:srgbClr val="F0CD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iPSC                                                                                       EB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9B06371-FDAA-47D5-9783-4589D2F05B25}"/>
              </a:ext>
            </a:extLst>
          </p:cNvPr>
          <p:cNvGrpSpPr/>
          <p:nvPr/>
        </p:nvGrpSpPr>
        <p:grpSpPr>
          <a:xfrm>
            <a:off x="349814" y="2095694"/>
            <a:ext cx="1352642" cy="697429"/>
            <a:chOff x="4116861" y="3525803"/>
            <a:chExt cx="1435632" cy="74021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A004AF8-E8EF-4CAD-B93D-BBFB24C2C71F}"/>
                </a:ext>
              </a:extLst>
            </p:cNvPr>
            <p:cNvGrpSpPr/>
            <p:nvPr/>
          </p:nvGrpSpPr>
          <p:grpSpPr>
            <a:xfrm>
              <a:off x="4359200" y="3673549"/>
              <a:ext cx="509857" cy="339905"/>
              <a:chOff x="575353" y="287676"/>
              <a:chExt cx="554804" cy="369870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0C5FDC6-425A-43E8-B689-30E1C2D2D7C6}"/>
                  </a:ext>
                </a:extLst>
              </p:cNvPr>
              <p:cNvSpPr/>
              <p:nvPr/>
            </p:nvSpPr>
            <p:spPr>
              <a:xfrm>
                <a:off x="575353" y="287676"/>
                <a:ext cx="554804" cy="36987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FC23077-7D16-40A6-B46A-0151380CEE54}"/>
                  </a:ext>
                </a:extLst>
              </p:cNvPr>
              <p:cNvSpPr/>
              <p:nvPr/>
            </p:nvSpPr>
            <p:spPr>
              <a:xfrm>
                <a:off x="665251" y="410109"/>
                <a:ext cx="187504" cy="12500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CFED679-3E68-4504-9BA5-330F57391972}"/>
                </a:ext>
              </a:extLst>
            </p:cNvPr>
            <p:cNvGrpSpPr/>
            <p:nvPr/>
          </p:nvGrpSpPr>
          <p:grpSpPr>
            <a:xfrm>
              <a:off x="4499253" y="3813603"/>
              <a:ext cx="509857" cy="339905"/>
              <a:chOff x="4499253" y="3813603"/>
              <a:chExt cx="509857" cy="33990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69BFEC7-304D-4A08-9AC6-26C897513B10}"/>
                  </a:ext>
                </a:extLst>
              </p:cNvPr>
              <p:cNvSpPr/>
              <p:nvPr/>
            </p:nvSpPr>
            <p:spPr>
              <a:xfrm>
                <a:off x="4499253" y="3813603"/>
                <a:ext cx="509857" cy="3399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8F2E510C-285A-4697-887C-141D65C90137}"/>
                  </a:ext>
                </a:extLst>
              </p:cNvPr>
              <p:cNvSpPr/>
              <p:nvPr/>
            </p:nvSpPr>
            <p:spPr>
              <a:xfrm>
                <a:off x="4581868" y="3926117"/>
                <a:ext cx="172314" cy="1148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2FAB530-6BAB-41AF-A93F-9A42C7418AFC}"/>
                </a:ext>
              </a:extLst>
            </p:cNvPr>
            <p:cNvGrpSpPr/>
            <p:nvPr/>
          </p:nvGrpSpPr>
          <p:grpSpPr>
            <a:xfrm>
              <a:off x="4116861" y="3926117"/>
              <a:ext cx="509857" cy="339905"/>
              <a:chOff x="4116861" y="3926117"/>
              <a:chExt cx="509857" cy="339905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956C52E-691C-4920-A3D3-63CA0B8387AE}"/>
                  </a:ext>
                </a:extLst>
              </p:cNvPr>
              <p:cNvSpPr/>
              <p:nvPr/>
            </p:nvSpPr>
            <p:spPr>
              <a:xfrm>
                <a:off x="4116861" y="3926117"/>
                <a:ext cx="509857" cy="33990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AEDC43B-3099-4652-9055-3813FFDBEDE9}"/>
                  </a:ext>
                </a:extLst>
              </p:cNvPr>
              <p:cNvSpPr/>
              <p:nvPr/>
            </p:nvSpPr>
            <p:spPr>
              <a:xfrm>
                <a:off x="4199476" y="4038631"/>
                <a:ext cx="172314" cy="11487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671688-91E9-4C32-A184-901DF6FD5A15}"/>
                </a:ext>
              </a:extLst>
            </p:cNvPr>
            <p:cNvSpPr txBox="1"/>
            <p:nvPr/>
          </p:nvSpPr>
          <p:spPr>
            <a:xfrm>
              <a:off x="4931810" y="3525803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iPSCs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AB59F-56F1-41E9-AB9B-E0AA06B5E1DE}"/>
              </a:ext>
            </a:extLst>
          </p:cNvPr>
          <p:cNvGrpSpPr/>
          <p:nvPr/>
        </p:nvGrpSpPr>
        <p:grpSpPr>
          <a:xfrm>
            <a:off x="584048" y="3139167"/>
            <a:ext cx="1618151" cy="708474"/>
            <a:chOff x="1986485" y="2242095"/>
            <a:chExt cx="1618151" cy="70847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900B7604-7BEA-41B9-80EC-46FFE1DB1A11}"/>
                </a:ext>
              </a:extLst>
            </p:cNvPr>
            <p:cNvGrpSpPr/>
            <p:nvPr/>
          </p:nvGrpSpPr>
          <p:grpSpPr>
            <a:xfrm>
              <a:off x="1986485" y="2295908"/>
              <a:ext cx="1159054" cy="654661"/>
              <a:chOff x="9200848" y="4291982"/>
              <a:chExt cx="1159054" cy="654661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EF493188-548D-457F-A9A9-79134D346F66}"/>
                  </a:ext>
                </a:extLst>
              </p:cNvPr>
              <p:cNvGrpSpPr/>
              <p:nvPr/>
            </p:nvGrpSpPr>
            <p:grpSpPr>
              <a:xfrm>
                <a:off x="9200848" y="4478878"/>
                <a:ext cx="372424" cy="248283"/>
                <a:chOff x="1235184" y="560320"/>
                <a:chExt cx="554804" cy="369870"/>
              </a:xfrm>
              <a:solidFill>
                <a:srgbClr val="FF5900"/>
              </a:solidFill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C22019B-7391-4C12-A1B0-C1DA30174471}"/>
                    </a:ext>
                  </a:extLst>
                </p:cNvPr>
                <p:cNvSpPr/>
                <p:nvPr/>
              </p:nvSpPr>
              <p:spPr>
                <a:xfrm>
                  <a:off x="1235184" y="560320"/>
                  <a:ext cx="554804" cy="36987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470DA61E-816E-4D32-809A-E5596D674D93}"/>
                    </a:ext>
                  </a:extLst>
                </p:cNvPr>
                <p:cNvSpPr/>
                <p:nvPr/>
              </p:nvSpPr>
              <p:spPr>
                <a:xfrm>
                  <a:off x="1328771" y="682753"/>
                  <a:ext cx="187504" cy="125003"/>
                </a:xfrm>
                <a:prstGeom prst="ellipse">
                  <a:avLst/>
                </a:pr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800926-D16B-4FD9-A9B0-E62AC96AB895}"/>
                  </a:ext>
                </a:extLst>
              </p:cNvPr>
              <p:cNvGrpSpPr/>
              <p:nvPr/>
            </p:nvGrpSpPr>
            <p:grpSpPr>
              <a:xfrm>
                <a:off x="9473740" y="4499874"/>
                <a:ext cx="372424" cy="248283"/>
                <a:chOff x="1235184" y="560320"/>
                <a:chExt cx="554804" cy="369870"/>
              </a:xfrm>
              <a:solidFill>
                <a:srgbClr val="FF8E00"/>
              </a:solidFill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D5A9AAAB-0332-4C56-9600-8483D2E41C5B}"/>
                    </a:ext>
                  </a:extLst>
                </p:cNvPr>
                <p:cNvSpPr/>
                <p:nvPr/>
              </p:nvSpPr>
              <p:spPr>
                <a:xfrm>
                  <a:off x="1235184" y="560320"/>
                  <a:ext cx="554804" cy="36987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54CF2FC9-D7B8-4252-BAE3-96DA9193804C}"/>
                    </a:ext>
                  </a:extLst>
                </p:cNvPr>
                <p:cNvSpPr/>
                <p:nvPr/>
              </p:nvSpPr>
              <p:spPr>
                <a:xfrm>
                  <a:off x="1328771" y="682753"/>
                  <a:ext cx="187504" cy="125003"/>
                </a:xfrm>
                <a:prstGeom prst="ellipse">
                  <a:avLst/>
                </a:pr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CE1A331-BE8F-4307-A143-1ED2B851BFA7}"/>
                  </a:ext>
                </a:extLst>
              </p:cNvPr>
              <p:cNvGrpSpPr/>
              <p:nvPr/>
            </p:nvGrpSpPr>
            <p:grpSpPr>
              <a:xfrm rot="773646">
                <a:off x="9764275" y="4291982"/>
                <a:ext cx="595627" cy="654661"/>
                <a:chOff x="2281933" y="1175611"/>
                <a:chExt cx="382344" cy="420238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640D8B46-9705-4EF2-A39C-30055BE52EA8}"/>
                    </a:ext>
                  </a:extLst>
                </p:cNvPr>
                <p:cNvGrpSpPr/>
                <p:nvPr/>
              </p:nvGrpSpPr>
              <p:grpSpPr>
                <a:xfrm rot="12160419">
                  <a:off x="2492793" y="1298189"/>
                  <a:ext cx="171484" cy="233621"/>
                  <a:chOff x="303171" y="1061298"/>
                  <a:chExt cx="510168" cy="340112"/>
                </a:xfrm>
              </p:grpSpPr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CC15AE50-CBA9-46FC-ACA5-507AB976FB2C}"/>
                      </a:ext>
                    </a:extLst>
                  </p:cNvPr>
                  <p:cNvSpPr/>
                  <p:nvPr/>
                </p:nvSpPr>
                <p:spPr>
                  <a:xfrm>
                    <a:off x="303171" y="1061298"/>
                    <a:ext cx="510168" cy="340112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2C9E543D-2C27-467B-967C-8450FE1592D6}"/>
                      </a:ext>
                    </a:extLst>
                  </p:cNvPr>
                  <p:cNvSpPr/>
                  <p:nvPr/>
                </p:nvSpPr>
                <p:spPr>
                  <a:xfrm>
                    <a:off x="385836" y="1173881"/>
                    <a:ext cx="172418" cy="114946"/>
                  </a:xfrm>
                  <a:prstGeom prst="ellipse">
                    <a:avLst/>
                  </a:prstGeom>
                  <a:solidFill>
                    <a:srgbClr val="ED7D31">
                      <a:lumMod val="75000"/>
                    </a:srgbClr>
                  </a:solidFill>
                  <a:ln w="1270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646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46478CCD-B0C9-480E-BD2D-35E63BF7CDD0}"/>
                    </a:ext>
                  </a:extLst>
                </p:cNvPr>
                <p:cNvGrpSpPr/>
                <p:nvPr/>
              </p:nvGrpSpPr>
              <p:grpSpPr>
                <a:xfrm>
                  <a:off x="2281933" y="1175611"/>
                  <a:ext cx="313024" cy="420238"/>
                  <a:chOff x="2453004" y="1327023"/>
                  <a:chExt cx="218016" cy="292689"/>
                </a:xfrm>
              </p:grpSpPr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65B32FD2-74E2-4252-8522-E95F721B4087}"/>
                      </a:ext>
                    </a:extLst>
                  </p:cNvPr>
                  <p:cNvGrpSpPr/>
                  <p:nvPr/>
                </p:nvGrpSpPr>
                <p:grpSpPr>
                  <a:xfrm rot="2254197">
                    <a:off x="2495515" y="1457000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17" name="Oval 216">
                      <a:extLst>
                        <a:ext uri="{FF2B5EF4-FFF2-40B4-BE49-F238E27FC236}">
                          <a16:creationId xmlns:a16="http://schemas.microsoft.com/office/drawing/2014/main" id="{F4F59586-6D67-4E0D-9FD1-1B64F7EC7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" name="Oval 217">
                      <a:extLst>
                        <a:ext uri="{FF2B5EF4-FFF2-40B4-BE49-F238E27FC236}">
                          <a16:creationId xmlns:a16="http://schemas.microsoft.com/office/drawing/2014/main" id="{3716E0E4-5E83-40D9-BFB2-3D633CB77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" name="Group 207">
                    <a:extLst>
                      <a:ext uri="{FF2B5EF4-FFF2-40B4-BE49-F238E27FC236}">
                        <a16:creationId xmlns:a16="http://schemas.microsoft.com/office/drawing/2014/main" id="{7621E690-A49D-4FFC-89CE-0BE7A1CA40F5}"/>
                      </a:ext>
                    </a:extLst>
                  </p:cNvPr>
                  <p:cNvGrpSpPr/>
                  <p:nvPr/>
                </p:nvGrpSpPr>
                <p:grpSpPr>
                  <a:xfrm>
                    <a:off x="2453004" y="138674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15" name="Oval 214">
                      <a:extLst>
                        <a:ext uri="{FF2B5EF4-FFF2-40B4-BE49-F238E27FC236}">
                          <a16:creationId xmlns:a16="http://schemas.microsoft.com/office/drawing/2014/main" id="{9A89ABCA-28AB-4BFA-8296-AA49D94EC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" name="Oval 215">
                      <a:extLst>
                        <a:ext uri="{FF2B5EF4-FFF2-40B4-BE49-F238E27FC236}">
                          <a16:creationId xmlns:a16="http://schemas.microsoft.com/office/drawing/2014/main" id="{05E31637-36C5-4EE1-BCD1-98530EAFF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0B4CD4D5-8ADC-40E4-AB03-0373D095B7B5}"/>
                      </a:ext>
                    </a:extLst>
                  </p:cNvPr>
                  <p:cNvGrpSpPr/>
                  <p:nvPr/>
                </p:nvGrpSpPr>
                <p:grpSpPr>
                  <a:xfrm rot="6630783">
                    <a:off x="2529946" y="1305385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13" name="Oval 212">
                      <a:extLst>
                        <a:ext uri="{FF2B5EF4-FFF2-40B4-BE49-F238E27FC236}">
                          <a16:creationId xmlns:a16="http://schemas.microsoft.com/office/drawing/2014/main" id="{3CC91BB7-370B-451F-A17D-5B11E736A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" name="Oval 213">
                      <a:extLst>
                        <a:ext uri="{FF2B5EF4-FFF2-40B4-BE49-F238E27FC236}">
                          <a16:creationId xmlns:a16="http://schemas.microsoft.com/office/drawing/2014/main" id="{875AEED4-DB71-491F-A9E3-FB3A08F1C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7F9F9DBF-FB22-4327-84D7-85F6FE6F727E}"/>
                      </a:ext>
                    </a:extLst>
                  </p:cNvPr>
                  <p:cNvGrpSpPr/>
                  <p:nvPr/>
                </p:nvGrpSpPr>
                <p:grpSpPr>
                  <a:xfrm rot="1758461">
                    <a:off x="2541764" y="1399461"/>
                    <a:ext cx="119435" cy="162712"/>
                    <a:chOff x="303171" y="1061298"/>
                    <a:chExt cx="510168" cy="340112"/>
                  </a:xfrm>
                </p:grpSpPr>
                <p:sp>
                  <p:nvSpPr>
                    <p:cNvPr id="211" name="Oval 210">
                      <a:extLst>
                        <a:ext uri="{FF2B5EF4-FFF2-40B4-BE49-F238E27FC236}">
                          <a16:creationId xmlns:a16="http://schemas.microsoft.com/office/drawing/2014/main" id="{83649729-D470-4F9A-90DC-760AA8D08A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71" y="1061298"/>
                      <a:ext cx="510168" cy="340112"/>
                    </a:xfrm>
                    <a:prstGeom prst="ellipse">
                      <a:avLst/>
                    </a:prstGeom>
                    <a:solidFill>
                      <a:srgbClr val="FF5900"/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" name="Oval 211">
                      <a:extLst>
                        <a:ext uri="{FF2B5EF4-FFF2-40B4-BE49-F238E27FC236}">
                          <a16:creationId xmlns:a16="http://schemas.microsoft.com/office/drawing/2014/main" id="{97F6433F-8364-43A2-836B-11B4B4B15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836" y="1173881"/>
                      <a:ext cx="172418" cy="114946"/>
                    </a:xfrm>
                    <a:prstGeom prst="ellipse">
                      <a:avLst/>
                    </a:prstGeom>
                    <a:solidFill>
                      <a:srgbClr val="ED7D31">
                        <a:lumMod val="75000"/>
                      </a:srgbClr>
                    </a:solidFill>
                    <a:ln w="1270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646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BC4B46AA-020D-4EE8-A82E-8673B94D55B1}"/>
                  </a:ext>
                </a:extLst>
              </p:cNvPr>
              <p:cNvGrpSpPr/>
              <p:nvPr/>
            </p:nvGrpSpPr>
            <p:grpSpPr>
              <a:xfrm>
                <a:off x="9276106" y="4650951"/>
                <a:ext cx="372424" cy="248283"/>
                <a:chOff x="1235184" y="560320"/>
                <a:chExt cx="554804" cy="369870"/>
              </a:xfrm>
              <a:solidFill>
                <a:srgbClr val="FF5900"/>
              </a:solidFill>
            </p:grpSpPr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5C9E051F-7862-4BA8-8D08-7B1A07C86706}"/>
                    </a:ext>
                  </a:extLst>
                </p:cNvPr>
                <p:cNvSpPr/>
                <p:nvPr/>
              </p:nvSpPr>
              <p:spPr>
                <a:xfrm>
                  <a:off x="1235184" y="560320"/>
                  <a:ext cx="554804" cy="36987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24EE3293-D500-4BFC-82F0-AB070E409754}"/>
                    </a:ext>
                  </a:extLst>
                </p:cNvPr>
                <p:cNvSpPr/>
                <p:nvPr/>
              </p:nvSpPr>
              <p:spPr>
                <a:xfrm>
                  <a:off x="1328771" y="682753"/>
                  <a:ext cx="187504" cy="125003"/>
                </a:xfrm>
                <a:prstGeom prst="ellipse">
                  <a:avLst/>
                </a:pr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7B409966-47CE-4660-A796-3EBE148ED46B}"/>
                  </a:ext>
                </a:extLst>
              </p:cNvPr>
              <p:cNvGrpSpPr/>
              <p:nvPr/>
            </p:nvGrpSpPr>
            <p:grpSpPr>
              <a:xfrm>
                <a:off x="9548998" y="4654930"/>
                <a:ext cx="372424" cy="248283"/>
                <a:chOff x="1235184" y="560320"/>
                <a:chExt cx="554804" cy="369870"/>
              </a:xfrm>
              <a:solidFill>
                <a:srgbClr val="FF8E00"/>
              </a:solidFill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3181751C-0ABD-4B97-96DF-EC1105FF31E6}"/>
                    </a:ext>
                  </a:extLst>
                </p:cNvPr>
                <p:cNvSpPr/>
                <p:nvPr/>
              </p:nvSpPr>
              <p:spPr>
                <a:xfrm>
                  <a:off x="1235184" y="560320"/>
                  <a:ext cx="554804" cy="36987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3F8EC46E-987D-4381-860C-83816D49D521}"/>
                    </a:ext>
                  </a:extLst>
                </p:cNvPr>
                <p:cNvSpPr/>
                <p:nvPr/>
              </p:nvSpPr>
              <p:spPr>
                <a:xfrm>
                  <a:off x="1328771" y="682753"/>
                  <a:ext cx="187504" cy="125003"/>
                </a:xfrm>
                <a:prstGeom prst="ellipse">
                  <a:avLst/>
                </a:pr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46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5C345F2-140E-4DC0-A0A2-490E0AA12F55}"/>
                </a:ext>
              </a:extLst>
            </p:cNvPr>
            <p:cNvSpPr txBox="1"/>
            <p:nvPr/>
          </p:nvSpPr>
          <p:spPr>
            <a:xfrm>
              <a:off x="3126620" y="2242095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EBs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6" name="Notched Right Arrow 12">
            <a:extLst>
              <a:ext uri="{FF2B5EF4-FFF2-40B4-BE49-F238E27FC236}">
                <a16:creationId xmlns:a16="http://schemas.microsoft.com/office/drawing/2014/main" id="{947941BB-0944-4B3E-ACA1-DC31C39C0BFB}"/>
              </a:ext>
            </a:extLst>
          </p:cNvPr>
          <p:cNvSpPr/>
          <p:nvPr/>
        </p:nvSpPr>
        <p:spPr>
          <a:xfrm rot="3084348">
            <a:off x="808137" y="2925411"/>
            <a:ext cx="420156" cy="241182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296C14E-96CD-4EAB-BB2E-9AE142CC8638}"/>
              </a:ext>
            </a:extLst>
          </p:cNvPr>
          <p:cNvSpPr/>
          <p:nvPr/>
        </p:nvSpPr>
        <p:spPr>
          <a:xfrm rot="21480000">
            <a:off x="-468621" y="6581073"/>
            <a:ext cx="13551635" cy="571575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DE53CB2-5EA5-4671-A763-23A8CD089B9B}"/>
              </a:ext>
            </a:extLst>
          </p:cNvPr>
          <p:cNvSpPr/>
          <p:nvPr/>
        </p:nvSpPr>
        <p:spPr>
          <a:xfrm rot="21147873">
            <a:off x="-632804" y="-966364"/>
            <a:ext cx="13699030" cy="684521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2700000" algn="tl" rotWithShape="0">
              <a:prstClr val="black">
                <a:alpha val="19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0" name="Graphic 49" descr="Deciduous tree">
            <a:extLst>
              <a:ext uri="{FF2B5EF4-FFF2-40B4-BE49-F238E27FC236}">
                <a16:creationId xmlns:a16="http://schemas.microsoft.com/office/drawing/2014/main" id="{463D9A8C-A1ED-4C31-89F0-F86BA134CDBF}"/>
              </a:ext>
            </a:extLst>
          </p:cNvPr>
          <p:cNvSpPr/>
          <p:nvPr/>
        </p:nvSpPr>
        <p:spPr>
          <a:xfrm>
            <a:off x="1229167" y="6418507"/>
            <a:ext cx="821505" cy="457622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3C8F151-1A1C-4789-89E9-96D910B60F42}"/>
              </a:ext>
            </a:extLst>
          </p:cNvPr>
          <p:cNvSpPr/>
          <p:nvPr/>
        </p:nvSpPr>
        <p:spPr>
          <a:xfrm rot="21147873">
            <a:off x="-492063" y="-1460508"/>
            <a:ext cx="13699030" cy="2008389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2700000" algn="tl" rotWithShape="0">
              <a:prstClr val="black">
                <a:alpha val="19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C4A27-0E99-4F3B-8B77-A97812A788E0}"/>
              </a:ext>
            </a:extLst>
          </p:cNvPr>
          <p:cNvSpPr/>
          <p:nvPr/>
        </p:nvSpPr>
        <p:spPr>
          <a:xfrm rot="21147873">
            <a:off x="-144191" y="5854433"/>
            <a:ext cx="13699030" cy="1862997"/>
          </a:xfrm>
          <a:prstGeom prst="rect">
            <a:avLst/>
          </a:prstGeom>
          <a:solidFill>
            <a:srgbClr val="85C4E1"/>
          </a:solidFill>
          <a:ln>
            <a:noFill/>
          </a:ln>
          <a:effectLst>
            <a:outerShdw blurRad="2286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932200-4CD4-4B1F-8C3A-BC32B0F19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14856"/>
            <a:ext cx="3877009" cy="3877009"/>
          </a:xfrm>
          <a:prstGeom prst="rect">
            <a:avLst/>
          </a:prstGeom>
        </p:spPr>
      </p:pic>
      <p:sp>
        <p:nvSpPr>
          <p:cNvPr id="8" name="Graphic 49" descr="Deciduous tree">
            <a:extLst>
              <a:ext uri="{FF2B5EF4-FFF2-40B4-BE49-F238E27FC236}">
                <a16:creationId xmlns:a16="http://schemas.microsoft.com/office/drawing/2014/main" id="{D335A214-A291-48C2-A6AB-958DE562465D}"/>
              </a:ext>
            </a:extLst>
          </p:cNvPr>
          <p:cNvSpPr/>
          <p:nvPr/>
        </p:nvSpPr>
        <p:spPr>
          <a:xfrm>
            <a:off x="10304782" y="3829573"/>
            <a:ext cx="2974721" cy="1657079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8E7727-F48F-4D5A-B8B0-054F92332CD1}"/>
              </a:ext>
            </a:extLst>
          </p:cNvPr>
          <p:cNvGrpSpPr/>
          <p:nvPr/>
        </p:nvGrpSpPr>
        <p:grpSpPr>
          <a:xfrm flipH="1">
            <a:off x="-642175" y="4658113"/>
            <a:ext cx="4030862" cy="2253623"/>
            <a:chOff x="34468289" y="26555566"/>
            <a:chExt cx="10808728" cy="6043079"/>
          </a:xfrm>
        </p:grpSpPr>
        <p:sp>
          <p:nvSpPr>
            <p:cNvPr id="10" name="Graphic 47" descr="Rhino">
              <a:extLst>
                <a:ext uri="{FF2B5EF4-FFF2-40B4-BE49-F238E27FC236}">
                  <a16:creationId xmlns:a16="http://schemas.microsoft.com/office/drawing/2014/main" id="{4A47E933-3665-478A-B3F8-950FE9A19408}"/>
                </a:ext>
              </a:extLst>
            </p:cNvPr>
            <p:cNvSpPr/>
            <p:nvPr/>
          </p:nvSpPr>
          <p:spPr>
            <a:xfrm flipH="1">
              <a:off x="34468289" y="26555566"/>
              <a:ext cx="10808728" cy="5744411"/>
            </a:xfrm>
            <a:custGeom>
              <a:avLst/>
              <a:gdLst>
                <a:gd name="connsiteX0" fmla="*/ 11529996 w 11474602"/>
                <a:gd name="connsiteY0" fmla="*/ 632722 h 5275679"/>
                <a:gd name="connsiteX1" fmla="*/ 11479878 w 11474602"/>
                <a:gd name="connsiteY1" fmla="*/ 550949 h 5275679"/>
                <a:gd name="connsiteX2" fmla="*/ 11398104 w 11474602"/>
                <a:gd name="connsiteY2" fmla="*/ 601068 h 5275679"/>
                <a:gd name="connsiteX3" fmla="*/ 10036979 w 11474602"/>
                <a:gd name="connsiteY3" fmla="*/ 2101999 h 5275679"/>
                <a:gd name="connsiteX4" fmla="*/ 10154363 w 11474602"/>
                <a:gd name="connsiteY4" fmla="*/ 1450452 h 5275679"/>
                <a:gd name="connsiteX5" fmla="*/ 10100485 w 11474602"/>
                <a:gd name="connsiteY5" fmla="*/ 1374324 h 5275679"/>
                <a:gd name="connsiteX6" fmla="*/ 10034342 w 11474602"/>
                <a:gd name="connsiteY6" fmla="*/ 1402971 h 5275679"/>
                <a:gd name="connsiteX7" fmla="*/ 9571401 w 11474602"/>
                <a:gd name="connsiteY7" fmla="*/ 1675987 h 5275679"/>
                <a:gd name="connsiteX8" fmla="*/ 9063617 w 11474602"/>
                <a:gd name="connsiteY8" fmla="*/ 1139187 h 5275679"/>
                <a:gd name="connsiteX9" fmla="*/ 9270687 w 11474602"/>
                <a:gd name="connsiteY9" fmla="*/ 1023122 h 5275679"/>
                <a:gd name="connsiteX10" fmla="*/ 9285195 w 11474602"/>
                <a:gd name="connsiteY10" fmla="*/ 342559 h 5275679"/>
                <a:gd name="connsiteX11" fmla="*/ 8772136 w 11474602"/>
                <a:gd name="connsiteY11" fmla="*/ 833198 h 5275679"/>
                <a:gd name="connsiteX12" fmla="*/ 8525497 w 11474602"/>
                <a:gd name="connsiteY12" fmla="*/ 569414 h 5275679"/>
                <a:gd name="connsiteX13" fmla="*/ 7111616 w 11474602"/>
                <a:gd name="connsiteY13" fmla="*/ 2278 h 5275679"/>
                <a:gd name="connsiteX14" fmla="*/ 5660804 w 11474602"/>
                <a:gd name="connsiteY14" fmla="*/ 242322 h 5275679"/>
                <a:gd name="connsiteX15" fmla="*/ 3890813 w 11474602"/>
                <a:gd name="connsiteY15" fmla="*/ 318819 h 5275679"/>
                <a:gd name="connsiteX16" fmla="*/ 2665537 w 11474602"/>
                <a:gd name="connsiteY16" fmla="*/ 225176 h 5275679"/>
                <a:gd name="connsiteX17" fmla="*/ 2203915 w 11474602"/>
                <a:gd name="connsiteY17" fmla="*/ 247597 h 5275679"/>
                <a:gd name="connsiteX18" fmla="*/ 0 w 11474602"/>
                <a:gd name="connsiteY18" fmla="*/ 2365783 h 5275679"/>
                <a:gd name="connsiteX19" fmla="*/ 0 w 11474602"/>
                <a:gd name="connsiteY19" fmla="*/ 2841913 h 5275679"/>
                <a:gd name="connsiteX20" fmla="*/ 433925 w 11474602"/>
                <a:gd name="connsiteY20" fmla="*/ 2646713 h 5275679"/>
                <a:gd name="connsiteX21" fmla="*/ 433925 w 11474602"/>
                <a:gd name="connsiteY21" fmla="*/ 4983839 h 5275679"/>
                <a:gd name="connsiteX22" fmla="*/ 829601 w 11474602"/>
                <a:gd name="connsiteY22" fmla="*/ 5379515 h 5275679"/>
                <a:gd name="connsiteX23" fmla="*/ 1225277 w 11474602"/>
                <a:gd name="connsiteY23" fmla="*/ 4983839 h 5275679"/>
                <a:gd name="connsiteX24" fmla="*/ 1225277 w 11474602"/>
                <a:gd name="connsiteY24" fmla="*/ 4069827 h 5275679"/>
                <a:gd name="connsiteX25" fmla="*/ 1752844 w 11474602"/>
                <a:gd name="connsiteY25" fmla="*/ 3846929 h 5275679"/>
                <a:gd name="connsiteX26" fmla="*/ 1752844 w 11474602"/>
                <a:gd name="connsiteY26" fmla="*/ 4983839 h 5275679"/>
                <a:gd name="connsiteX27" fmla="*/ 2148520 w 11474602"/>
                <a:gd name="connsiteY27" fmla="*/ 5379515 h 5275679"/>
                <a:gd name="connsiteX28" fmla="*/ 2544196 w 11474602"/>
                <a:gd name="connsiteY28" fmla="*/ 4983839 h 5275679"/>
                <a:gd name="connsiteX29" fmla="*/ 2544196 w 11474602"/>
                <a:gd name="connsiteY29" fmla="*/ 4018389 h 5275679"/>
                <a:gd name="connsiteX30" fmla="*/ 1936174 w 11474602"/>
                <a:gd name="connsiteY30" fmla="*/ 3634583 h 5275679"/>
                <a:gd name="connsiteX31" fmla="*/ 2046964 w 11474602"/>
                <a:gd name="connsiteY31" fmla="*/ 3390583 h 5275679"/>
                <a:gd name="connsiteX32" fmla="*/ 5445820 w 11474602"/>
                <a:gd name="connsiteY32" fmla="*/ 4098843 h 5275679"/>
                <a:gd name="connsiteX33" fmla="*/ 5445820 w 11474602"/>
                <a:gd name="connsiteY33" fmla="*/ 4983839 h 5275679"/>
                <a:gd name="connsiteX34" fmla="*/ 5841496 w 11474602"/>
                <a:gd name="connsiteY34" fmla="*/ 5379515 h 5275679"/>
                <a:gd name="connsiteX35" fmla="*/ 6237172 w 11474602"/>
                <a:gd name="connsiteY35" fmla="*/ 4983839 h 5275679"/>
                <a:gd name="connsiteX36" fmla="*/ 6237172 w 11474602"/>
                <a:gd name="connsiteY36" fmla="*/ 3796811 h 5275679"/>
                <a:gd name="connsiteX37" fmla="*/ 6764740 w 11474602"/>
                <a:gd name="connsiteY37" fmla="*/ 3577870 h 5275679"/>
                <a:gd name="connsiteX38" fmla="*/ 6764740 w 11474602"/>
                <a:gd name="connsiteY38" fmla="*/ 4983839 h 5275679"/>
                <a:gd name="connsiteX39" fmla="*/ 7160416 w 11474602"/>
                <a:gd name="connsiteY39" fmla="*/ 5379515 h 5275679"/>
                <a:gd name="connsiteX40" fmla="*/ 7556092 w 11474602"/>
                <a:gd name="connsiteY40" fmla="*/ 4983839 h 5275679"/>
                <a:gd name="connsiteX41" fmla="*/ 7556092 w 11474602"/>
                <a:gd name="connsiteY41" fmla="*/ 3244183 h 5275679"/>
                <a:gd name="connsiteX42" fmla="*/ 7805367 w 11474602"/>
                <a:gd name="connsiteY42" fmla="*/ 3141308 h 5275679"/>
                <a:gd name="connsiteX43" fmla="*/ 8479335 w 11474602"/>
                <a:gd name="connsiteY43" fmla="*/ 2863015 h 5275679"/>
                <a:gd name="connsiteX44" fmla="*/ 8557151 w 11474602"/>
                <a:gd name="connsiteY44" fmla="*/ 2930280 h 5275679"/>
                <a:gd name="connsiteX45" fmla="*/ 9707249 w 11474602"/>
                <a:gd name="connsiteY45" fmla="*/ 3362886 h 5275679"/>
                <a:gd name="connsiteX46" fmla="*/ 9891898 w 11474602"/>
                <a:gd name="connsiteY46" fmla="*/ 3362886 h 5275679"/>
                <a:gd name="connsiteX47" fmla="*/ 10369348 w 11474602"/>
                <a:gd name="connsiteY47" fmla="*/ 3112291 h 5275679"/>
                <a:gd name="connsiteX48" fmla="*/ 10407596 w 11474602"/>
                <a:gd name="connsiteY48" fmla="*/ 3029199 h 5275679"/>
                <a:gd name="connsiteX49" fmla="*/ 10457715 w 11474602"/>
                <a:gd name="connsiteY49" fmla="*/ 2814215 h 5275679"/>
                <a:gd name="connsiteX50" fmla="*/ 10441888 w 11474602"/>
                <a:gd name="connsiteY50" fmla="*/ 2674410 h 5275679"/>
                <a:gd name="connsiteX51" fmla="*/ 11529996 w 11474602"/>
                <a:gd name="connsiteY51" fmla="*/ 632722 h 5275679"/>
                <a:gd name="connsiteX0" fmla="*/ 11529996 w 11624111"/>
                <a:gd name="connsiteY0" fmla="*/ 632722 h 5379515"/>
                <a:gd name="connsiteX1" fmla="*/ 11398104 w 11624111"/>
                <a:gd name="connsiteY1" fmla="*/ 601068 h 5379515"/>
                <a:gd name="connsiteX2" fmla="*/ 10036979 w 11624111"/>
                <a:gd name="connsiteY2" fmla="*/ 2101999 h 5379515"/>
                <a:gd name="connsiteX3" fmla="*/ 10154363 w 11624111"/>
                <a:gd name="connsiteY3" fmla="*/ 1450452 h 5379515"/>
                <a:gd name="connsiteX4" fmla="*/ 10100485 w 11624111"/>
                <a:gd name="connsiteY4" fmla="*/ 1374324 h 5379515"/>
                <a:gd name="connsiteX5" fmla="*/ 10034342 w 11624111"/>
                <a:gd name="connsiteY5" fmla="*/ 1402971 h 5379515"/>
                <a:gd name="connsiteX6" fmla="*/ 9571401 w 11624111"/>
                <a:gd name="connsiteY6" fmla="*/ 1675987 h 5379515"/>
                <a:gd name="connsiteX7" fmla="*/ 9063617 w 11624111"/>
                <a:gd name="connsiteY7" fmla="*/ 1139187 h 5379515"/>
                <a:gd name="connsiteX8" fmla="*/ 9270687 w 11624111"/>
                <a:gd name="connsiteY8" fmla="*/ 1023122 h 5379515"/>
                <a:gd name="connsiteX9" fmla="*/ 9285195 w 11624111"/>
                <a:gd name="connsiteY9" fmla="*/ 342559 h 5379515"/>
                <a:gd name="connsiteX10" fmla="*/ 8772136 w 11624111"/>
                <a:gd name="connsiteY10" fmla="*/ 833198 h 5379515"/>
                <a:gd name="connsiteX11" fmla="*/ 8525497 w 11624111"/>
                <a:gd name="connsiteY11" fmla="*/ 569414 h 5379515"/>
                <a:gd name="connsiteX12" fmla="*/ 7111616 w 11624111"/>
                <a:gd name="connsiteY12" fmla="*/ 2278 h 5379515"/>
                <a:gd name="connsiteX13" fmla="*/ 5660804 w 11624111"/>
                <a:gd name="connsiteY13" fmla="*/ 242322 h 5379515"/>
                <a:gd name="connsiteX14" fmla="*/ 3890813 w 11624111"/>
                <a:gd name="connsiteY14" fmla="*/ 318819 h 5379515"/>
                <a:gd name="connsiteX15" fmla="*/ 2665537 w 11624111"/>
                <a:gd name="connsiteY15" fmla="*/ 225176 h 5379515"/>
                <a:gd name="connsiteX16" fmla="*/ 2203915 w 11624111"/>
                <a:gd name="connsiteY16" fmla="*/ 247597 h 5379515"/>
                <a:gd name="connsiteX17" fmla="*/ 0 w 11624111"/>
                <a:gd name="connsiteY17" fmla="*/ 2365783 h 5379515"/>
                <a:gd name="connsiteX18" fmla="*/ 0 w 11624111"/>
                <a:gd name="connsiteY18" fmla="*/ 2841913 h 5379515"/>
                <a:gd name="connsiteX19" fmla="*/ 433925 w 11624111"/>
                <a:gd name="connsiteY19" fmla="*/ 2646713 h 5379515"/>
                <a:gd name="connsiteX20" fmla="*/ 433925 w 11624111"/>
                <a:gd name="connsiteY20" fmla="*/ 4983839 h 5379515"/>
                <a:gd name="connsiteX21" fmla="*/ 829601 w 11624111"/>
                <a:gd name="connsiteY21" fmla="*/ 5379515 h 5379515"/>
                <a:gd name="connsiteX22" fmla="*/ 1225277 w 11624111"/>
                <a:gd name="connsiteY22" fmla="*/ 4983839 h 5379515"/>
                <a:gd name="connsiteX23" fmla="*/ 1225277 w 11624111"/>
                <a:gd name="connsiteY23" fmla="*/ 4069827 h 5379515"/>
                <a:gd name="connsiteX24" fmla="*/ 1752844 w 11624111"/>
                <a:gd name="connsiteY24" fmla="*/ 3846929 h 5379515"/>
                <a:gd name="connsiteX25" fmla="*/ 1752844 w 11624111"/>
                <a:gd name="connsiteY25" fmla="*/ 4983839 h 5379515"/>
                <a:gd name="connsiteX26" fmla="*/ 2148520 w 11624111"/>
                <a:gd name="connsiteY26" fmla="*/ 5379515 h 5379515"/>
                <a:gd name="connsiteX27" fmla="*/ 2544196 w 11624111"/>
                <a:gd name="connsiteY27" fmla="*/ 4983839 h 5379515"/>
                <a:gd name="connsiteX28" fmla="*/ 2544196 w 11624111"/>
                <a:gd name="connsiteY28" fmla="*/ 4018389 h 5379515"/>
                <a:gd name="connsiteX29" fmla="*/ 1936174 w 11624111"/>
                <a:gd name="connsiteY29" fmla="*/ 3634583 h 5379515"/>
                <a:gd name="connsiteX30" fmla="*/ 2046964 w 11624111"/>
                <a:gd name="connsiteY30" fmla="*/ 3390583 h 5379515"/>
                <a:gd name="connsiteX31" fmla="*/ 5445820 w 11624111"/>
                <a:gd name="connsiteY31" fmla="*/ 4098843 h 5379515"/>
                <a:gd name="connsiteX32" fmla="*/ 5445820 w 11624111"/>
                <a:gd name="connsiteY32" fmla="*/ 4983839 h 5379515"/>
                <a:gd name="connsiteX33" fmla="*/ 5841496 w 11624111"/>
                <a:gd name="connsiteY33" fmla="*/ 5379515 h 5379515"/>
                <a:gd name="connsiteX34" fmla="*/ 6237172 w 11624111"/>
                <a:gd name="connsiteY34" fmla="*/ 4983839 h 5379515"/>
                <a:gd name="connsiteX35" fmla="*/ 6237172 w 11624111"/>
                <a:gd name="connsiteY35" fmla="*/ 3796811 h 5379515"/>
                <a:gd name="connsiteX36" fmla="*/ 6764740 w 11624111"/>
                <a:gd name="connsiteY36" fmla="*/ 3577870 h 5379515"/>
                <a:gd name="connsiteX37" fmla="*/ 6764740 w 11624111"/>
                <a:gd name="connsiteY37" fmla="*/ 4983839 h 5379515"/>
                <a:gd name="connsiteX38" fmla="*/ 7160416 w 11624111"/>
                <a:gd name="connsiteY38" fmla="*/ 5379515 h 5379515"/>
                <a:gd name="connsiteX39" fmla="*/ 7556092 w 11624111"/>
                <a:gd name="connsiteY39" fmla="*/ 4983839 h 5379515"/>
                <a:gd name="connsiteX40" fmla="*/ 7556092 w 11624111"/>
                <a:gd name="connsiteY40" fmla="*/ 3244183 h 5379515"/>
                <a:gd name="connsiteX41" fmla="*/ 7805367 w 11624111"/>
                <a:gd name="connsiteY41" fmla="*/ 3141308 h 5379515"/>
                <a:gd name="connsiteX42" fmla="*/ 8479335 w 11624111"/>
                <a:gd name="connsiteY42" fmla="*/ 2863015 h 5379515"/>
                <a:gd name="connsiteX43" fmla="*/ 8557151 w 11624111"/>
                <a:gd name="connsiteY43" fmla="*/ 2930280 h 5379515"/>
                <a:gd name="connsiteX44" fmla="*/ 9707249 w 11624111"/>
                <a:gd name="connsiteY44" fmla="*/ 3362886 h 5379515"/>
                <a:gd name="connsiteX45" fmla="*/ 9891898 w 11624111"/>
                <a:gd name="connsiteY45" fmla="*/ 3362886 h 5379515"/>
                <a:gd name="connsiteX46" fmla="*/ 10369348 w 11624111"/>
                <a:gd name="connsiteY46" fmla="*/ 3112291 h 5379515"/>
                <a:gd name="connsiteX47" fmla="*/ 10407596 w 11624111"/>
                <a:gd name="connsiteY47" fmla="*/ 3029199 h 5379515"/>
                <a:gd name="connsiteX48" fmla="*/ 10457715 w 11624111"/>
                <a:gd name="connsiteY48" fmla="*/ 2814215 h 5379515"/>
                <a:gd name="connsiteX49" fmla="*/ 10441888 w 11624111"/>
                <a:gd name="connsiteY49" fmla="*/ 2674410 h 5379515"/>
                <a:gd name="connsiteX50" fmla="*/ 11529996 w 11624111"/>
                <a:gd name="connsiteY50" fmla="*/ 632722 h 5379515"/>
                <a:gd name="connsiteX0" fmla="*/ 11249017 w 11505888"/>
                <a:gd name="connsiteY0" fmla="*/ 1542557 h 5379515"/>
                <a:gd name="connsiteX1" fmla="*/ 11398104 w 11505888"/>
                <a:gd name="connsiteY1" fmla="*/ 601068 h 5379515"/>
                <a:gd name="connsiteX2" fmla="*/ 10036979 w 11505888"/>
                <a:gd name="connsiteY2" fmla="*/ 2101999 h 5379515"/>
                <a:gd name="connsiteX3" fmla="*/ 10154363 w 11505888"/>
                <a:gd name="connsiteY3" fmla="*/ 1450452 h 5379515"/>
                <a:gd name="connsiteX4" fmla="*/ 10100485 w 11505888"/>
                <a:gd name="connsiteY4" fmla="*/ 1374324 h 5379515"/>
                <a:gd name="connsiteX5" fmla="*/ 10034342 w 11505888"/>
                <a:gd name="connsiteY5" fmla="*/ 1402971 h 5379515"/>
                <a:gd name="connsiteX6" fmla="*/ 9571401 w 11505888"/>
                <a:gd name="connsiteY6" fmla="*/ 1675987 h 5379515"/>
                <a:gd name="connsiteX7" fmla="*/ 9063617 w 11505888"/>
                <a:gd name="connsiteY7" fmla="*/ 1139187 h 5379515"/>
                <a:gd name="connsiteX8" fmla="*/ 9270687 w 11505888"/>
                <a:gd name="connsiteY8" fmla="*/ 1023122 h 5379515"/>
                <a:gd name="connsiteX9" fmla="*/ 9285195 w 11505888"/>
                <a:gd name="connsiteY9" fmla="*/ 342559 h 5379515"/>
                <a:gd name="connsiteX10" fmla="*/ 8772136 w 11505888"/>
                <a:gd name="connsiteY10" fmla="*/ 833198 h 5379515"/>
                <a:gd name="connsiteX11" fmla="*/ 8525497 w 11505888"/>
                <a:gd name="connsiteY11" fmla="*/ 569414 h 5379515"/>
                <a:gd name="connsiteX12" fmla="*/ 7111616 w 11505888"/>
                <a:gd name="connsiteY12" fmla="*/ 2278 h 5379515"/>
                <a:gd name="connsiteX13" fmla="*/ 5660804 w 11505888"/>
                <a:gd name="connsiteY13" fmla="*/ 242322 h 5379515"/>
                <a:gd name="connsiteX14" fmla="*/ 3890813 w 11505888"/>
                <a:gd name="connsiteY14" fmla="*/ 318819 h 5379515"/>
                <a:gd name="connsiteX15" fmla="*/ 2665537 w 11505888"/>
                <a:gd name="connsiteY15" fmla="*/ 225176 h 5379515"/>
                <a:gd name="connsiteX16" fmla="*/ 2203915 w 11505888"/>
                <a:gd name="connsiteY16" fmla="*/ 247597 h 5379515"/>
                <a:gd name="connsiteX17" fmla="*/ 0 w 11505888"/>
                <a:gd name="connsiteY17" fmla="*/ 2365783 h 5379515"/>
                <a:gd name="connsiteX18" fmla="*/ 0 w 11505888"/>
                <a:gd name="connsiteY18" fmla="*/ 2841913 h 5379515"/>
                <a:gd name="connsiteX19" fmla="*/ 433925 w 11505888"/>
                <a:gd name="connsiteY19" fmla="*/ 2646713 h 5379515"/>
                <a:gd name="connsiteX20" fmla="*/ 433925 w 11505888"/>
                <a:gd name="connsiteY20" fmla="*/ 4983839 h 5379515"/>
                <a:gd name="connsiteX21" fmla="*/ 829601 w 11505888"/>
                <a:gd name="connsiteY21" fmla="*/ 5379515 h 5379515"/>
                <a:gd name="connsiteX22" fmla="*/ 1225277 w 11505888"/>
                <a:gd name="connsiteY22" fmla="*/ 4983839 h 5379515"/>
                <a:gd name="connsiteX23" fmla="*/ 1225277 w 11505888"/>
                <a:gd name="connsiteY23" fmla="*/ 4069827 h 5379515"/>
                <a:gd name="connsiteX24" fmla="*/ 1752844 w 11505888"/>
                <a:gd name="connsiteY24" fmla="*/ 3846929 h 5379515"/>
                <a:gd name="connsiteX25" fmla="*/ 1752844 w 11505888"/>
                <a:gd name="connsiteY25" fmla="*/ 4983839 h 5379515"/>
                <a:gd name="connsiteX26" fmla="*/ 2148520 w 11505888"/>
                <a:gd name="connsiteY26" fmla="*/ 5379515 h 5379515"/>
                <a:gd name="connsiteX27" fmla="*/ 2544196 w 11505888"/>
                <a:gd name="connsiteY27" fmla="*/ 4983839 h 5379515"/>
                <a:gd name="connsiteX28" fmla="*/ 2544196 w 11505888"/>
                <a:gd name="connsiteY28" fmla="*/ 4018389 h 5379515"/>
                <a:gd name="connsiteX29" fmla="*/ 1936174 w 11505888"/>
                <a:gd name="connsiteY29" fmla="*/ 3634583 h 5379515"/>
                <a:gd name="connsiteX30" fmla="*/ 2046964 w 11505888"/>
                <a:gd name="connsiteY30" fmla="*/ 3390583 h 5379515"/>
                <a:gd name="connsiteX31" fmla="*/ 5445820 w 11505888"/>
                <a:gd name="connsiteY31" fmla="*/ 4098843 h 5379515"/>
                <a:gd name="connsiteX32" fmla="*/ 5445820 w 11505888"/>
                <a:gd name="connsiteY32" fmla="*/ 4983839 h 5379515"/>
                <a:gd name="connsiteX33" fmla="*/ 5841496 w 11505888"/>
                <a:gd name="connsiteY33" fmla="*/ 5379515 h 5379515"/>
                <a:gd name="connsiteX34" fmla="*/ 6237172 w 11505888"/>
                <a:gd name="connsiteY34" fmla="*/ 4983839 h 5379515"/>
                <a:gd name="connsiteX35" fmla="*/ 6237172 w 11505888"/>
                <a:gd name="connsiteY35" fmla="*/ 3796811 h 5379515"/>
                <a:gd name="connsiteX36" fmla="*/ 6764740 w 11505888"/>
                <a:gd name="connsiteY36" fmla="*/ 3577870 h 5379515"/>
                <a:gd name="connsiteX37" fmla="*/ 6764740 w 11505888"/>
                <a:gd name="connsiteY37" fmla="*/ 4983839 h 5379515"/>
                <a:gd name="connsiteX38" fmla="*/ 7160416 w 11505888"/>
                <a:gd name="connsiteY38" fmla="*/ 5379515 h 5379515"/>
                <a:gd name="connsiteX39" fmla="*/ 7556092 w 11505888"/>
                <a:gd name="connsiteY39" fmla="*/ 4983839 h 5379515"/>
                <a:gd name="connsiteX40" fmla="*/ 7556092 w 11505888"/>
                <a:gd name="connsiteY40" fmla="*/ 3244183 h 5379515"/>
                <a:gd name="connsiteX41" fmla="*/ 7805367 w 11505888"/>
                <a:gd name="connsiteY41" fmla="*/ 3141308 h 5379515"/>
                <a:gd name="connsiteX42" fmla="*/ 8479335 w 11505888"/>
                <a:gd name="connsiteY42" fmla="*/ 2863015 h 5379515"/>
                <a:gd name="connsiteX43" fmla="*/ 8557151 w 11505888"/>
                <a:gd name="connsiteY43" fmla="*/ 2930280 h 5379515"/>
                <a:gd name="connsiteX44" fmla="*/ 9707249 w 11505888"/>
                <a:gd name="connsiteY44" fmla="*/ 3362886 h 5379515"/>
                <a:gd name="connsiteX45" fmla="*/ 9891898 w 11505888"/>
                <a:gd name="connsiteY45" fmla="*/ 3362886 h 5379515"/>
                <a:gd name="connsiteX46" fmla="*/ 10369348 w 11505888"/>
                <a:gd name="connsiteY46" fmla="*/ 3112291 h 5379515"/>
                <a:gd name="connsiteX47" fmla="*/ 10407596 w 11505888"/>
                <a:gd name="connsiteY47" fmla="*/ 3029199 h 5379515"/>
                <a:gd name="connsiteX48" fmla="*/ 10457715 w 11505888"/>
                <a:gd name="connsiteY48" fmla="*/ 2814215 h 5379515"/>
                <a:gd name="connsiteX49" fmla="*/ 10441888 w 11505888"/>
                <a:gd name="connsiteY49" fmla="*/ 2674410 h 5379515"/>
                <a:gd name="connsiteX50" fmla="*/ 11249017 w 11505888"/>
                <a:gd name="connsiteY50" fmla="*/ 1542557 h 5379515"/>
                <a:gd name="connsiteX0" fmla="*/ 11249017 w 11301731"/>
                <a:gd name="connsiteY0" fmla="*/ 1542557 h 5379515"/>
                <a:gd name="connsiteX1" fmla="*/ 10929807 w 11301731"/>
                <a:gd name="connsiteY1" fmla="*/ 1399404 h 5379515"/>
                <a:gd name="connsiteX2" fmla="*/ 10036979 w 11301731"/>
                <a:gd name="connsiteY2" fmla="*/ 2101999 h 5379515"/>
                <a:gd name="connsiteX3" fmla="*/ 10154363 w 11301731"/>
                <a:gd name="connsiteY3" fmla="*/ 1450452 h 5379515"/>
                <a:gd name="connsiteX4" fmla="*/ 10100485 w 11301731"/>
                <a:gd name="connsiteY4" fmla="*/ 1374324 h 5379515"/>
                <a:gd name="connsiteX5" fmla="*/ 10034342 w 11301731"/>
                <a:gd name="connsiteY5" fmla="*/ 1402971 h 5379515"/>
                <a:gd name="connsiteX6" fmla="*/ 9571401 w 11301731"/>
                <a:gd name="connsiteY6" fmla="*/ 1675987 h 5379515"/>
                <a:gd name="connsiteX7" fmla="*/ 9063617 w 11301731"/>
                <a:gd name="connsiteY7" fmla="*/ 1139187 h 5379515"/>
                <a:gd name="connsiteX8" fmla="*/ 9270687 w 11301731"/>
                <a:gd name="connsiteY8" fmla="*/ 1023122 h 5379515"/>
                <a:gd name="connsiteX9" fmla="*/ 9285195 w 11301731"/>
                <a:gd name="connsiteY9" fmla="*/ 342559 h 5379515"/>
                <a:gd name="connsiteX10" fmla="*/ 8772136 w 11301731"/>
                <a:gd name="connsiteY10" fmla="*/ 833198 h 5379515"/>
                <a:gd name="connsiteX11" fmla="*/ 8525497 w 11301731"/>
                <a:gd name="connsiteY11" fmla="*/ 569414 h 5379515"/>
                <a:gd name="connsiteX12" fmla="*/ 7111616 w 11301731"/>
                <a:gd name="connsiteY12" fmla="*/ 2278 h 5379515"/>
                <a:gd name="connsiteX13" fmla="*/ 5660804 w 11301731"/>
                <a:gd name="connsiteY13" fmla="*/ 242322 h 5379515"/>
                <a:gd name="connsiteX14" fmla="*/ 3890813 w 11301731"/>
                <a:gd name="connsiteY14" fmla="*/ 318819 h 5379515"/>
                <a:gd name="connsiteX15" fmla="*/ 2665537 w 11301731"/>
                <a:gd name="connsiteY15" fmla="*/ 225176 h 5379515"/>
                <a:gd name="connsiteX16" fmla="*/ 2203915 w 11301731"/>
                <a:gd name="connsiteY16" fmla="*/ 247597 h 5379515"/>
                <a:gd name="connsiteX17" fmla="*/ 0 w 11301731"/>
                <a:gd name="connsiteY17" fmla="*/ 2365783 h 5379515"/>
                <a:gd name="connsiteX18" fmla="*/ 0 w 11301731"/>
                <a:gd name="connsiteY18" fmla="*/ 2841913 h 5379515"/>
                <a:gd name="connsiteX19" fmla="*/ 433925 w 11301731"/>
                <a:gd name="connsiteY19" fmla="*/ 2646713 h 5379515"/>
                <a:gd name="connsiteX20" fmla="*/ 433925 w 11301731"/>
                <a:gd name="connsiteY20" fmla="*/ 4983839 h 5379515"/>
                <a:gd name="connsiteX21" fmla="*/ 829601 w 11301731"/>
                <a:gd name="connsiteY21" fmla="*/ 5379515 h 5379515"/>
                <a:gd name="connsiteX22" fmla="*/ 1225277 w 11301731"/>
                <a:gd name="connsiteY22" fmla="*/ 4983839 h 5379515"/>
                <a:gd name="connsiteX23" fmla="*/ 1225277 w 11301731"/>
                <a:gd name="connsiteY23" fmla="*/ 4069827 h 5379515"/>
                <a:gd name="connsiteX24" fmla="*/ 1752844 w 11301731"/>
                <a:gd name="connsiteY24" fmla="*/ 3846929 h 5379515"/>
                <a:gd name="connsiteX25" fmla="*/ 1752844 w 11301731"/>
                <a:gd name="connsiteY25" fmla="*/ 4983839 h 5379515"/>
                <a:gd name="connsiteX26" fmla="*/ 2148520 w 11301731"/>
                <a:gd name="connsiteY26" fmla="*/ 5379515 h 5379515"/>
                <a:gd name="connsiteX27" fmla="*/ 2544196 w 11301731"/>
                <a:gd name="connsiteY27" fmla="*/ 4983839 h 5379515"/>
                <a:gd name="connsiteX28" fmla="*/ 2544196 w 11301731"/>
                <a:gd name="connsiteY28" fmla="*/ 4018389 h 5379515"/>
                <a:gd name="connsiteX29" fmla="*/ 1936174 w 11301731"/>
                <a:gd name="connsiteY29" fmla="*/ 3634583 h 5379515"/>
                <a:gd name="connsiteX30" fmla="*/ 2046964 w 11301731"/>
                <a:gd name="connsiteY30" fmla="*/ 3390583 h 5379515"/>
                <a:gd name="connsiteX31" fmla="*/ 5445820 w 11301731"/>
                <a:gd name="connsiteY31" fmla="*/ 4098843 h 5379515"/>
                <a:gd name="connsiteX32" fmla="*/ 5445820 w 11301731"/>
                <a:gd name="connsiteY32" fmla="*/ 4983839 h 5379515"/>
                <a:gd name="connsiteX33" fmla="*/ 5841496 w 11301731"/>
                <a:gd name="connsiteY33" fmla="*/ 5379515 h 5379515"/>
                <a:gd name="connsiteX34" fmla="*/ 6237172 w 11301731"/>
                <a:gd name="connsiteY34" fmla="*/ 4983839 h 5379515"/>
                <a:gd name="connsiteX35" fmla="*/ 6237172 w 11301731"/>
                <a:gd name="connsiteY35" fmla="*/ 3796811 h 5379515"/>
                <a:gd name="connsiteX36" fmla="*/ 6764740 w 11301731"/>
                <a:gd name="connsiteY36" fmla="*/ 3577870 h 5379515"/>
                <a:gd name="connsiteX37" fmla="*/ 6764740 w 11301731"/>
                <a:gd name="connsiteY37" fmla="*/ 4983839 h 5379515"/>
                <a:gd name="connsiteX38" fmla="*/ 7160416 w 11301731"/>
                <a:gd name="connsiteY38" fmla="*/ 5379515 h 5379515"/>
                <a:gd name="connsiteX39" fmla="*/ 7556092 w 11301731"/>
                <a:gd name="connsiteY39" fmla="*/ 4983839 h 5379515"/>
                <a:gd name="connsiteX40" fmla="*/ 7556092 w 11301731"/>
                <a:gd name="connsiteY40" fmla="*/ 3244183 h 5379515"/>
                <a:gd name="connsiteX41" fmla="*/ 7805367 w 11301731"/>
                <a:gd name="connsiteY41" fmla="*/ 3141308 h 5379515"/>
                <a:gd name="connsiteX42" fmla="*/ 8479335 w 11301731"/>
                <a:gd name="connsiteY42" fmla="*/ 2863015 h 5379515"/>
                <a:gd name="connsiteX43" fmla="*/ 8557151 w 11301731"/>
                <a:gd name="connsiteY43" fmla="*/ 2930280 h 5379515"/>
                <a:gd name="connsiteX44" fmla="*/ 9707249 w 11301731"/>
                <a:gd name="connsiteY44" fmla="*/ 3362886 h 5379515"/>
                <a:gd name="connsiteX45" fmla="*/ 9891898 w 11301731"/>
                <a:gd name="connsiteY45" fmla="*/ 3362886 h 5379515"/>
                <a:gd name="connsiteX46" fmla="*/ 10369348 w 11301731"/>
                <a:gd name="connsiteY46" fmla="*/ 3112291 h 5379515"/>
                <a:gd name="connsiteX47" fmla="*/ 10407596 w 11301731"/>
                <a:gd name="connsiteY47" fmla="*/ 3029199 h 5379515"/>
                <a:gd name="connsiteX48" fmla="*/ 10457715 w 11301731"/>
                <a:gd name="connsiteY48" fmla="*/ 2814215 h 5379515"/>
                <a:gd name="connsiteX49" fmla="*/ 10441888 w 11301731"/>
                <a:gd name="connsiteY49" fmla="*/ 2674410 h 5379515"/>
                <a:gd name="connsiteX50" fmla="*/ 11249017 w 11301731"/>
                <a:gd name="connsiteY50" fmla="*/ 1542557 h 5379515"/>
                <a:gd name="connsiteX0" fmla="*/ 11249017 w 11301731"/>
                <a:gd name="connsiteY0" fmla="*/ 1542557 h 5379515"/>
                <a:gd name="connsiteX1" fmla="*/ 10929807 w 11301731"/>
                <a:gd name="connsiteY1" fmla="*/ 1399404 h 5379515"/>
                <a:gd name="connsiteX2" fmla="*/ 10036979 w 11301731"/>
                <a:gd name="connsiteY2" fmla="*/ 2101999 h 5379515"/>
                <a:gd name="connsiteX3" fmla="*/ 10154363 w 11301731"/>
                <a:gd name="connsiteY3" fmla="*/ 1450452 h 5379515"/>
                <a:gd name="connsiteX4" fmla="*/ 10100485 w 11301731"/>
                <a:gd name="connsiteY4" fmla="*/ 1374324 h 5379515"/>
                <a:gd name="connsiteX5" fmla="*/ 10034342 w 11301731"/>
                <a:gd name="connsiteY5" fmla="*/ 1402971 h 5379515"/>
                <a:gd name="connsiteX6" fmla="*/ 9571401 w 11301731"/>
                <a:gd name="connsiteY6" fmla="*/ 1675987 h 5379515"/>
                <a:gd name="connsiteX7" fmla="*/ 9063617 w 11301731"/>
                <a:gd name="connsiteY7" fmla="*/ 1139187 h 5379515"/>
                <a:gd name="connsiteX8" fmla="*/ 9270687 w 11301731"/>
                <a:gd name="connsiteY8" fmla="*/ 1023122 h 5379515"/>
                <a:gd name="connsiteX9" fmla="*/ 9285195 w 11301731"/>
                <a:gd name="connsiteY9" fmla="*/ 342559 h 5379515"/>
                <a:gd name="connsiteX10" fmla="*/ 8772136 w 11301731"/>
                <a:gd name="connsiteY10" fmla="*/ 833198 h 5379515"/>
                <a:gd name="connsiteX11" fmla="*/ 8525497 w 11301731"/>
                <a:gd name="connsiteY11" fmla="*/ 569414 h 5379515"/>
                <a:gd name="connsiteX12" fmla="*/ 7111616 w 11301731"/>
                <a:gd name="connsiteY12" fmla="*/ 2278 h 5379515"/>
                <a:gd name="connsiteX13" fmla="*/ 5660804 w 11301731"/>
                <a:gd name="connsiteY13" fmla="*/ 242322 h 5379515"/>
                <a:gd name="connsiteX14" fmla="*/ 3890813 w 11301731"/>
                <a:gd name="connsiteY14" fmla="*/ 318819 h 5379515"/>
                <a:gd name="connsiteX15" fmla="*/ 2665537 w 11301731"/>
                <a:gd name="connsiteY15" fmla="*/ 225176 h 5379515"/>
                <a:gd name="connsiteX16" fmla="*/ 2203915 w 11301731"/>
                <a:gd name="connsiteY16" fmla="*/ 247597 h 5379515"/>
                <a:gd name="connsiteX17" fmla="*/ 0 w 11301731"/>
                <a:gd name="connsiteY17" fmla="*/ 2365783 h 5379515"/>
                <a:gd name="connsiteX18" fmla="*/ 0 w 11301731"/>
                <a:gd name="connsiteY18" fmla="*/ 2841913 h 5379515"/>
                <a:gd name="connsiteX19" fmla="*/ 433925 w 11301731"/>
                <a:gd name="connsiteY19" fmla="*/ 2646713 h 5379515"/>
                <a:gd name="connsiteX20" fmla="*/ 433925 w 11301731"/>
                <a:gd name="connsiteY20" fmla="*/ 4983839 h 5379515"/>
                <a:gd name="connsiteX21" fmla="*/ 829601 w 11301731"/>
                <a:gd name="connsiteY21" fmla="*/ 5379515 h 5379515"/>
                <a:gd name="connsiteX22" fmla="*/ 1225277 w 11301731"/>
                <a:gd name="connsiteY22" fmla="*/ 4983839 h 5379515"/>
                <a:gd name="connsiteX23" fmla="*/ 1225277 w 11301731"/>
                <a:gd name="connsiteY23" fmla="*/ 4069827 h 5379515"/>
                <a:gd name="connsiteX24" fmla="*/ 1752844 w 11301731"/>
                <a:gd name="connsiteY24" fmla="*/ 3846929 h 5379515"/>
                <a:gd name="connsiteX25" fmla="*/ 1752844 w 11301731"/>
                <a:gd name="connsiteY25" fmla="*/ 4983839 h 5379515"/>
                <a:gd name="connsiteX26" fmla="*/ 2148520 w 11301731"/>
                <a:gd name="connsiteY26" fmla="*/ 5379515 h 5379515"/>
                <a:gd name="connsiteX27" fmla="*/ 2544196 w 11301731"/>
                <a:gd name="connsiteY27" fmla="*/ 4983839 h 5379515"/>
                <a:gd name="connsiteX28" fmla="*/ 2544196 w 11301731"/>
                <a:gd name="connsiteY28" fmla="*/ 4018389 h 5379515"/>
                <a:gd name="connsiteX29" fmla="*/ 1936174 w 11301731"/>
                <a:gd name="connsiteY29" fmla="*/ 3634583 h 5379515"/>
                <a:gd name="connsiteX30" fmla="*/ 2046964 w 11301731"/>
                <a:gd name="connsiteY30" fmla="*/ 3390583 h 5379515"/>
                <a:gd name="connsiteX31" fmla="*/ 5445820 w 11301731"/>
                <a:gd name="connsiteY31" fmla="*/ 4098843 h 5379515"/>
                <a:gd name="connsiteX32" fmla="*/ 5445820 w 11301731"/>
                <a:gd name="connsiteY32" fmla="*/ 4983839 h 5379515"/>
                <a:gd name="connsiteX33" fmla="*/ 5841496 w 11301731"/>
                <a:gd name="connsiteY33" fmla="*/ 5379515 h 5379515"/>
                <a:gd name="connsiteX34" fmla="*/ 6237172 w 11301731"/>
                <a:gd name="connsiteY34" fmla="*/ 4983839 h 5379515"/>
                <a:gd name="connsiteX35" fmla="*/ 6237172 w 11301731"/>
                <a:gd name="connsiteY35" fmla="*/ 3796811 h 5379515"/>
                <a:gd name="connsiteX36" fmla="*/ 6764740 w 11301731"/>
                <a:gd name="connsiteY36" fmla="*/ 3577870 h 5379515"/>
                <a:gd name="connsiteX37" fmla="*/ 6764740 w 11301731"/>
                <a:gd name="connsiteY37" fmla="*/ 4983839 h 5379515"/>
                <a:gd name="connsiteX38" fmla="*/ 7160416 w 11301731"/>
                <a:gd name="connsiteY38" fmla="*/ 5379515 h 5379515"/>
                <a:gd name="connsiteX39" fmla="*/ 7556092 w 11301731"/>
                <a:gd name="connsiteY39" fmla="*/ 4983839 h 5379515"/>
                <a:gd name="connsiteX40" fmla="*/ 7556092 w 11301731"/>
                <a:gd name="connsiteY40" fmla="*/ 3244183 h 5379515"/>
                <a:gd name="connsiteX41" fmla="*/ 7805367 w 11301731"/>
                <a:gd name="connsiteY41" fmla="*/ 3141308 h 5379515"/>
                <a:gd name="connsiteX42" fmla="*/ 8479335 w 11301731"/>
                <a:gd name="connsiteY42" fmla="*/ 2863015 h 5379515"/>
                <a:gd name="connsiteX43" fmla="*/ 8557151 w 11301731"/>
                <a:gd name="connsiteY43" fmla="*/ 2930280 h 5379515"/>
                <a:gd name="connsiteX44" fmla="*/ 9707249 w 11301731"/>
                <a:gd name="connsiteY44" fmla="*/ 3362886 h 5379515"/>
                <a:gd name="connsiteX45" fmla="*/ 9891898 w 11301731"/>
                <a:gd name="connsiteY45" fmla="*/ 3362886 h 5379515"/>
                <a:gd name="connsiteX46" fmla="*/ 10369348 w 11301731"/>
                <a:gd name="connsiteY46" fmla="*/ 3112291 h 5379515"/>
                <a:gd name="connsiteX47" fmla="*/ 10407596 w 11301731"/>
                <a:gd name="connsiteY47" fmla="*/ 3029199 h 5379515"/>
                <a:gd name="connsiteX48" fmla="*/ 10457715 w 11301731"/>
                <a:gd name="connsiteY48" fmla="*/ 2814215 h 5379515"/>
                <a:gd name="connsiteX49" fmla="*/ 10441888 w 11301731"/>
                <a:gd name="connsiteY49" fmla="*/ 2674410 h 5379515"/>
                <a:gd name="connsiteX50" fmla="*/ 11249017 w 11301731"/>
                <a:gd name="connsiteY50" fmla="*/ 1542557 h 5379515"/>
                <a:gd name="connsiteX0" fmla="*/ 11249017 w 11301731"/>
                <a:gd name="connsiteY0" fmla="*/ 1542557 h 5379515"/>
                <a:gd name="connsiteX1" fmla="*/ 10929807 w 11301731"/>
                <a:gd name="connsiteY1" fmla="*/ 1399404 h 5379515"/>
                <a:gd name="connsiteX2" fmla="*/ 10036979 w 11301731"/>
                <a:gd name="connsiteY2" fmla="*/ 2101999 h 5379515"/>
                <a:gd name="connsiteX3" fmla="*/ 10154363 w 11301731"/>
                <a:gd name="connsiteY3" fmla="*/ 1450452 h 5379515"/>
                <a:gd name="connsiteX4" fmla="*/ 10100485 w 11301731"/>
                <a:gd name="connsiteY4" fmla="*/ 1374324 h 5379515"/>
                <a:gd name="connsiteX5" fmla="*/ 10034342 w 11301731"/>
                <a:gd name="connsiteY5" fmla="*/ 1402971 h 5379515"/>
                <a:gd name="connsiteX6" fmla="*/ 9571401 w 11301731"/>
                <a:gd name="connsiteY6" fmla="*/ 1675987 h 5379515"/>
                <a:gd name="connsiteX7" fmla="*/ 9063617 w 11301731"/>
                <a:gd name="connsiteY7" fmla="*/ 1139187 h 5379515"/>
                <a:gd name="connsiteX8" fmla="*/ 9270687 w 11301731"/>
                <a:gd name="connsiteY8" fmla="*/ 1023122 h 5379515"/>
                <a:gd name="connsiteX9" fmla="*/ 9285195 w 11301731"/>
                <a:gd name="connsiteY9" fmla="*/ 342559 h 5379515"/>
                <a:gd name="connsiteX10" fmla="*/ 8772136 w 11301731"/>
                <a:gd name="connsiteY10" fmla="*/ 833198 h 5379515"/>
                <a:gd name="connsiteX11" fmla="*/ 8525497 w 11301731"/>
                <a:gd name="connsiteY11" fmla="*/ 569414 h 5379515"/>
                <a:gd name="connsiteX12" fmla="*/ 7111616 w 11301731"/>
                <a:gd name="connsiteY12" fmla="*/ 2278 h 5379515"/>
                <a:gd name="connsiteX13" fmla="*/ 5660804 w 11301731"/>
                <a:gd name="connsiteY13" fmla="*/ 242322 h 5379515"/>
                <a:gd name="connsiteX14" fmla="*/ 3890813 w 11301731"/>
                <a:gd name="connsiteY14" fmla="*/ 318819 h 5379515"/>
                <a:gd name="connsiteX15" fmla="*/ 2665537 w 11301731"/>
                <a:gd name="connsiteY15" fmla="*/ 225176 h 5379515"/>
                <a:gd name="connsiteX16" fmla="*/ 2203915 w 11301731"/>
                <a:gd name="connsiteY16" fmla="*/ 247597 h 5379515"/>
                <a:gd name="connsiteX17" fmla="*/ 0 w 11301731"/>
                <a:gd name="connsiteY17" fmla="*/ 2365783 h 5379515"/>
                <a:gd name="connsiteX18" fmla="*/ 0 w 11301731"/>
                <a:gd name="connsiteY18" fmla="*/ 2841913 h 5379515"/>
                <a:gd name="connsiteX19" fmla="*/ 433925 w 11301731"/>
                <a:gd name="connsiteY19" fmla="*/ 2646713 h 5379515"/>
                <a:gd name="connsiteX20" fmla="*/ 433925 w 11301731"/>
                <a:gd name="connsiteY20" fmla="*/ 4983839 h 5379515"/>
                <a:gd name="connsiteX21" fmla="*/ 829601 w 11301731"/>
                <a:gd name="connsiteY21" fmla="*/ 5379515 h 5379515"/>
                <a:gd name="connsiteX22" fmla="*/ 1225277 w 11301731"/>
                <a:gd name="connsiteY22" fmla="*/ 4983839 h 5379515"/>
                <a:gd name="connsiteX23" fmla="*/ 1225277 w 11301731"/>
                <a:gd name="connsiteY23" fmla="*/ 4069827 h 5379515"/>
                <a:gd name="connsiteX24" fmla="*/ 1752844 w 11301731"/>
                <a:gd name="connsiteY24" fmla="*/ 3846929 h 5379515"/>
                <a:gd name="connsiteX25" fmla="*/ 1752844 w 11301731"/>
                <a:gd name="connsiteY25" fmla="*/ 4983839 h 5379515"/>
                <a:gd name="connsiteX26" fmla="*/ 2148520 w 11301731"/>
                <a:gd name="connsiteY26" fmla="*/ 5379515 h 5379515"/>
                <a:gd name="connsiteX27" fmla="*/ 2544196 w 11301731"/>
                <a:gd name="connsiteY27" fmla="*/ 4983839 h 5379515"/>
                <a:gd name="connsiteX28" fmla="*/ 2544196 w 11301731"/>
                <a:gd name="connsiteY28" fmla="*/ 4018389 h 5379515"/>
                <a:gd name="connsiteX29" fmla="*/ 1936174 w 11301731"/>
                <a:gd name="connsiteY29" fmla="*/ 3634583 h 5379515"/>
                <a:gd name="connsiteX30" fmla="*/ 2046964 w 11301731"/>
                <a:gd name="connsiteY30" fmla="*/ 3390583 h 5379515"/>
                <a:gd name="connsiteX31" fmla="*/ 5445820 w 11301731"/>
                <a:gd name="connsiteY31" fmla="*/ 4098843 h 5379515"/>
                <a:gd name="connsiteX32" fmla="*/ 5445820 w 11301731"/>
                <a:gd name="connsiteY32" fmla="*/ 4983839 h 5379515"/>
                <a:gd name="connsiteX33" fmla="*/ 5841496 w 11301731"/>
                <a:gd name="connsiteY33" fmla="*/ 5379515 h 5379515"/>
                <a:gd name="connsiteX34" fmla="*/ 6237172 w 11301731"/>
                <a:gd name="connsiteY34" fmla="*/ 4983839 h 5379515"/>
                <a:gd name="connsiteX35" fmla="*/ 6237172 w 11301731"/>
                <a:gd name="connsiteY35" fmla="*/ 3796811 h 5379515"/>
                <a:gd name="connsiteX36" fmla="*/ 6764740 w 11301731"/>
                <a:gd name="connsiteY36" fmla="*/ 3577870 h 5379515"/>
                <a:gd name="connsiteX37" fmla="*/ 6764740 w 11301731"/>
                <a:gd name="connsiteY37" fmla="*/ 4983839 h 5379515"/>
                <a:gd name="connsiteX38" fmla="*/ 7160416 w 11301731"/>
                <a:gd name="connsiteY38" fmla="*/ 5379515 h 5379515"/>
                <a:gd name="connsiteX39" fmla="*/ 7556092 w 11301731"/>
                <a:gd name="connsiteY39" fmla="*/ 4983839 h 5379515"/>
                <a:gd name="connsiteX40" fmla="*/ 7556092 w 11301731"/>
                <a:gd name="connsiteY40" fmla="*/ 3244183 h 5379515"/>
                <a:gd name="connsiteX41" fmla="*/ 7805367 w 11301731"/>
                <a:gd name="connsiteY41" fmla="*/ 3141308 h 5379515"/>
                <a:gd name="connsiteX42" fmla="*/ 8479335 w 11301731"/>
                <a:gd name="connsiteY42" fmla="*/ 2863015 h 5379515"/>
                <a:gd name="connsiteX43" fmla="*/ 8557151 w 11301731"/>
                <a:gd name="connsiteY43" fmla="*/ 2930280 h 5379515"/>
                <a:gd name="connsiteX44" fmla="*/ 9707249 w 11301731"/>
                <a:gd name="connsiteY44" fmla="*/ 3362886 h 5379515"/>
                <a:gd name="connsiteX45" fmla="*/ 9891898 w 11301731"/>
                <a:gd name="connsiteY45" fmla="*/ 3362886 h 5379515"/>
                <a:gd name="connsiteX46" fmla="*/ 10369348 w 11301731"/>
                <a:gd name="connsiteY46" fmla="*/ 3112291 h 5379515"/>
                <a:gd name="connsiteX47" fmla="*/ 10407596 w 11301731"/>
                <a:gd name="connsiteY47" fmla="*/ 3029199 h 5379515"/>
                <a:gd name="connsiteX48" fmla="*/ 10457715 w 11301731"/>
                <a:gd name="connsiteY48" fmla="*/ 2814215 h 5379515"/>
                <a:gd name="connsiteX49" fmla="*/ 10441888 w 11301731"/>
                <a:gd name="connsiteY49" fmla="*/ 2674410 h 5379515"/>
                <a:gd name="connsiteX50" fmla="*/ 11249017 w 11301731"/>
                <a:gd name="connsiteY50" fmla="*/ 1542557 h 5379515"/>
                <a:gd name="connsiteX0" fmla="*/ 11110757 w 11189993"/>
                <a:gd name="connsiteY0" fmla="*/ 1743257 h 5379515"/>
                <a:gd name="connsiteX1" fmla="*/ 10929807 w 11189993"/>
                <a:gd name="connsiteY1" fmla="*/ 1399404 h 5379515"/>
                <a:gd name="connsiteX2" fmla="*/ 10036979 w 11189993"/>
                <a:gd name="connsiteY2" fmla="*/ 2101999 h 5379515"/>
                <a:gd name="connsiteX3" fmla="*/ 10154363 w 11189993"/>
                <a:gd name="connsiteY3" fmla="*/ 1450452 h 5379515"/>
                <a:gd name="connsiteX4" fmla="*/ 10100485 w 11189993"/>
                <a:gd name="connsiteY4" fmla="*/ 1374324 h 5379515"/>
                <a:gd name="connsiteX5" fmla="*/ 10034342 w 11189993"/>
                <a:gd name="connsiteY5" fmla="*/ 1402971 h 5379515"/>
                <a:gd name="connsiteX6" fmla="*/ 9571401 w 11189993"/>
                <a:gd name="connsiteY6" fmla="*/ 1675987 h 5379515"/>
                <a:gd name="connsiteX7" fmla="*/ 9063617 w 11189993"/>
                <a:gd name="connsiteY7" fmla="*/ 1139187 h 5379515"/>
                <a:gd name="connsiteX8" fmla="*/ 9270687 w 11189993"/>
                <a:gd name="connsiteY8" fmla="*/ 1023122 h 5379515"/>
                <a:gd name="connsiteX9" fmla="*/ 9285195 w 11189993"/>
                <a:gd name="connsiteY9" fmla="*/ 342559 h 5379515"/>
                <a:gd name="connsiteX10" fmla="*/ 8772136 w 11189993"/>
                <a:gd name="connsiteY10" fmla="*/ 833198 h 5379515"/>
                <a:gd name="connsiteX11" fmla="*/ 8525497 w 11189993"/>
                <a:gd name="connsiteY11" fmla="*/ 569414 h 5379515"/>
                <a:gd name="connsiteX12" fmla="*/ 7111616 w 11189993"/>
                <a:gd name="connsiteY12" fmla="*/ 2278 h 5379515"/>
                <a:gd name="connsiteX13" fmla="*/ 5660804 w 11189993"/>
                <a:gd name="connsiteY13" fmla="*/ 242322 h 5379515"/>
                <a:gd name="connsiteX14" fmla="*/ 3890813 w 11189993"/>
                <a:gd name="connsiteY14" fmla="*/ 318819 h 5379515"/>
                <a:gd name="connsiteX15" fmla="*/ 2665537 w 11189993"/>
                <a:gd name="connsiteY15" fmla="*/ 225176 h 5379515"/>
                <a:gd name="connsiteX16" fmla="*/ 2203915 w 11189993"/>
                <a:gd name="connsiteY16" fmla="*/ 247597 h 5379515"/>
                <a:gd name="connsiteX17" fmla="*/ 0 w 11189993"/>
                <a:gd name="connsiteY17" fmla="*/ 2365783 h 5379515"/>
                <a:gd name="connsiteX18" fmla="*/ 0 w 11189993"/>
                <a:gd name="connsiteY18" fmla="*/ 2841913 h 5379515"/>
                <a:gd name="connsiteX19" fmla="*/ 433925 w 11189993"/>
                <a:gd name="connsiteY19" fmla="*/ 2646713 h 5379515"/>
                <a:gd name="connsiteX20" fmla="*/ 433925 w 11189993"/>
                <a:gd name="connsiteY20" fmla="*/ 4983839 h 5379515"/>
                <a:gd name="connsiteX21" fmla="*/ 829601 w 11189993"/>
                <a:gd name="connsiteY21" fmla="*/ 5379515 h 5379515"/>
                <a:gd name="connsiteX22" fmla="*/ 1225277 w 11189993"/>
                <a:gd name="connsiteY22" fmla="*/ 4983839 h 5379515"/>
                <a:gd name="connsiteX23" fmla="*/ 1225277 w 11189993"/>
                <a:gd name="connsiteY23" fmla="*/ 4069827 h 5379515"/>
                <a:gd name="connsiteX24" fmla="*/ 1752844 w 11189993"/>
                <a:gd name="connsiteY24" fmla="*/ 3846929 h 5379515"/>
                <a:gd name="connsiteX25" fmla="*/ 1752844 w 11189993"/>
                <a:gd name="connsiteY25" fmla="*/ 4983839 h 5379515"/>
                <a:gd name="connsiteX26" fmla="*/ 2148520 w 11189993"/>
                <a:gd name="connsiteY26" fmla="*/ 5379515 h 5379515"/>
                <a:gd name="connsiteX27" fmla="*/ 2544196 w 11189993"/>
                <a:gd name="connsiteY27" fmla="*/ 4983839 h 5379515"/>
                <a:gd name="connsiteX28" fmla="*/ 2544196 w 11189993"/>
                <a:gd name="connsiteY28" fmla="*/ 4018389 h 5379515"/>
                <a:gd name="connsiteX29" fmla="*/ 1936174 w 11189993"/>
                <a:gd name="connsiteY29" fmla="*/ 3634583 h 5379515"/>
                <a:gd name="connsiteX30" fmla="*/ 2046964 w 11189993"/>
                <a:gd name="connsiteY30" fmla="*/ 3390583 h 5379515"/>
                <a:gd name="connsiteX31" fmla="*/ 5445820 w 11189993"/>
                <a:gd name="connsiteY31" fmla="*/ 4098843 h 5379515"/>
                <a:gd name="connsiteX32" fmla="*/ 5445820 w 11189993"/>
                <a:gd name="connsiteY32" fmla="*/ 4983839 h 5379515"/>
                <a:gd name="connsiteX33" fmla="*/ 5841496 w 11189993"/>
                <a:gd name="connsiteY33" fmla="*/ 5379515 h 5379515"/>
                <a:gd name="connsiteX34" fmla="*/ 6237172 w 11189993"/>
                <a:gd name="connsiteY34" fmla="*/ 4983839 h 5379515"/>
                <a:gd name="connsiteX35" fmla="*/ 6237172 w 11189993"/>
                <a:gd name="connsiteY35" fmla="*/ 3796811 h 5379515"/>
                <a:gd name="connsiteX36" fmla="*/ 6764740 w 11189993"/>
                <a:gd name="connsiteY36" fmla="*/ 3577870 h 5379515"/>
                <a:gd name="connsiteX37" fmla="*/ 6764740 w 11189993"/>
                <a:gd name="connsiteY37" fmla="*/ 4983839 h 5379515"/>
                <a:gd name="connsiteX38" fmla="*/ 7160416 w 11189993"/>
                <a:gd name="connsiteY38" fmla="*/ 5379515 h 5379515"/>
                <a:gd name="connsiteX39" fmla="*/ 7556092 w 11189993"/>
                <a:gd name="connsiteY39" fmla="*/ 4983839 h 5379515"/>
                <a:gd name="connsiteX40" fmla="*/ 7556092 w 11189993"/>
                <a:gd name="connsiteY40" fmla="*/ 3244183 h 5379515"/>
                <a:gd name="connsiteX41" fmla="*/ 7805367 w 11189993"/>
                <a:gd name="connsiteY41" fmla="*/ 3141308 h 5379515"/>
                <a:gd name="connsiteX42" fmla="*/ 8479335 w 11189993"/>
                <a:gd name="connsiteY42" fmla="*/ 2863015 h 5379515"/>
                <a:gd name="connsiteX43" fmla="*/ 8557151 w 11189993"/>
                <a:gd name="connsiteY43" fmla="*/ 2930280 h 5379515"/>
                <a:gd name="connsiteX44" fmla="*/ 9707249 w 11189993"/>
                <a:gd name="connsiteY44" fmla="*/ 3362886 h 5379515"/>
                <a:gd name="connsiteX45" fmla="*/ 9891898 w 11189993"/>
                <a:gd name="connsiteY45" fmla="*/ 3362886 h 5379515"/>
                <a:gd name="connsiteX46" fmla="*/ 10369348 w 11189993"/>
                <a:gd name="connsiteY46" fmla="*/ 3112291 h 5379515"/>
                <a:gd name="connsiteX47" fmla="*/ 10407596 w 11189993"/>
                <a:gd name="connsiteY47" fmla="*/ 3029199 h 5379515"/>
                <a:gd name="connsiteX48" fmla="*/ 10457715 w 11189993"/>
                <a:gd name="connsiteY48" fmla="*/ 2814215 h 5379515"/>
                <a:gd name="connsiteX49" fmla="*/ 10441888 w 11189993"/>
                <a:gd name="connsiteY49" fmla="*/ 2674410 h 5379515"/>
                <a:gd name="connsiteX50" fmla="*/ 11110757 w 11189993"/>
                <a:gd name="connsiteY50" fmla="*/ 1743257 h 5379515"/>
                <a:gd name="connsiteX0" fmla="*/ 11110757 w 11189993"/>
                <a:gd name="connsiteY0" fmla="*/ 1743257 h 5379515"/>
                <a:gd name="connsiteX1" fmla="*/ 10929807 w 11189993"/>
                <a:gd name="connsiteY1" fmla="*/ 1399404 h 5379515"/>
                <a:gd name="connsiteX2" fmla="*/ 10036979 w 11189993"/>
                <a:gd name="connsiteY2" fmla="*/ 2101999 h 5379515"/>
                <a:gd name="connsiteX3" fmla="*/ 10154363 w 11189993"/>
                <a:gd name="connsiteY3" fmla="*/ 1450452 h 5379515"/>
                <a:gd name="connsiteX4" fmla="*/ 10100485 w 11189993"/>
                <a:gd name="connsiteY4" fmla="*/ 1374324 h 5379515"/>
                <a:gd name="connsiteX5" fmla="*/ 10034342 w 11189993"/>
                <a:gd name="connsiteY5" fmla="*/ 1402971 h 5379515"/>
                <a:gd name="connsiteX6" fmla="*/ 9571401 w 11189993"/>
                <a:gd name="connsiteY6" fmla="*/ 1675987 h 5379515"/>
                <a:gd name="connsiteX7" fmla="*/ 9063617 w 11189993"/>
                <a:gd name="connsiteY7" fmla="*/ 1139187 h 5379515"/>
                <a:gd name="connsiteX8" fmla="*/ 9270687 w 11189993"/>
                <a:gd name="connsiteY8" fmla="*/ 1023122 h 5379515"/>
                <a:gd name="connsiteX9" fmla="*/ 9285195 w 11189993"/>
                <a:gd name="connsiteY9" fmla="*/ 342559 h 5379515"/>
                <a:gd name="connsiteX10" fmla="*/ 8772136 w 11189993"/>
                <a:gd name="connsiteY10" fmla="*/ 833198 h 5379515"/>
                <a:gd name="connsiteX11" fmla="*/ 8525497 w 11189993"/>
                <a:gd name="connsiteY11" fmla="*/ 569414 h 5379515"/>
                <a:gd name="connsiteX12" fmla="*/ 7111616 w 11189993"/>
                <a:gd name="connsiteY12" fmla="*/ 2278 h 5379515"/>
                <a:gd name="connsiteX13" fmla="*/ 5660804 w 11189993"/>
                <a:gd name="connsiteY13" fmla="*/ 242322 h 5379515"/>
                <a:gd name="connsiteX14" fmla="*/ 3890813 w 11189993"/>
                <a:gd name="connsiteY14" fmla="*/ 318819 h 5379515"/>
                <a:gd name="connsiteX15" fmla="*/ 2665537 w 11189993"/>
                <a:gd name="connsiteY15" fmla="*/ 225176 h 5379515"/>
                <a:gd name="connsiteX16" fmla="*/ 2203915 w 11189993"/>
                <a:gd name="connsiteY16" fmla="*/ 247597 h 5379515"/>
                <a:gd name="connsiteX17" fmla="*/ 0 w 11189993"/>
                <a:gd name="connsiteY17" fmla="*/ 2365783 h 5379515"/>
                <a:gd name="connsiteX18" fmla="*/ 0 w 11189993"/>
                <a:gd name="connsiteY18" fmla="*/ 2841913 h 5379515"/>
                <a:gd name="connsiteX19" fmla="*/ 433925 w 11189993"/>
                <a:gd name="connsiteY19" fmla="*/ 2646713 h 5379515"/>
                <a:gd name="connsiteX20" fmla="*/ 433925 w 11189993"/>
                <a:gd name="connsiteY20" fmla="*/ 4983839 h 5379515"/>
                <a:gd name="connsiteX21" fmla="*/ 829601 w 11189993"/>
                <a:gd name="connsiteY21" fmla="*/ 5379515 h 5379515"/>
                <a:gd name="connsiteX22" fmla="*/ 1225277 w 11189993"/>
                <a:gd name="connsiteY22" fmla="*/ 4983839 h 5379515"/>
                <a:gd name="connsiteX23" fmla="*/ 1225277 w 11189993"/>
                <a:gd name="connsiteY23" fmla="*/ 4069827 h 5379515"/>
                <a:gd name="connsiteX24" fmla="*/ 1752844 w 11189993"/>
                <a:gd name="connsiteY24" fmla="*/ 3846929 h 5379515"/>
                <a:gd name="connsiteX25" fmla="*/ 1752844 w 11189993"/>
                <a:gd name="connsiteY25" fmla="*/ 4983839 h 5379515"/>
                <a:gd name="connsiteX26" fmla="*/ 2148520 w 11189993"/>
                <a:gd name="connsiteY26" fmla="*/ 5379515 h 5379515"/>
                <a:gd name="connsiteX27" fmla="*/ 2544196 w 11189993"/>
                <a:gd name="connsiteY27" fmla="*/ 4983839 h 5379515"/>
                <a:gd name="connsiteX28" fmla="*/ 2544196 w 11189993"/>
                <a:gd name="connsiteY28" fmla="*/ 4018389 h 5379515"/>
                <a:gd name="connsiteX29" fmla="*/ 1936174 w 11189993"/>
                <a:gd name="connsiteY29" fmla="*/ 3634583 h 5379515"/>
                <a:gd name="connsiteX30" fmla="*/ 2046964 w 11189993"/>
                <a:gd name="connsiteY30" fmla="*/ 3390583 h 5379515"/>
                <a:gd name="connsiteX31" fmla="*/ 5445820 w 11189993"/>
                <a:gd name="connsiteY31" fmla="*/ 4098843 h 5379515"/>
                <a:gd name="connsiteX32" fmla="*/ 5445820 w 11189993"/>
                <a:gd name="connsiteY32" fmla="*/ 4983839 h 5379515"/>
                <a:gd name="connsiteX33" fmla="*/ 5841496 w 11189993"/>
                <a:gd name="connsiteY33" fmla="*/ 5379515 h 5379515"/>
                <a:gd name="connsiteX34" fmla="*/ 6237172 w 11189993"/>
                <a:gd name="connsiteY34" fmla="*/ 4983839 h 5379515"/>
                <a:gd name="connsiteX35" fmla="*/ 6237172 w 11189993"/>
                <a:gd name="connsiteY35" fmla="*/ 3796811 h 5379515"/>
                <a:gd name="connsiteX36" fmla="*/ 6764740 w 11189993"/>
                <a:gd name="connsiteY36" fmla="*/ 3577870 h 5379515"/>
                <a:gd name="connsiteX37" fmla="*/ 6764740 w 11189993"/>
                <a:gd name="connsiteY37" fmla="*/ 4983839 h 5379515"/>
                <a:gd name="connsiteX38" fmla="*/ 7160416 w 11189993"/>
                <a:gd name="connsiteY38" fmla="*/ 5379515 h 5379515"/>
                <a:gd name="connsiteX39" fmla="*/ 7556092 w 11189993"/>
                <a:gd name="connsiteY39" fmla="*/ 4983839 h 5379515"/>
                <a:gd name="connsiteX40" fmla="*/ 7556092 w 11189993"/>
                <a:gd name="connsiteY40" fmla="*/ 3244183 h 5379515"/>
                <a:gd name="connsiteX41" fmla="*/ 7805367 w 11189993"/>
                <a:gd name="connsiteY41" fmla="*/ 3141308 h 5379515"/>
                <a:gd name="connsiteX42" fmla="*/ 8479335 w 11189993"/>
                <a:gd name="connsiteY42" fmla="*/ 2863015 h 5379515"/>
                <a:gd name="connsiteX43" fmla="*/ 8557151 w 11189993"/>
                <a:gd name="connsiteY43" fmla="*/ 2930280 h 5379515"/>
                <a:gd name="connsiteX44" fmla="*/ 9707249 w 11189993"/>
                <a:gd name="connsiteY44" fmla="*/ 3362886 h 5379515"/>
                <a:gd name="connsiteX45" fmla="*/ 9891898 w 11189993"/>
                <a:gd name="connsiteY45" fmla="*/ 3362886 h 5379515"/>
                <a:gd name="connsiteX46" fmla="*/ 10369348 w 11189993"/>
                <a:gd name="connsiteY46" fmla="*/ 3112291 h 5379515"/>
                <a:gd name="connsiteX47" fmla="*/ 10407596 w 11189993"/>
                <a:gd name="connsiteY47" fmla="*/ 3029199 h 5379515"/>
                <a:gd name="connsiteX48" fmla="*/ 10457715 w 11189993"/>
                <a:gd name="connsiteY48" fmla="*/ 2814215 h 5379515"/>
                <a:gd name="connsiteX49" fmla="*/ 10441888 w 11189993"/>
                <a:gd name="connsiteY49" fmla="*/ 2674410 h 5379515"/>
                <a:gd name="connsiteX50" fmla="*/ 11110757 w 11189993"/>
                <a:gd name="connsiteY50" fmla="*/ 1743257 h 5379515"/>
                <a:gd name="connsiteX0" fmla="*/ 11110757 w 11132539"/>
                <a:gd name="connsiteY0" fmla="*/ 1743257 h 5379515"/>
                <a:gd name="connsiteX1" fmla="*/ 10929807 w 11132539"/>
                <a:gd name="connsiteY1" fmla="*/ 1399404 h 5379515"/>
                <a:gd name="connsiteX2" fmla="*/ 10036979 w 11132539"/>
                <a:gd name="connsiteY2" fmla="*/ 2101999 h 5379515"/>
                <a:gd name="connsiteX3" fmla="*/ 10154363 w 11132539"/>
                <a:gd name="connsiteY3" fmla="*/ 1450452 h 5379515"/>
                <a:gd name="connsiteX4" fmla="*/ 10100485 w 11132539"/>
                <a:gd name="connsiteY4" fmla="*/ 1374324 h 5379515"/>
                <a:gd name="connsiteX5" fmla="*/ 10034342 w 11132539"/>
                <a:gd name="connsiteY5" fmla="*/ 1402971 h 5379515"/>
                <a:gd name="connsiteX6" fmla="*/ 9571401 w 11132539"/>
                <a:gd name="connsiteY6" fmla="*/ 1675987 h 5379515"/>
                <a:gd name="connsiteX7" fmla="*/ 9063617 w 11132539"/>
                <a:gd name="connsiteY7" fmla="*/ 1139187 h 5379515"/>
                <a:gd name="connsiteX8" fmla="*/ 9270687 w 11132539"/>
                <a:gd name="connsiteY8" fmla="*/ 1023122 h 5379515"/>
                <a:gd name="connsiteX9" fmla="*/ 9285195 w 11132539"/>
                <a:gd name="connsiteY9" fmla="*/ 342559 h 5379515"/>
                <a:gd name="connsiteX10" fmla="*/ 8772136 w 11132539"/>
                <a:gd name="connsiteY10" fmla="*/ 833198 h 5379515"/>
                <a:gd name="connsiteX11" fmla="*/ 8525497 w 11132539"/>
                <a:gd name="connsiteY11" fmla="*/ 569414 h 5379515"/>
                <a:gd name="connsiteX12" fmla="*/ 7111616 w 11132539"/>
                <a:gd name="connsiteY12" fmla="*/ 2278 h 5379515"/>
                <a:gd name="connsiteX13" fmla="*/ 5660804 w 11132539"/>
                <a:gd name="connsiteY13" fmla="*/ 242322 h 5379515"/>
                <a:gd name="connsiteX14" fmla="*/ 3890813 w 11132539"/>
                <a:gd name="connsiteY14" fmla="*/ 318819 h 5379515"/>
                <a:gd name="connsiteX15" fmla="*/ 2665537 w 11132539"/>
                <a:gd name="connsiteY15" fmla="*/ 225176 h 5379515"/>
                <a:gd name="connsiteX16" fmla="*/ 2203915 w 11132539"/>
                <a:gd name="connsiteY16" fmla="*/ 247597 h 5379515"/>
                <a:gd name="connsiteX17" fmla="*/ 0 w 11132539"/>
                <a:gd name="connsiteY17" fmla="*/ 2365783 h 5379515"/>
                <a:gd name="connsiteX18" fmla="*/ 0 w 11132539"/>
                <a:gd name="connsiteY18" fmla="*/ 2841913 h 5379515"/>
                <a:gd name="connsiteX19" fmla="*/ 433925 w 11132539"/>
                <a:gd name="connsiteY19" fmla="*/ 2646713 h 5379515"/>
                <a:gd name="connsiteX20" fmla="*/ 433925 w 11132539"/>
                <a:gd name="connsiteY20" fmla="*/ 4983839 h 5379515"/>
                <a:gd name="connsiteX21" fmla="*/ 829601 w 11132539"/>
                <a:gd name="connsiteY21" fmla="*/ 5379515 h 5379515"/>
                <a:gd name="connsiteX22" fmla="*/ 1225277 w 11132539"/>
                <a:gd name="connsiteY22" fmla="*/ 4983839 h 5379515"/>
                <a:gd name="connsiteX23" fmla="*/ 1225277 w 11132539"/>
                <a:gd name="connsiteY23" fmla="*/ 4069827 h 5379515"/>
                <a:gd name="connsiteX24" fmla="*/ 1752844 w 11132539"/>
                <a:gd name="connsiteY24" fmla="*/ 3846929 h 5379515"/>
                <a:gd name="connsiteX25" fmla="*/ 1752844 w 11132539"/>
                <a:gd name="connsiteY25" fmla="*/ 4983839 h 5379515"/>
                <a:gd name="connsiteX26" fmla="*/ 2148520 w 11132539"/>
                <a:gd name="connsiteY26" fmla="*/ 5379515 h 5379515"/>
                <a:gd name="connsiteX27" fmla="*/ 2544196 w 11132539"/>
                <a:gd name="connsiteY27" fmla="*/ 4983839 h 5379515"/>
                <a:gd name="connsiteX28" fmla="*/ 2544196 w 11132539"/>
                <a:gd name="connsiteY28" fmla="*/ 4018389 h 5379515"/>
                <a:gd name="connsiteX29" fmla="*/ 1936174 w 11132539"/>
                <a:gd name="connsiteY29" fmla="*/ 3634583 h 5379515"/>
                <a:gd name="connsiteX30" fmla="*/ 2046964 w 11132539"/>
                <a:gd name="connsiteY30" fmla="*/ 3390583 h 5379515"/>
                <a:gd name="connsiteX31" fmla="*/ 5445820 w 11132539"/>
                <a:gd name="connsiteY31" fmla="*/ 4098843 h 5379515"/>
                <a:gd name="connsiteX32" fmla="*/ 5445820 w 11132539"/>
                <a:gd name="connsiteY32" fmla="*/ 4983839 h 5379515"/>
                <a:gd name="connsiteX33" fmla="*/ 5841496 w 11132539"/>
                <a:gd name="connsiteY33" fmla="*/ 5379515 h 5379515"/>
                <a:gd name="connsiteX34" fmla="*/ 6237172 w 11132539"/>
                <a:gd name="connsiteY34" fmla="*/ 4983839 h 5379515"/>
                <a:gd name="connsiteX35" fmla="*/ 6237172 w 11132539"/>
                <a:gd name="connsiteY35" fmla="*/ 3796811 h 5379515"/>
                <a:gd name="connsiteX36" fmla="*/ 6764740 w 11132539"/>
                <a:gd name="connsiteY36" fmla="*/ 3577870 h 5379515"/>
                <a:gd name="connsiteX37" fmla="*/ 6764740 w 11132539"/>
                <a:gd name="connsiteY37" fmla="*/ 4983839 h 5379515"/>
                <a:gd name="connsiteX38" fmla="*/ 7160416 w 11132539"/>
                <a:gd name="connsiteY38" fmla="*/ 5379515 h 5379515"/>
                <a:gd name="connsiteX39" fmla="*/ 7556092 w 11132539"/>
                <a:gd name="connsiteY39" fmla="*/ 4983839 h 5379515"/>
                <a:gd name="connsiteX40" fmla="*/ 7556092 w 11132539"/>
                <a:gd name="connsiteY40" fmla="*/ 3244183 h 5379515"/>
                <a:gd name="connsiteX41" fmla="*/ 7805367 w 11132539"/>
                <a:gd name="connsiteY41" fmla="*/ 3141308 h 5379515"/>
                <a:gd name="connsiteX42" fmla="*/ 8479335 w 11132539"/>
                <a:gd name="connsiteY42" fmla="*/ 2863015 h 5379515"/>
                <a:gd name="connsiteX43" fmla="*/ 8557151 w 11132539"/>
                <a:gd name="connsiteY43" fmla="*/ 2930280 h 5379515"/>
                <a:gd name="connsiteX44" fmla="*/ 9707249 w 11132539"/>
                <a:gd name="connsiteY44" fmla="*/ 3362886 h 5379515"/>
                <a:gd name="connsiteX45" fmla="*/ 9891898 w 11132539"/>
                <a:gd name="connsiteY45" fmla="*/ 3362886 h 5379515"/>
                <a:gd name="connsiteX46" fmla="*/ 10369348 w 11132539"/>
                <a:gd name="connsiteY46" fmla="*/ 3112291 h 5379515"/>
                <a:gd name="connsiteX47" fmla="*/ 10407596 w 11132539"/>
                <a:gd name="connsiteY47" fmla="*/ 3029199 h 5379515"/>
                <a:gd name="connsiteX48" fmla="*/ 10457715 w 11132539"/>
                <a:gd name="connsiteY48" fmla="*/ 2814215 h 5379515"/>
                <a:gd name="connsiteX49" fmla="*/ 10441888 w 11132539"/>
                <a:gd name="connsiteY49" fmla="*/ 2674410 h 5379515"/>
                <a:gd name="connsiteX50" fmla="*/ 11110757 w 11132539"/>
                <a:gd name="connsiteY50" fmla="*/ 1743257 h 5379515"/>
                <a:gd name="connsiteX0" fmla="*/ 11110757 w 11116642"/>
                <a:gd name="connsiteY0" fmla="*/ 1743257 h 5379515"/>
                <a:gd name="connsiteX1" fmla="*/ 10809388 w 11116642"/>
                <a:gd name="connsiteY1" fmla="*/ 1609024 h 5379515"/>
                <a:gd name="connsiteX2" fmla="*/ 10036979 w 11116642"/>
                <a:gd name="connsiteY2" fmla="*/ 2101999 h 5379515"/>
                <a:gd name="connsiteX3" fmla="*/ 10154363 w 11116642"/>
                <a:gd name="connsiteY3" fmla="*/ 1450452 h 5379515"/>
                <a:gd name="connsiteX4" fmla="*/ 10100485 w 11116642"/>
                <a:gd name="connsiteY4" fmla="*/ 1374324 h 5379515"/>
                <a:gd name="connsiteX5" fmla="*/ 10034342 w 11116642"/>
                <a:gd name="connsiteY5" fmla="*/ 1402971 h 5379515"/>
                <a:gd name="connsiteX6" fmla="*/ 9571401 w 11116642"/>
                <a:gd name="connsiteY6" fmla="*/ 1675987 h 5379515"/>
                <a:gd name="connsiteX7" fmla="*/ 9063617 w 11116642"/>
                <a:gd name="connsiteY7" fmla="*/ 1139187 h 5379515"/>
                <a:gd name="connsiteX8" fmla="*/ 9270687 w 11116642"/>
                <a:gd name="connsiteY8" fmla="*/ 1023122 h 5379515"/>
                <a:gd name="connsiteX9" fmla="*/ 9285195 w 11116642"/>
                <a:gd name="connsiteY9" fmla="*/ 342559 h 5379515"/>
                <a:gd name="connsiteX10" fmla="*/ 8772136 w 11116642"/>
                <a:gd name="connsiteY10" fmla="*/ 833198 h 5379515"/>
                <a:gd name="connsiteX11" fmla="*/ 8525497 w 11116642"/>
                <a:gd name="connsiteY11" fmla="*/ 569414 h 5379515"/>
                <a:gd name="connsiteX12" fmla="*/ 7111616 w 11116642"/>
                <a:gd name="connsiteY12" fmla="*/ 2278 h 5379515"/>
                <a:gd name="connsiteX13" fmla="*/ 5660804 w 11116642"/>
                <a:gd name="connsiteY13" fmla="*/ 242322 h 5379515"/>
                <a:gd name="connsiteX14" fmla="*/ 3890813 w 11116642"/>
                <a:gd name="connsiteY14" fmla="*/ 318819 h 5379515"/>
                <a:gd name="connsiteX15" fmla="*/ 2665537 w 11116642"/>
                <a:gd name="connsiteY15" fmla="*/ 225176 h 5379515"/>
                <a:gd name="connsiteX16" fmla="*/ 2203915 w 11116642"/>
                <a:gd name="connsiteY16" fmla="*/ 247597 h 5379515"/>
                <a:gd name="connsiteX17" fmla="*/ 0 w 11116642"/>
                <a:gd name="connsiteY17" fmla="*/ 2365783 h 5379515"/>
                <a:gd name="connsiteX18" fmla="*/ 0 w 11116642"/>
                <a:gd name="connsiteY18" fmla="*/ 2841913 h 5379515"/>
                <a:gd name="connsiteX19" fmla="*/ 433925 w 11116642"/>
                <a:gd name="connsiteY19" fmla="*/ 2646713 h 5379515"/>
                <a:gd name="connsiteX20" fmla="*/ 433925 w 11116642"/>
                <a:gd name="connsiteY20" fmla="*/ 4983839 h 5379515"/>
                <a:gd name="connsiteX21" fmla="*/ 829601 w 11116642"/>
                <a:gd name="connsiteY21" fmla="*/ 5379515 h 5379515"/>
                <a:gd name="connsiteX22" fmla="*/ 1225277 w 11116642"/>
                <a:gd name="connsiteY22" fmla="*/ 4983839 h 5379515"/>
                <a:gd name="connsiteX23" fmla="*/ 1225277 w 11116642"/>
                <a:gd name="connsiteY23" fmla="*/ 4069827 h 5379515"/>
                <a:gd name="connsiteX24" fmla="*/ 1752844 w 11116642"/>
                <a:gd name="connsiteY24" fmla="*/ 3846929 h 5379515"/>
                <a:gd name="connsiteX25" fmla="*/ 1752844 w 11116642"/>
                <a:gd name="connsiteY25" fmla="*/ 4983839 h 5379515"/>
                <a:gd name="connsiteX26" fmla="*/ 2148520 w 11116642"/>
                <a:gd name="connsiteY26" fmla="*/ 5379515 h 5379515"/>
                <a:gd name="connsiteX27" fmla="*/ 2544196 w 11116642"/>
                <a:gd name="connsiteY27" fmla="*/ 4983839 h 5379515"/>
                <a:gd name="connsiteX28" fmla="*/ 2544196 w 11116642"/>
                <a:gd name="connsiteY28" fmla="*/ 4018389 h 5379515"/>
                <a:gd name="connsiteX29" fmla="*/ 1936174 w 11116642"/>
                <a:gd name="connsiteY29" fmla="*/ 3634583 h 5379515"/>
                <a:gd name="connsiteX30" fmla="*/ 2046964 w 11116642"/>
                <a:gd name="connsiteY30" fmla="*/ 3390583 h 5379515"/>
                <a:gd name="connsiteX31" fmla="*/ 5445820 w 11116642"/>
                <a:gd name="connsiteY31" fmla="*/ 4098843 h 5379515"/>
                <a:gd name="connsiteX32" fmla="*/ 5445820 w 11116642"/>
                <a:gd name="connsiteY32" fmla="*/ 4983839 h 5379515"/>
                <a:gd name="connsiteX33" fmla="*/ 5841496 w 11116642"/>
                <a:gd name="connsiteY33" fmla="*/ 5379515 h 5379515"/>
                <a:gd name="connsiteX34" fmla="*/ 6237172 w 11116642"/>
                <a:gd name="connsiteY34" fmla="*/ 4983839 h 5379515"/>
                <a:gd name="connsiteX35" fmla="*/ 6237172 w 11116642"/>
                <a:gd name="connsiteY35" fmla="*/ 3796811 h 5379515"/>
                <a:gd name="connsiteX36" fmla="*/ 6764740 w 11116642"/>
                <a:gd name="connsiteY36" fmla="*/ 3577870 h 5379515"/>
                <a:gd name="connsiteX37" fmla="*/ 6764740 w 11116642"/>
                <a:gd name="connsiteY37" fmla="*/ 4983839 h 5379515"/>
                <a:gd name="connsiteX38" fmla="*/ 7160416 w 11116642"/>
                <a:gd name="connsiteY38" fmla="*/ 5379515 h 5379515"/>
                <a:gd name="connsiteX39" fmla="*/ 7556092 w 11116642"/>
                <a:gd name="connsiteY39" fmla="*/ 4983839 h 5379515"/>
                <a:gd name="connsiteX40" fmla="*/ 7556092 w 11116642"/>
                <a:gd name="connsiteY40" fmla="*/ 3244183 h 5379515"/>
                <a:gd name="connsiteX41" fmla="*/ 7805367 w 11116642"/>
                <a:gd name="connsiteY41" fmla="*/ 3141308 h 5379515"/>
                <a:gd name="connsiteX42" fmla="*/ 8479335 w 11116642"/>
                <a:gd name="connsiteY42" fmla="*/ 2863015 h 5379515"/>
                <a:gd name="connsiteX43" fmla="*/ 8557151 w 11116642"/>
                <a:gd name="connsiteY43" fmla="*/ 2930280 h 5379515"/>
                <a:gd name="connsiteX44" fmla="*/ 9707249 w 11116642"/>
                <a:gd name="connsiteY44" fmla="*/ 3362886 h 5379515"/>
                <a:gd name="connsiteX45" fmla="*/ 9891898 w 11116642"/>
                <a:gd name="connsiteY45" fmla="*/ 3362886 h 5379515"/>
                <a:gd name="connsiteX46" fmla="*/ 10369348 w 11116642"/>
                <a:gd name="connsiteY46" fmla="*/ 3112291 h 5379515"/>
                <a:gd name="connsiteX47" fmla="*/ 10407596 w 11116642"/>
                <a:gd name="connsiteY47" fmla="*/ 3029199 h 5379515"/>
                <a:gd name="connsiteX48" fmla="*/ 10457715 w 11116642"/>
                <a:gd name="connsiteY48" fmla="*/ 2814215 h 5379515"/>
                <a:gd name="connsiteX49" fmla="*/ 10441888 w 11116642"/>
                <a:gd name="connsiteY49" fmla="*/ 2674410 h 5379515"/>
                <a:gd name="connsiteX50" fmla="*/ 11110757 w 11116642"/>
                <a:gd name="connsiteY50" fmla="*/ 1743257 h 5379515"/>
                <a:gd name="connsiteX0" fmla="*/ 11034937 w 11047368"/>
                <a:gd name="connsiteY0" fmla="*/ 1743257 h 5379515"/>
                <a:gd name="connsiteX1" fmla="*/ 10809388 w 11047368"/>
                <a:gd name="connsiteY1" fmla="*/ 1609024 h 5379515"/>
                <a:gd name="connsiteX2" fmla="*/ 10036979 w 11047368"/>
                <a:gd name="connsiteY2" fmla="*/ 2101999 h 5379515"/>
                <a:gd name="connsiteX3" fmla="*/ 10154363 w 11047368"/>
                <a:gd name="connsiteY3" fmla="*/ 1450452 h 5379515"/>
                <a:gd name="connsiteX4" fmla="*/ 10100485 w 11047368"/>
                <a:gd name="connsiteY4" fmla="*/ 1374324 h 5379515"/>
                <a:gd name="connsiteX5" fmla="*/ 10034342 w 11047368"/>
                <a:gd name="connsiteY5" fmla="*/ 1402971 h 5379515"/>
                <a:gd name="connsiteX6" fmla="*/ 9571401 w 11047368"/>
                <a:gd name="connsiteY6" fmla="*/ 1675987 h 5379515"/>
                <a:gd name="connsiteX7" fmla="*/ 9063617 w 11047368"/>
                <a:gd name="connsiteY7" fmla="*/ 1139187 h 5379515"/>
                <a:gd name="connsiteX8" fmla="*/ 9270687 w 11047368"/>
                <a:gd name="connsiteY8" fmla="*/ 1023122 h 5379515"/>
                <a:gd name="connsiteX9" fmla="*/ 9285195 w 11047368"/>
                <a:gd name="connsiteY9" fmla="*/ 342559 h 5379515"/>
                <a:gd name="connsiteX10" fmla="*/ 8772136 w 11047368"/>
                <a:gd name="connsiteY10" fmla="*/ 833198 h 5379515"/>
                <a:gd name="connsiteX11" fmla="*/ 8525497 w 11047368"/>
                <a:gd name="connsiteY11" fmla="*/ 569414 h 5379515"/>
                <a:gd name="connsiteX12" fmla="*/ 7111616 w 11047368"/>
                <a:gd name="connsiteY12" fmla="*/ 2278 h 5379515"/>
                <a:gd name="connsiteX13" fmla="*/ 5660804 w 11047368"/>
                <a:gd name="connsiteY13" fmla="*/ 242322 h 5379515"/>
                <a:gd name="connsiteX14" fmla="*/ 3890813 w 11047368"/>
                <a:gd name="connsiteY14" fmla="*/ 318819 h 5379515"/>
                <a:gd name="connsiteX15" fmla="*/ 2665537 w 11047368"/>
                <a:gd name="connsiteY15" fmla="*/ 225176 h 5379515"/>
                <a:gd name="connsiteX16" fmla="*/ 2203915 w 11047368"/>
                <a:gd name="connsiteY16" fmla="*/ 247597 h 5379515"/>
                <a:gd name="connsiteX17" fmla="*/ 0 w 11047368"/>
                <a:gd name="connsiteY17" fmla="*/ 2365783 h 5379515"/>
                <a:gd name="connsiteX18" fmla="*/ 0 w 11047368"/>
                <a:gd name="connsiteY18" fmla="*/ 2841913 h 5379515"/>
                <a:gd name="connsiteX19" fmla="*/ 433925 w 11047368"/>
                <a:gd name="connsiteY19" fmla="*/ 2646713 h 5379515"/>
                <a:gd name="connsiteX20" fmla="*/ 433925 w 11047368"/>
                <a:gd name="connsiteY20" fmla="*/ 4983839 h 5379515"/>
                <a:gd name="connsiteX21" fmla="*/ 829601 w 11047368"/>
                <a:gd name="connsiteY21" fmla="*/ 5379515 h 5379515"/>
                <a:gd name="connsiteX22" fmla="*/ 1225277 w 11047368"/>
                <a:gd name="connsiteY22" fmla="*/ 4983839 h 5379515"/>
                <a:gd name="connsiteX23" fmla="*/ 1225277 w 11047368"/>
                <a:gd name="connsiteY23" fmla="*/ 4069827 h 5379515"/>
                <a:gd name="connsiteX24" fmla="*/ 1752844 w 11047368"/>
                <a:gd name="connsiteY24" fmla="*/ 3846929 h 5379515"/>
                <a:gd name="connsiteX25" fmla="*/ 1752844 w 11047368"/>
                <a:gd name="connsiteY25" fmla="*/ 4983839 h 5379515"/>
                <a:gd name="connsiteX26" fmla="*/ 2148520 w 11047368"/>
                <a:gd name="connsiteY26" fmla="*/ 5379515 h 5379515"/>
                <a:gd name="connsiteX27" fmla="*/ 2544196 w 11047368"/>
                <a:gd name="connsiteY27" fmla="*/ 4983839 h 5379515"/>
                <a:gd name="connsiteX28" fmla="*/ 2544196 w 11047368"/>
                <a:gd name="connsiteY28" fmla="*/ 4018389 h 5379515"/>
                <a:gd name="connsiteX29" fmla="*/ 1936174 w 11047368"/>
                <a:gd name="connsiteY29" fmla="*/ 3634583 h 5379515"/>
                <a:gd name="connsiteX30" fmla="*/ 2046964 w 11047368"/>
                <a:gd name="connsiteY30" fmla="*/ 3390583 h 5379515"/>
                <a:gd name="connsiteX31" fmla="*/ 5445820 w 11047368"/>
                <a:gd name="connsiteY31" fmla="*/ 4098843 h 5379515"/>
                <a:gd name="connsiteX32" fmla="*/ 5445820 w 11047368"/>
                <a:gd name="connsiteY32" fmla="*/ 4983839 h 5379515"/>
                <a:gd name="connsiteX33" fmla="*/ 5841496 w 11047368"/>
                <a:gd name="connsiteY33" fmla="*/ 5379515 h 5379515"/>
                <a:gd name="connsiteX34" fmla="*/ 6237172 w 11047368"/>
                <a:gd name="connsiteY34" fmla="*/ 4983839 h 5379515"/>
                <a:gd name="connsiteX35" fmla="*/ 6237172 w 11047368"/>
                <a:gd name="connsiteY35" fmla="*/ 3796811 h 5379515"/>
                <a:gd name="connsiteX36" fmla="*/ 6764740 w 11047368"/>
                <a:gd name="connsiteY36" fmla="*/ 3577870 h 5379515"/>
                <a:gd name="connsiteX37" fmla="*/ 6764740 w 11047368"/>
                <a:gd name="connsiteY37" fmla="*/ 4983839 h 5379515"/>
                <a:gd name="connsiteX38" fmla="*/ 7160416 w 11047368"/>
                <a:gd name="connsiteY38" fmla="*/ 5379515 h 5379515"/>
                <a:gd name="connsiteX39" fmla="*/ 7556092 w 11047368"/>
                <a:gd name="connsiteY39" fmla="*/ 4983839 h 5379515"/>
                <a:gd name="connsiteX40" fmla="*/ 7556092 w 11047368"/>
                <a:gd name="connsiteY40" fmla="*/ 3244183 h 5379515"/>
                <a:gd name="connsiteX41" fmla="*/ 7805367 w 11047368"/>
                <a:gd name="connsiteY41" fmla="*/ 3141308 h 5379515"/>
                <a:gd name="connsiteX42" fmla="*/ 8479335 w 11047368"/>
                <a:gd name="connsiteY42" fmla="*/ 2863015 h 5379515"/>
                <a:gd name="connsiteX43" fmla="*/ 8557151 w 11047368"/>
                <a:gd name="connsiteY43" fmla="*/ 2930280 h 5379515"/>
                <a:gd name="connsiteX44" fmla="*/ 9707249 w 11047368"/>
                <a:gd name="connsiteY44" fmla="*/ 3362886 h 5379515"/>
                <a:gd name="connsiteX45" fmla="*/ 9891898 w 11047368"/>
                <a:gd name="connsiteY45" fmla="*/ 3362886 h 5379515"/>
                <a:gd name="connsiteX46" fmla="*/ 10369348 w 11047368"/>
                <a:gd name="connsiteY46" fmla="*/ 3112291 h 5379515"/>
                <a:gd name="connsiteX47" fmla="*/ 10407596 w 11047368"/>
                <a:gd name="connsiteY47" fmla="*/ 3029199 h 5379515"/>
                <a:gd name="connsiteX48" fmla="*/ 10457715 w 11047368"/>
                <a:gd name="connsiteY48" fmla="*/ 2814215 h 5379515"/>
                <a:gd name="connsiteX49" fmla="*/ 10441888 w 11047368"/>
                <a:gd name="connsiteY49" fmla="*/ 2674410 h 5379515"/>
                <a:gd name="connsiteX50" fmla="*/ 11034937 w 11047368"/>
                <a:gd name="connsiteY50" fmla="*/ 1743257 h 5379515"/>
                <a:gd name="connsiteX0" fmla="*/ 11034937 w 11047368"/>
                <a:gd name="connsiteY0" fmla="*/ 1743257 h 5379515"/>
                <a:gd name="connsiteX1" fmla="*/ 10809388 w 11047368"/>
                <a:gd name="connsiteY1" fmla="*/ 1609024 h 5379515"/>
                <a:gd name="connsiteX2" fmla="*/ 10036979 w 11047368"/>
                <a:gd name="connsiteY2" fmla="*/ 2101999 h 5379515"/>
                <a:gd name="connsiteX3" fmla="*/ 10154363 w 11047368"/>
                <a:gd name="connsiteY3" fmla="*/ 1450452 h 5379515"/>
                <a:gd name="connsiteX4" fmla="*/ 10100485 w 11047368"/>
                <a:gd name="connsiteY4" fmla="*/ 1374324 h 5379515"/>
                <a:gd name="connsiteX5" fmla="*/ 10034342 w 11047368"/>
                <a:gd name="connsiteY5" fmla="*/ 1402971 h 5379515"/>
                <a:gd name="connsiteX6" fmla="*/ 9571401 w 11047368"/>
                <a:gd name="connsiteY6" fmla="*/ 1675987 h 5379515"/>
                <a:gd name="connsiteX7" fmla="*/ 9063617 w 11047368"/>
                <a:gd name="connsiteY7" fmla="*/ 1139187 h 5379515"/>
                <a:gd name="connsiteX8" fmla="*/ 9270687 w 11047368"/>
                <a:gd name="connsiteY8" fmla="*/ 1023122 h 5379515"/>
                <a:gd name="connsiteX9" fmla="*/ 9285195 w 11047368"/>
                <a:gd name="connsiteY9" fmla="*/ 342559 h 5379515"/>
                <a:gd name="connsiteX10" fmla="*/ 8772136 w 11047368"/>
                <a:gd name="connsiteY10" fmla="*/ 833198 h 5379515"/>
                <a:gd name="connsiteX11" fmla="*/ 8525497 w 11047368"/>
                <a:gd name="connsiteY11" fmla="*/ 569414 h 5379515"/>
                <a:gd name="connsiteX12" fmla="*/ 7111616 w 11047368"/>
                <a:gd name="connsiteY12" fmla="*/ 2278 h 5379515"/>
                <a:gd name="connsiteX13" fmla="*/ 5660804 w 11047368"/>
                <a:gd name="connsiteY13" fmla="*/ 242322 h 5379515"/>
                <a:gd name="connsiteX14" fmla="*/ 3890813 w 11047368"/>
                <a:gd name="connsiteY14" fmla="*/ 318819 h 5379515"/>
                <a:gd name="connsiteX15" fmla="*/ 2665537 w 11047368"/>
                <a:gd name="connsiteY15" fmla="*/ 225176 h 5379515"/>
                <a:gd name="connsiteX16" fmla="*/ 2203915 w 11047368"/>
                <a:gd name="connsiteY16" fmla="*/ 247597 h 5379515"/>
                <a:gd name="connsiteX17" fmla="*/ 0 w 11047368"/>
                <a:gd name="connsiteY17" fmla="*/ 2365783 h 5379515"/>
                <a:gd name="connsiteX18" fmla="*/ 0 w 11047368"/>
                <a:gd name="connsiteY18" fmla="*/ 2841913 h 5379515"/>
                <a:gd name="connsiteX19" fmla="*/ 433925 w 11047368"/>
                <a:gd name="connsiteY19" fmla="*/ 2646713 h 5379515"/>
                <a:gd name="connsiteX20" fmla="*/ 433925 w 11047368"/>
                <a:gd name="connsiteY20" fmla="*/ 4983839 h 5379515"/>
                <a:gd name="connsiteX21" fmla="*/ 829601 w 11047368"/>
                <a:gd name="connsiteY21" fmla="*/ 5379515 h 5379515"/>
                <a:gd name="connsiteX22" fmla="*/ 1225277 w 11047368"/>
                <a:gd name="connsiteY22" fmla="*/ 4983839 h 5379515"/>
                <a:gd name="connsiteX23" fmla="*/ 1225277 w 11047368"/>
                <a:gd name="connsiteY23" fmla="*/ 4069827 h 5379515"/>
                <a:gd name="connsiteX24" fmla="*/ 1752844 w 11047368"/>
                <a:gd name="connsiteY24" fmla="*/ 3846929 h 5379515"/>
                <a:gd name="connsiteX25" fmla="*/ 1752844 w 11047368"/>
                <a:gd name="connsiteY25" fmla="*/ 4983839 h 5379515"/>
                <a:gd name="connsiteX26" fmla="*/ 2148520 w 11047368"/>
                <a:gd name="connsiteY26" fmla="*/ 5379515 h 5379515"/>
                <a:gd name="connsiteX27" fmla="*/ 2544196 w 11047368"/>
                <a:gd name="connsiteY27" fmla="*/ 4983839 h 5379515"/>
                <a:gd name="connsiteX28" fmla="*/ 2544196 w 11047368"/>
                <a:gd name="connsiteY28" fmla="*/ 4018389 h 5379515"/>
                <a:gd name="connsiteX29" fmla="*/ 1936174 w 11047368"/>
                <a:gd name="connsiteY29" fmla="*/ 3634583 h 5379515"/>
                <a:gd name="connsiteX30" fmla="*/ 2046964 w 11047368"/>
                <a:gd name="connsiteY30" fmla="*/ 3390583 h 5379515"/>
                <a:gd name="connsiteX31" fmla="*/ 5445820 w 11047368"/>
                <a:gd name="connsiteY31" fmla="*/ 4098843 h 5379515"/>
                <a:gd name="connsiteX32" fmla="*/ 5445820 w 11047368"/>
                <a:gd name="connsiteY32" fmla="*/ 4983839 h 5379515"/>
                <a:gd name="connsiteX33" fmla="*/ 5841496 w 11047368"/>
                <a:gd name="connsiteY33" fmla="*/ 5379515 h 5379515"/>
                <a:gd name="connsiteX34" fmla="*/ 6237172 w 11047368"/>
                <a:gd name="connsiteY34" fmla="*/ 4983839 h 5379515"/>
                <a:gd name="connsiteX35" fmla="*/ 6237172 w 11047368"/>
                <a:gd name="connsiteY35" fmla="*/ 3796811 h 5379515"/>
                <a:gd name="connsiteX36" fmla="*/ 6764740 w 11047368"/>
                <a:gd name="connsiteY36" fmla="*/ 3577870 h 5379515"/>
                <a:gd name="connsiteX37" fmla="*/ 6764740 w 11047368"/>
                <a:gd name="connsiteY37" fmla="*/ 4983839 h 5379515"/>
                <a:gd name="connsiteX38" fmla="*/ 7160416 w 11047368"/>
                <a:gd name="connsiteY38" fmla="*/ 5379515 h 5379515"/>
                <a:gd name="connsiteX39" fmla="*/ 7556092 w 11047368"/>
                <a:gd name="connsiteY39" fmla="*/ 4983839 h 5379515"/>
                <a:gd name="connsiteX40" fmla="*/ 7556092 w 11047368"/>
                <a:gd name="connsiteY40" fmla="*/ 3244183 h 5379515"/>
                <a:gd name="connsiteX41" fmla="*/ 7805367 w 11047368"/>
                <a:gd name="connsiteY41" fmla="*/ 3141308 h 5379515"/>
                <a:gd name="connsiteX42" fmla="*/ 8479335 w 11047368"/>
                <a:gd name="connsiteY42" fmla="*/ 2863015 h 5379515"/>
                <a:gd name="connsiteX43" fmla="*/ 8557151 w 11047368"/>
                <a:gd name="connsiteY43" fmla="*/ 2930280 h 5379515"/>
                <a:gd name="connsiteX44" fmla="*/ 9707249 w 11047368"/>
                <a:gd name="connsiteY44" fmla="*/ 3362886 h 5379515"/>
                <a:gd name="connsiteX45" fmla="*/ 9891898 w 11047368"/>
                <a:gd name="connsiteY45" fmla="*/ 3362886 h 5379515"/>
                <a:gd name="connsiteX46" fmla="*/ 10369348 w 11047368"/>
                <a:gd name="connsiteY46" fmla="*/ 3112291 h 5379515"/>
                <a:gd name="connsiteX47" fmla="*/ 10407596 w 11047368"/>
                <a:gd name="connsiteY47" fmla="*/ 3029199 h 5379515"/>
                <a:gd name="connsiteX48" fmla="*/ 10457715 w 11047368"/>
                <a:gd name="connsiteY48" fmla="*/ 2814215 h 5379515"/>
                <a:gd name="connsiteX49" fmla="*/ 10441888 w 11047368"/>
                <a:gd name="connsiteY49" fmla="*/ 2674410 h 5379515"/>
                <a:gd name="connsiteX50" fmla="*/ 11034937 w 11047368"/>
                <a:gd name="connsiteY50" fmla="*/ 1743257 h 5379515"/>
                <a:gd name="connsiteX0" fmla="*/ 11034937 w 11040075"/>
                <a:gd name="connsiteY0" fmla="*/ 1743257 h 5379515"/>
                <a:gd name="connsiteX1" fmla="*/ 10809388 w 11040075"/>
                <a:gd name="connsiteY1" fmla="*/ 1609024 h 5379515"/>
                <a:gd name="connsiteX2" fmla="*/ 10036979 w 11040075"/>
                <a:gd name="connsiteY2" fmla="*/ 2101999 h 5379515"/>
                <a:gd name="connsiteX3" fmla="*/ 10154363 w 11040075"/>
                <a:gd name="connsiteY3" fmla="*/ 1450452 h 5379515"/>
                <a:gd name="connsiteX4" fmla="*/ 10100485 w 11040075"/>
                <a:gd name="connsiteY4" fmla="*/ 1374324 h 5379515"/>
                <a:gd name="connsiteX5" fmla="*/ 10034342 w 11040075"/>
                <a:gd name="connsiteY5" fmla="*/ 1402971 h 5379515"/>
                <a:gd name="connsiteX6" fmla="*/ 9571401 w 11040075"/>
                <a:gd name="connsiteY6" fmla="*/ 1675987 h 5379515"/>
                <a:gd name="connsiteX7" fmla="*/ 9063617 w 11040075"/>
                <a:gd name="connsiteY7" fmla="*/ 1139187 h 5379515"/>
                <a:gd name="connsiteX8" fmla="*/ 9270687 w 11040075"/>
                <a:gd name="connsiteY8" fmla="*/ 1023122 h 5379515"/>
                <a:gd name="connsiteX9" fmla="*/ 9285195 w 11040075"/>
                <a:gd name="connsiteY9" fmla="*/ 342559 h 5379515"/>
                <a:gd name="connsiteX10" fmla="*/ 8772136 w 11040075"/>
                <a:gd name="connsiteY10" fmla="*/ 833198 h 5379515"/>
                <a:gd name="connsiteX11" fmla="*/ 8525497 w 11040075"/>
                <a:gd name="connsiteY11" fmla="*/ 569414 h 5379515"/>
                <a:gd name="connsiteX12" fmla="*/ 7111616 w 11040075"/>
                <a:gd name="connsiteY12" fmla="*/ 2278 h 5379515"/>
                <a:gd name="connsiteX13" fmla="*/ 5660804 w 11040075"/>
                <a:gd name="connsiteY13" fmla="*/ 242322 h 5379515"/>
                <a:gd name="connsiteX14" fmla="*/ 3890813 w 11040075"/>
                <a:gd name="connsiteY14" fmla="*/ 318819 h 5379515"/>
                <a:gd name="connsiteX15" fmla="*/ 2665537 w 11040075"/>
                <a:gd name="connsiteY15" fmla="*/ 225176 h 5379515"/>
                <a:gd name="connsiteX16" fmla="*/ 2203915 w 11040075"/>
                <a:gd name="connsiteY16" fmla="*/ 247597 h 5379515"/>
                <a:gd name="connsiteX17" fmla="*/ 0 w 11040075"/>
                <a:gd name="connsiteY17" fmla="*/ 2365783 h 5379515"/>
                <a:gd name="connsiteX18" fmla="*/ 0 w 11040075"/>
                <a:gd name="connsiteY18" fmla="*/ 2841913 h 5379515"/>
                <a:gd name="connsiteX19" fmla="*/ 433925 w 11040075"/>
                <a:gd name="connsiteY19" fmla="*/ 2646713 h 5379515"/>
                <a:gd name="connsiteX20" fmla="*/ 433925 w 11040075"/>
                <a:gd name="connsiteY20" fmla="*/ 4983839 h 5379515"/>
                <a:gd name="connsiteX21" fmla="*/ 829601 w 11040075"/>
                <a:gd name="connsiteY21" fmla="*/ 5379515 h 5379515"/>
                <a:gd name="connsiteX22" fmla="*/ 1225277 w 11040075"/>
                <a:gd name="connsiteY22" fmla="*/ 4983839 h 5379515"/>
                <a:gd name="connsiteX23" fmla="*/ 1225277 w 11040075"/>
                <a:gd name="connsiteY23" fmla="*/ 4069827 h 5379515"/>
                <a:gd name="connsiteX24" fmla="*/ 1752844 w 11040075"/>
                <a:gd name="connsiteY24" fmla="*/ 3846929 h 5379515"/>
                <a:gd name="connsiteX25" fmla="*/ 1752844 w 11040075"/>
                <a:gd name="connsiteY25" fmla="*/ 4983839 h 5379515"/>
                <a:gd name="connsiteX26" fmla="*/ 2148520 w 11040075"/>
                <a:gd name="connsiteY26" fmla="*/ 5379515 h 5379515"/>
                <a:gd name="connsiteX27" fmla="*/ 2544196 w 11040075"/>
                <a:gd name="connsiteY27" fmla="*/ 4983839 h 5379515"/>
                <a:gd name="connsiteX28" fmla="*/ 2544196 w 11040075"/>
                <a:gd name="connsiteY28" fmla="*/ 4018389 h 5379515"/>
                <a:gd name="connsiteX29" fmla="*/ 1936174 w 11040075"/>
                <a:gd name="connsiteY29" fmla="*/ 3634583 h 5379515"/>
                <a:gd name="connsiteX30" fmla="*/ 2046964 w 11040075"/>
                <a:gd name="connsiteY30" fmla="*/ 3390583 h 5379515"/>
                <a:gd name="connsiteX31" fmla="*/ 5445820 w 11040075"/>
                <a:gd name="connsiteY31" fmla="*/ 4098843 h 5379515"/>
                <a:gd name="connsiteX32" fmla="*/ 5445820 w 11040075"/>
                <a:gd name="connsiteY32" fmla="*/ 4983839 h 5379515"/>
                <a:gd name="connsiteX33" fmla="*/ 5841496 w 11040075"/>
                <a:gd name="connsiteY33" fmla="*/ 5379515 h 5379515"/>
                <a:gd name="connsiteX34" fmla="*/ 6237172 w 11040075"/>
                <a:gd name="connsiteY34" fmla="*/ 4983839 h 5379515"/>
                <a:gd name="connsiteX35" fmla="*/ 6237172 w 11040075"/>
                <a:gd name="connsiteY35" fmla="*/ 3796811 h 5379515"/>
                <a:gd name="connsiteX36" fmla="*/ 6764740 w 11040075"/>
                <a:gd name="connsiteY36" fmla="*/ 3577870 h 5379515"/>
                <a:gd name="connsiteX37" fmla="*/ 6764740 w 11040075"/>
                <a:gd name="connsiteY37" fmla="*/ 4983839 h 5379515"/>
                <a:gd name="connsiteX38" fmla="*/ 7160416 w 11040075"/>
                <a:gd name="connsiteY38" fmla="*/ 5379515 h 5379515"/>
                <a:gd name="connsiteX39" fmla="*/ 7556092 w 11040075"/>
                <a:gd name="connsiteY39" fmla="*/ 4983839 h 5379515"/>
                <a:gd name="connsiteX40" fmla="*/ 7556092 w 11040075"/>
                <a:gd name="connsiteY40" fmla="*/ 3244183 h 5379515"/>
                <a:gd name="connsiteX41" fmla="*/ 7805367 w 11040075"/>
                <a:gd name="connsiteY41" fmla="*/ 3141308 h 5379515"/>
                <a:gd name="connsiteX42" fmla="*/ 8479335 w 11040075"/>
                <a:gd name="connsiteY42" fmla="*/ 2863015 h 5379515"/>
                <a:gd name="connsiteX43" fmla="*/ 8557151 w 11040075"/>
                <a:gd name="connsiteY43" fmla="*/ 2930280 h 5379515"/>
                <a:gd name="connsiteX44" fmla="*/ 9707249 w 11040075"/>
                <a:gd name="connsiteY44" fmla="*/ 3362886 h 5379515"/>
                <a:gd name="connsiteX45" fmla="*/ 9891898 w 11040075"/>
                <a:gd name="connsiteY45" fmla="*/ 3362886 h 5379515"/>
                <a:gd name="connsiteX46" fmla="*/ 10369348 w 11040075"/>
                <a:gd name="connsiteY46" fmla="*/ 3112291 h 5379515"/>
                <a:gd name="connsiteX47" fmla="*/ 10407596 w 11040075"/>
                <a:gd name="connsiteY47" fmla="*/ 3029199 h 5379515"/>
                <a:gd name="connsiteX48" fmla="*/ 10457715 w 11040075"/>
                <a:gd name="connsiteY48" fmla="*/ 2814215 h 5379515"/>
                <a:gd name="connsiteX49" fmla="*/ 10441888 w 11040075"/>
                <a:gd name="connsiteY49" fmla="*/ 2674410 h 5379515"/>
                <a:gd name="connsiteX50" fmla="*/ 11034937 w 11040075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1034937 w 11036990"/>
                <a:gd name="connsiteY0" fmla="*/ 1743257 h 5379515"/>
                <a:gd name="connsiteX1" fmla="*/ 10809388 w 11036990"/>
                <a:gd name="connsiteY1" fmla="*/ 1609024 h 5379515"/>
                <a:gd name="connsiteX2" fmla="*/ 10036979 w 11036990"/>
                <a:gd name="connsiteY2" fmla="*/ 2101999 h 5379515"/>
                <a:gd name="connsiteX3" fmla="*/ 10154363 w 11036990"/>
                <a:gd name="connsiteY3" fmla="*/ 1450452 h 5379515"/>
                <a:gd name="connsiteX4" fmla="*/ 10100485 w 11036990"/>
                <a:gd name="connsiteY4" fmla="*/ 1374324 h 5379515"/>
                <a:gd name="connsiteX5" fmla="*/ 10034342 w 11036990"/>
                <a:gd name="connsiteY5" fmla="*/ 1402971 h 5379515"/>
                <a:gd name="connsiteX6" fmla="*/ 9571401 w 11036990"/>
                <a:gd name="connsiteY6" fmla="*/ 1675987 h 5379515"/>
                <a:gd name="connsiteX7" fmla="*/ 9063617 w 11036990"/>
                <a:gd name="connsiteY7" fmla="*/ 1139187 h 5379515"/>
                <a:gd name="connsiteX8" fmla="*/ 9270687 w 11036990"/>
                <a:gd name="connsiteY8" fmla="*/ 1023122 h 5379515"/>
                <a:gd name="connsiteX9" fmla="*/ 9285195 w 11036990"/>
                <a:gd name="connsiteY9" fmla="*/ 342559 h 5379515"/>
                <a:gd name="connsiteX10" fmla="*/ 8772136 w 11036990"/>
                <a:gd name="connsiteY10" fmla="*/ 833198 h 5379515"/>
                <a:gd name="connsiteX11" fmla="*/ 8525497 w 11036990"/>
                <a:gd name="connsiteY11" fmla="*/ 569414 h 5379515"/>
                <a:gd name="connsiteX12" fmla="*/ 7111616 w 11036990"/>
                <a:gd name="connsiteY12" fmla="*/ 2278 h 5379515"/>
                <a:gd name="connsiteX13" fmla="*/ 5660804 w 11036990"/>
                <a:gd name="connsiteY13" fmla="*/ 242322 h 5379515"/>
                <a:gd name="connsiteX14" fmla="*/ 3890813 w 11036990"/>
                <a:gd name="connsiteY14" fmla="*/ 318819 h 5379515"/>
                <a:gd name="connsiteX15" fmla="*/ 2665537 w 11036990"/>
                <a:gd name="connsiteY15" fmla="*/ 225176 h 5379515"/>
                <a:gd name="connsiteX16" fmla="*/ 2203915 w 11036990"/>
                <a:gd name="connsiteY16" fmla="*/ 247597 h 5379515"/>
                <a:gd name="connsiteX17" fmla="*/ 0 w 11036990"/>
                <a:gd name="connsiteY17" fmla="*/ 2365783 h 5379515"/>
                <a:gd name="connsiteX18" fmla="*/ 0 w 11036990"/>
                <a:gd name="connsiteY18" fmla="*/ 2841913 h 5379515"/>
                <a:gd name="connsiteX19" fmla="*/ 433925 w 11036990"/>
                <a:gd name="connsiteY19" fmla="*/ 2646713 h 5379515"/>
                <a:gd name="connsiteX20" fmla="*/ 433925 w 11036990"/>
                <a:gd name="connsiteY20" fmla="*/ 4983839 h 5379515"/>
                <a:gd name="connsiteX21" fmla="*/ 829601 w 11036990"/>
                <a:gd name="connsiteY21" fmla="*/ 5379515 h 5379515"/>
                <a:gd name="connsiteX22" fmla="*/ 1225277 w 11036990"/>
                <a:gd name="connsiteY22" fmla="*/ 4983839 h 5379515"/>
                <a:gd name="connsiteX23" fmla="*/ 1225277 w 11036990"/>
                <a:gd name="connsiteY23" fmla="*/ 4069827 h 5379515"/>
                <a:gd name="connsiteX24" fmla="*/ 1752844 w 11036990"/>
                <a:gd name="connsiteY24" fmla="*/ 3846929 h 5379515"/>
                <a:gd name="connsiteX25" fmla="*/ 1752844 w 11036990"/>
                <a:gd name="connsiteY25" fmla="*/ 4983839 h 5379515"/>
                <a:gd name="connsiteX26" fmla="*/ 2148520 w 11036990"/>
                <a:gd name="connsiteY26" fmla="*/ 5379515 h 5379515"/>
                <a:gd name="connsiteX27" fmla="*/ 2544196 w 11036990"/>
                <a:gd name="connsiteY27" fmla="*/ 4983839 h 5379515"/>
                <a:gd name="connsiteX28" fmla="*/ 2544196 w 11036990"/>
                <a:gd name="connsiteY28" fmla="*/ 4018389 h 5379515"/>
                <a:gd name="connsiteX29" fmla="*/ 1936174 w 11036990"/>
                <a:gd name="connsiteY29" fmla="*/ 3634583 h 5379515"/>
                <a:gd name="connsiteX30" fmla="*/ 2046964 w 11036990"/>
                <a:gd name="connsiteY30" fmla="*/ 3390583 h 5379515"/>
                <a:gd name="connsiteX31" fmla="*/ 5445820 w 11036990"/>
                <a:gd name="connsiteY31" fmla="*/ 4098843 h 5379515"/>
                <a:gd name="connsiteX32" fmla="*/ 5445820 w 11036990"/>
                <a:gd name="connsiteY32" fmla="*/ 4983839 h 5379515"/>
                <a:gd name="connsiteX33" fmla="*/ 5841496 w 11036990"/>
                <a:gd name="connsiteY33" fmla="*/ 5379515 h 5379515"/>
                <a:gd name="connsiteX34" fmla="*/ 6237172 w 11036990"/>
                <a:gd name="connsiteY34" fmla="*/ 4983839 h 5379515"/>
                <a:gd name="connsiteX35" fmla="*/ 6237172 w 11036990"/>
                <a:gd name="connsiteY35" fmla="*/ 3796811 h 5379515"/>
                <a:gd name="connsiteX36" fmla="*/ 6764740 w 11036990"/>
                <a:gd name="connsiteY36" fmla="*/ 3577870 h 5379515"/>
                <a:gd name="connsiteX37" fmla="*/ 6764740 w 11036990"/>
                <a:gd name="connsiteY37" fmla="*/ 4983839 h 5379515"/>
                <a:gd name="connsiteX38" fmla="*/ 7160416 w 11036990"/>
                <a:gd name="connsiteY38" fmla="*/ 5379515 h 5379515"/>
                <a:gd name="connsiteX39" fmla="*/ 7556092 w 11036990"/>
                <a:gd name="connsiteY39" fmla="*/ 4983839 h 5379515"/>
                <a:gd name="connsiteX40" fmla="*/ 7556092 w 11036990"/>
                <a:gd name="connsiteY40" fmla="*/ 3244183 h 5379515"/>
                <a:gd name="connsiteX41" fmla="*/ 7805367 w 11036990"/>
                <a:gd name="connsiteY41" fmla="*/ 3141308 h 5379515"/>
                <a:gd name="connsiteX42" fmla="*/ 8479335 w 11036990"/>
                <a:gd name="connsiteY42" fmla="*/ 2863015 h 5379515"/>
                <a:gd name="connsiteX43" fmla="*/ 8557151 w 11036990"/>
                <a:gd name="connsiteY43" fmla="*/ 2930280 h 5379515"/>
                <a:gd name="connsiteX44" fmla="*/ 9707249 w 11036990"/>
                <a:gd name="connsiteY44" fmla="*/ 3362886 h 5379515"/>
                <a:gd name="connsiteX45" fmla="*/ 9891898 w 11036990"/>
                <a:gd name="connsiteY45" fmla="*/ 3362886 h 5379515"/>
                <a:gd name="connsiteX46" fmla="*/ 10369348 w 11036990"/>
                <a:gd name="connsiteY46" fmla="*/ 3112291 h 5379515"/>
                <a:gd name="connsiteX47" fmla="*/ 10407596 w 11036990"/>
                <a:gd name="connsiteY47" fmla="*/ 3029199 h 5379515"/>
                <a:gd name="connsiteX48" fmla="*/ 10457715 w 11036990"/>
                <a:gd name="connsiteY48" fmla="*/ 2814215 h 5379515"/>
                <a:gd name="connsiteX49" fmla="*/ 10441888 w 11036990"/>
                <a:gd name="connsiteY49" fmla="*/ 2674410 h 5379515"/>
                <a:gd name="connsiteX50" fmla="*/ 11034937 w 11036990"/>
                <a:gd name="connsiteY50" fmla="*/ 1743257 h 5379515"/>
                <a:gd name="connsiteX0" fmla="*/ 10918978 w 10944131"/>
                <a:gd name="connsiteY0" fmla="*/ 1997475 h 5379515"/>
                <a:gd name="connsiteX1" fmla="*/ 10809388 w 10944131"/>
                <a:gd name="connsiteY1" fmla="*/ 1609024 h 5379515"/>
                <a:gd name="connsiteX2" fmla="*/ 10036979 w 10944131"/>
                <a:gd name="connsiteY2" fmla="*/ 2101999 h 5379515"/>
                <a:gd name="connsiteX3" fmla="*/ 10154363 w 10944131"/>
                <a:gd name="connsiteY3" fmla="*/ 1450452 h 5379515"/>
                <a:gd name="connsiteX4" fmla="*/ 10100485 w 10944131"/>
                <a:gd name="connsiteY4" fmla="*/ 1374324 h 5379515"/>
                <a:gd name="connsiteX5" fmla="*/ 10034342 w 10944131"/>
                <a:gd name="connsiteY5" fmla="*/ 1402971 h 5379515"/>
                <a:gd name="connsiteX6" fmla="*/ 9571401 w 10944131"/>
                <a:gd name="connsiteY6" fmla="*/ 1675987 h 5379515"/>
                <a:gd name="connsiteX7" fmla="*/ 9063617 w 10944131"/>
                <a:gd name="connsiteY7" fmla="*/ 1139187 h 5379515"/>
                <a:gd name="connsiteX8" fmla="*/ 9270687 w 10944131"/>
                <a:gd name="connsiteY8" fmla="*/ 1023122 h 5379515"/>
                <a:gd name="connsiteX9" fmla="*/ 9285195 w 10944131"/>
                <a:gd name="connsiteY9" fmla="*/ 342559 h 5379515"/>
                <a:gd name="connsiteX10" fmla="*/ 8772136 w 10944131"/>
                <a:gd name="connsiteY10" fmla="*/ 833198 h 5379515"/>
                <a:gd name="connsiteX11" fmla="*/ 8525497 w 10944131"/>
                <a:gd name="connsiteY11" fmla="*/ 569414 h 5379515"/>
                <a:gd name="connsiteX12" fmla="*/ 7111616 w 10944131"/>
                <a:gd name="connsiteY12" fmla="*/ 2278 h 5379515"/>
                <a:gd name="connsiteX13" fmla="*/ 5660804 w 10944131"/>
                <a:gd name="connsiteY13" fmla="*/ 242322 h 5379515"/>
                <a:gd name="connsiteX14" fmla="*/ 3890813 w 10944131"/>
                <a:gd name="connsiteY14" fmla="*/ 318819 h 5379515"/>
                <a:gd name="connsiteX15" fmla="*/ 2665537 w 10944131"/>
                <a:gd name="connsiteY15" fmla="*/ 225176 h 5379515"/>
                <a:gd name="connsiteX16" fmla="*/ 2203915 w 10944131"/>
                <a:gd name="connsiteY16" fmla="*/ 247597 h 5379515"/>
                <a:gd name="connsiteX17" fmla="*/ 0 w 10944131"/>
                <a:gd name="connsiteY17" fmla="*/ 2365783 h 5379515"/>
                <a:gd name="connsiteX18" fmla="*/ 0 w 10944131"/>
                <a:gd name="connsiteY18" fmla="*/ 2841913 h 5379515"/>
                <a:gd name="connsiteX19" fmla="*/ 433925 w 10944131"/>
                <a:gd name="connsiteY19" fmla="*/ 2646713 h 5379515"/>
                <a:gd name="connsiteX20" fmla="*/ 433925 w 10944131"/>
                <a:gd name="connsiteY20" fmla="*/ 4983839 h 5379515"/>
                <a:gd name="connsiteX21" fmla="*/ 829601 w 10944131"/>
                <a:gd name="connsiteY21" fmla="*/ 5379515 h 5379515"/>
                <a:gd name="connsiteX22" fmla="*/ 1225277 w 10944131"/>
                <a:gd name="connsiteY22" fmla="*/ 4983839 h 5379515"/>
                <a:gd name="connsiteX23" fmla="*/ 1225277 w 10944131"/>
                <a:gd name="connsiteY23" fmla="*/ 4069827 h 5379515"/>
                <a:gd name="connsiteX24" fmla="*/ 1752844 w 10944131"/>
                <a:gd name="connsiteY24" fmla="*/ 3846929 h 5379515"/>
                <a:gd name="connsiteX25" fmla="*/ 1752844 w 10944131"/>
                <a:gd name="connsiteY25" fmla="*/ 4983839 h 5379515"/>
                <a:gd name="connsiteX26" fmla="*/ 2148520 w 10944131"/>
                <a:gd name="connsiteY26" fmla="*/ 5379515 h 5379515"/>
                <a:gd name="connsiteX27" fmla="*/ 2544196 w 10944131"/>
                <a:gd name="connsiteY27" fmla="*/ 4983839 h 5379515"/>
                <a:gd name="connsiteX28" fmla="*/ 2544196 w 10944131"/>
                <a:gd name="connsiteY28" fmla="*/ 4018389 h 5379515"/>
                <a:gd name="connsiteX29" fmla="*/ 1936174 w 10944131"/>
                <a:gd name="connsiteY29" fmla="*/ 3634583 h 5379515"/>
                <a:gd name="connsiteX30" fmla="*/ 2046964 w 10944131"/>
                <a:gd name="connsiteY30" fmla="*/ 3390583 h 5379515"/>
                <a:gd name="connsiteX31" fmla="*/ 5445820 w 10944131"/>
                <a:gd name="connsiteY31" fmla="*/ 4098843 h 5379515"/>
                <a:gd name="connsiteX32" fmla="*/ 5445820 w 10944131"/>
                <a:gd name="connsiteY32" fmla="*/ 4983839 h 5379515"/>
                <a:gd name="connsiteX33" fmla="*/ 5841496 w 10944131"/>
                <a:gd name="connsiteY33" fmla="*/ 5379515 h 5379515"/>
                <a:gd name="connsiteX34" fmla="*/ 6237172 w 10944131"/>
                <a:gd name="connsiteY34" fmla="*/ 4983839 h 5379515"/>
                <a:gd name="connsiteX35" fmla="*/ 6237172 w 10944131"/>
                <a:gd name="connsiteY35" fmla="*/ 3796811 h 5379515"/>
                <a:gd name="connsiteX36" fmla="*/ 6764740 w 10944131"/>
                <a:gd name="connsiteY36" fmla="*/ 3577870 h 5379515"/>
                <a:gd name="connsiteX37" fmla="*/ 6764740 w 10944131"/>
                <a:gd name="connsiteY37" fmla="*/ 4983839 h 5379515"/>
                <a:gd name="connsiteX38" fmla="*/ 7160416 w 10944131"/>
                <a:gd name="connsiteY38" fmla="*/ 5379515 h 5379515"/>
                <a:gd name="connsiteX39" fmla="*/ 7556092 w 10944131"/>
                <a:gd name="connsiteY39" fmla="*/ 4983839 h 5379515"/>
                <a:gd name="connsiteX40" fmla="*/ 7556092 w 10944131"/>
                <a:gd name="connsiteY40" fmla="*/ 3244183 h 5379515"/>
                <a:gd name="connsiteX41" fmla="*/ 7805367 w 10944131"/>
                <a:gd name="connsiteY41" fmla="*/ 3141308 h 5379515"/>
                <a:gd name="connsiteX42" fmla="*/ 8479335 w 10944131"/>
                <a:gd name="connsiteY42" fmla="*/ 2863015 h 5379515"/>
                <a:gd name="connsiteX43" fmla="*/ 8557151 w 10944131"/>
                <a:gd name="connsiteY43" fmla="*/ 2930280 h 5379515"/>
                <a:gd name="connsiteX44" fmla="*/ 9707249 w 10944131"/>
                <a:gd name="connsiteY44" fmla="*/ 3362886 h 5379515"/>
                <a:gd name="connsiteX45" fmla="*/ 9891898 w 10944131"/>
                <a:gd name="connsiteY45" fmla="*/ 3362886 h 5379515"/>
                <a:gd name="connsiteX46" fmla="*/ 10369348 w 10944131"/>
                <a:gd name="connsiteY46" fmla="*/ 3112291 h 5379515"/>
                <a:gd name="connsiteX47" fmla="*/ 10407596 w 10944131"/>
                <a:gd name="connsiteY47" fmla="*/ 3029199 h 5379515"/>
                <a:gd name="connsiteX48" fmla="*/ 10457715 w 10944131"/>
                <a:gd name="connsiteY48" fmla="*/ 2814215 h 5379515"/>
                <a:gd name="connsiteX49" fmla="*/ 10441888 w 10944131"/>
                <a:gd name="connsiteY49" fmla="*/ 2674410 h 5379515"/>
                <a:gd name="connsiteX50" fmla="*/ 10918978 w 1094413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  <a:gd name="connsiteX0" fmla="*/ 10918978 w 10962611"/>
                <a:gd name="connsiteY0" fmla="*/ 1997475 h 5379515"/>
                <a:gd name="connsiteX1" fmla="*/ 10809388 w 10962611"/>
                <a:gd name="connsiteY1" fmla="*/ 1609024 h 5379515"/>
                <a:gd name="connsiteX2" fmla="*/ 10036979 w 10962611"/>
                <a:gd name="connsiteY2" fmla="*/ 2101999 h 5379515"/>
                <a:gd name="connsiteX3" fmla="*/ 10154363 w 10962611"/>
                <a:gd name="connsiteY3" fmla="*/ 1450452 h 5379515"/>
                <a:gd name="connsiteX4" fmla="*/ 10100485 w 10962611"/>
                <a:gd name="connsiteY4" fmla="*/ 1374324 h 5379515"/>
                <a:gd name="connsiteX5" fmla="*/ 10034342 w 10962611"/>
                <a:gd name="connsiteY5" fmla="*/ 1402971 h 5379515"/>
                <a:gd name="connsiteX6" fmla="*/ 9571401 w 10962611"/>
                <a:gd name="connsiteY6" fmla="*/ 1675987 h 5379515"/>
                <a:gd name="connsiteX7" fmla="*/ 9063617 w 10962611"/>
                <a:gd name="connsiteY7" fmla="*/ 1139187 h 5379515"/>
                <a:gd name="connsiteX8" fmla="*/ 9270687 w 10962611"/>
                <a:gd name="connsiteY8" fmla="*/ 1023122 h 5379515"/>
                <a:gd name="connsiteX9" fmla="*/ 9285195 w 10962611"/>
                <a:gd name="connsiteY9" fmla="*/ 342559 h 5379515"/>
                <a:gd name="connsiteX10" fmla="*/ 8772136 w 10962611"/>
                <a:gd name="connsiteY10" fmla="*/ 833198 h 5379515"/>
                <a:gd name="connsiteX11" fmla="*/ 8525497 w 10962611"/>
                <a:gd name="connsiteY11" fmla="*/ 569414 h 5379515"/>
                <a:gd name="connsiteX12" fmla="*/ 7111616 w 10962611"/>
                <a:gd name="connsiteY12" fmla="*/ 2278 h 5379515"/>
                <a:gd name="connsiteX13" fmla="*/ 5660804 w 10962611"/>
                <a:gd name="connsiteY13" fmla="*/ 242322 h 5379515"/>
                <a:gd name="connsiteX14" fmla="*/ 3890813 w 10962611"/>
                <a:gd name="connsiteY14" fmla="*/ 318819 h 5379515"/>
                <a:gd name="connsiteX15" fmla="*/ 2665537 w 10962611"/>
                <a:gd name="connsiteY15" fmla="*/ 225176 h 5379515"/>
                <a:gd name="connsiteX16" fmla="*/ 2203915 w 10962611"/>
                <a:gd name="connsiteY16" fmla="*/ 247597 h 5379515"/>
                <a:gd name="connsiteX17" fmla="*/ 0 w 10962611"/>
                <a:gd name="connsiteY17" fmla="*/ 2365783 h 5379515"/>
                <a:gd name="connsiteX18" fmla="*/ 0 w 10962611"/>
                <a:gd name="connsiteY18" fmla="*/ 2841913 h 5379515"/>
                <a:gd name="connsiteX19" fmla="*/ 433925 w 10962611"/>
                <a:gd name="connsiteY19" fmla="*/ 2646713 h 5379515"/>
                <a:gd name="connsiteX20" fmla="*/ 433925 w 10962611"/>
                <a:gd name="connsiteY20" fmla="*/ 4983839 h 5379515"/>
                <a:gd name="connsiteX21" fmla="*/ 829601 w 10962611"/>
                <a:gd name="connsiteY21" fmla="*/ 5379515 h 5379515"/>
                <a:gd name="connsiteX22" fmla="*/ 1225277 w 10962611"/>
                <a:gd name="connsiteY22" fmla="*/ 4983839 h 5379515"/>
                <a:gd name="connsiteX23" fmla="*/ 1225277 w 10962611"/>
                <a:gd name="connsiteY23" fmla="*/ 4069827 h 5379515"/>
                <a:gd name="connsiteX24" fmla="*/ 1752844 w 10962611"/>
                <a:gd name="connsiteY24" fmla="*/ 3846929 h 5379515"/>
                <a:gd name="connsiteX25" fmla="*/ 1752844 w 10962611"/>
                <a:gd name="connsiteY25" fmla="*/ 4983839 h 5379515"/>
                <a:gd name="connsiteX26" fmla="*/ 2148520 w 10962611"/>
                <a:gd name="connsiteY26" fmla="*/ 5379515 h 5379515"/>
                <a:gd name="connsiteX27" fmla="*/ 2544196 w 10962611"/>
                <a:gd name="connsiteY27" fmla="*/ 4983839 h 5379515"/>
                <a:gd name="connsiteX28" fmla="*/ 2544196 w 10962611"/>
                <a:gd name="connsiteY28" fmla="*/ 4018389 h 5379515"/>
                <a:gd name="connsiteX29" fmla="*/ 1936174 w 10962611"/>
                <a:gd name="connsiteY29" fmla="*/ 3634583 h 5379515"/>
                <a:gd name="connsiteX30" fmla="*/ 2046964 w 10962611"/>
                <a:gd name="connsiteY30" fmla="*/ 3390583 h 5379515"/>
                <a:gd name="connsiteX31" fmla="*/ 5445820 w 10962611"/>
                <a:gd name="connsiteY31" fmla="*/ 4098843 h 5379515"/>
                <a:gd name="connsiteX32" fmla="*/ 5445820 w 10962611"/>
                <a:gd name="connsiteY32" fmla="*/ 4983839 h 5379515"/>
                <a:gd name="connsiteX33" fmla="*/ 5841496 w 10962611"/>
                <a:gd name="connsiteY33" fmla="*/ 5379515 h 5379515"/>
                <a:gd name="connsiteX34" fmla="*/ 6237172 w 10962611"/>
                <a:gd name="connsiteY34" fmla="*/ 4983839 h 5379515"/>
                <a:gd name="connsiteX35" fmla="*/ 6237172 w 10962611"/>
                <a:gd name="connsiteY35" fmla="*/ 3796811 h 5379515"/>
                <a:gd name="connsiteX36" fmla="*/ 6764740 w 10962611"/>
                <a:gd name="connsiteY36" fmla="*/ 3577870 h 5379515"/>
                <a:gd name="connsiteX37" fmla="*/ 6764740 w 10962611"/>
                <a:gd name="connsiteY37" fmla="*/ 4983839 h 5379515"/>
                <a:gd name="connsiteX38" fmla="*/ 7160416 w 10962611"/>
                <a:gd name="connsiteY38" fmla="*/ 5379515 h 5379515"/>
                <a:gd name="connsiteX39" fmla="*/ 7556092 w 10962611"/>
                <a:gd name="connsiteY39" fmla="*/ 4983839 h 5379515"/>
                <a:gd name="connsiteX40" fmla="*/ 7556092 w 10962611"/>
                <a:gd name="connsiteY40" fmla="*/ 3244183 h 5379515"/>
                <a:gd name="connsiteX41" fmla="*/ 7805367 w 10962611"/>
                <a:gd name="connsiteY41" fmla="*/ 3141308 h 5379515"/>
                <a:gd name="connsiteX42" fmla="*/ 8479335 w 10962611"/>
                <a:gd name="connsiteY42" fmla="*/ 2863015 h 5379515"/>
                <a:gd name="connsiteX43" fmla="*/ 8557151 w 10962611"/>
                <a:gd name="connsiteY43" fmla="*/ 2930280 h 5379515"/>
                <a:gd name="connsiteX44" fmla="*/ 9707249 w 10962611"/>
                <a:gd name="connsiteY44" fmla="*/ 3362886 h 5379515"/>
                <a:gd name="connsiteX45" fmla="*/ 9891898 w 10962611"/>
                <a:gd name="connsiteY45" fmla="*/ 3362886 h 5379515"/>
                <a:gd name="connsiteX46" fmla="*/ 10369348 w 10962611"/>
                <a:gd name="connsiteY46" fmla="*/ 3112291 h 5379515"/>
                <a:gd name="connsiteX47" fmla="*/ 10407596 w 10962611"/>
                <a:gd name="connsiteY47" fmla="*/ 3029199 h 5379515"/>
                <a:gd name="connsiteX48" fmla="*/ 10457715 w 10962611"/>
                <a:gd name="connsiteY48" fmla="*/ 2814215 h 5379515"/>
                <a:gd name="connsiteX49" fmla="*/ 10441888 w 10962611"/>
                <a:gd name="connsiteY49" fmla="*/ 2674410 h 5379515"/>
                <a:gd name="connsiteX50" fmla="*/ 10918978 w 10962611"/>
                <a:gd name="connsiteY50" fmla="*/ 1997475 h 537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62611" h="5379515">
                  <a:moveTo>
                    <a:pt x="10918978" y="1997475"/>
                  </a:moveTo>
                  <a:cubicBezTo>
                    <a:pt x="10975767" y="1642998"/>
                    <a:pt x="11009165" y="1439964"/>
                    <a:pt x="10809388" y="1609024"/>
                  </a:cubicBezTo>
                  <a:cubicBezTo>
                    <a:pt x="10599591" y="1821187"/>
                    <a:pt x="10561772" y="1996760"/>
                    <a:pt x="10036979" y="2101999"/>
                  </a:cubicBezTo>
                  <a:lnTo>
                    <a:pt x="10154363" y="1450452"/>
                  </a:lnTo>
                  <a:cubicBezTo>
                    <a:pt x="10160509" y="1414551"/>
                    <a:pt x="10136386" y="1380470"/>
                    <a:pt x="10100485" y="1374324"/>
                  </a:cubicBezTo>
                  <a:cubicBezTo>
                    <a:pt x="10074714" y="1369906"/>
                    <a:pt x="10048758" y="1381143"/>
                    <a:pt x="10034342" y="1402971"/>
                  </a:cubicBezTo>
                  <a:cubicBezTo>
                    <a:pt x="9919029" y="1548013"/>
                    <a:pt x="9754124" y="1645256"/>
                    <a:pt x="9571401" y="1675987"/>
                  </a:cubicBezTo>
                  <a:lnTo>
                    <a:pt x="9063617" y="1139187"/>
                  </a:lnTo>
                  <a:cubicBezTo>
                    <a:pt x="9141420" y="1118823"/>
                    <a:pt x="9212708" y="1078860"/>
                    <a:pt x="9270687" y="1023122"/>
                  </a:cubicBezTo>
                  <a:cubicBezTo>
                    <a:pt x="9462590" y="839186"/>
                    <a:pt x="9469080" y="534515"/>
                    <a:pt x="9285195" y="342559"/>
                  </a:cubicBezTo>
                  <a:lnTo>
                    <a:pt x="8772136" y="833198"/>
                  </a:lnTo>
                  <a:lnTo>
                    <a:pt x="8525497" y="569414"/>
                  </a:lnTo>
                  <a:cubicBezTo>
                    <a:pt x="8159682" y="182891"/>
                    <a:pt x="7643127" y="-24311"/>
                    <a:pt x="7111616" y="2278"/>
                  </a:cubicBezTo>
                  <a:lnTo>
                    <a:pt x="5660804" y="242322"/>
                  </a:lnTo>
                  <a:cubicBezTo>
                    <a:pt x="5076100" y="339579"/>
                    <a:pt x="4481729" y="365271"/>
                    <a:pt x="3890813" y="318819"/>
                  </a:cubicBezTo>
                  <a:lnTo>
                    <a:pt x="2665537" y="225176"/>
                  </a:lnTo>
                  <a:cubicBezTo>
                    <a:pt x="2511382" y="224819"/>
                    <a:pt x="2357305" y="232298"/>
                    <a:pt x="2203915" y="247597"/>
                  </a:cubicBezTo>
                  <a:cubicBezTo>
                    <a:pt x="917968" y="310905"/>
                    <a:pt x="0" y="1240744"/>
                    <a:pt x="0" y="2365783"/>
                  </a:cubicBezTo>
                  <a:lnTo>
                    <a:pt x="0" y="2841913"/>
                  </a:lnTo>
                  <a:lnTo>
                    <a:pt x="433925" y="2646713"/>
                  </a:lnTo>
                  <a:lnTo>
                    <a:pt x="433925" y="4983839"/>
                  </a:lnTo>
                  <a:cubicBezTo>
                    <a:pt x="433925" y="5202370"/>
                    <a:pt x="611075" y="5379515"/>
                    <a:pt x="829601" y="5379515"/>
                  </a:cubicBezTo>
                  <a:cubicBezTo>
                    <a:pt x="1048132" y="5379515"/>
                    <a:pt x="1225277" y="5202370"/>
                    <a:pt x="1225277" y="4983839"/>
                  </a:cubicBezTo>
                  <a:lnTo>
                    <a:pt x="1225277" y="4069827"/>
                  </a:lnTo>
                  <a:cubicBezTo>
                    <a:pt x="1419989" y="4052021"/>
                    <a:pt x="1604347" y="3974126"/>
                    <a:pt x="1752844" y="3846929"/>
                  </a:cubicBezTo>
                  <a:lnTo>
                    <a:pt x="1752844" y="4983839"/>
                  </a:lnTo>
                  <a:cubicBezTo>
                    <a:pt x="1752844" y="5202370"/>
                    <a:pt x="1929989" y="5379515"/>
                    <a:pt x="2148520" y="5379515"/>
                  </a:cubicBezTo>
                  <a:cubicBezTo>
                    <a:pt x="2367052" y="5379515"/>
                    <a:pt x="2544196" y="5202370"/>
                    <a:pt x="2544196" y="4983839"/>
                  </a:cubicBezTo>
                  <a:lnTo>
                    <a:pt x="2544196" y="4018389"/>
                  </a:lnTo>
                  <a:cubicBezTo>
                    <a:pt x="2330162" y="3909407"/>
                    <a:pt x="2126626" y="3780931"/>
                    <a:pt x="1936174" y="3634583"/>
                  </a:cubicBezTo>
                  <a:cubicBezTo>
                    <a:pt x="1984289" y="3558798"/>
                    <a:pt x="2021574" y="3476683"/>
                    <a:pt x="2046964" y="3390583"/>
                  </a:cubicBezTo>
                  <a:cubicBezTo>
                    <a:pt x="3013007" y="4131816"/>
                    <a:pt x="4264121" y="4392527"/>
                    <a:pt x="5445820" y="4098843"/>
                  </a:cubicBezTo>
                  <a:lnTo>
                    <a:pt x="5445820" y="4983839"/>
                  </a:lnTo>
                  <a:cubicBezTo>
                    <a:pt x="5445820" y="5202370"/>
                    <a:pt x="5622964" y="5379515"/>
                    <a:pt x="5841496" y="5379515"/>
                  </a:cubicBezTo>
                  <a:cubicBezTo>
                    <a:pt x="6060028" y="5379515"/>
                    <a:pt x="6237172" y="5202370"/>
                    <a:pt x="6237172" y="4983839"/>
                  </a:cubicBezTo>
                  <a:lnTo>
                    <a:pt x="6237172" y="3796811"/>
                  </a:lnTo>
                  <a:lnTo>
                    <a:pt x="6764740" y="3577870"/>
                  </a:lnTo>
                  <a:lnTo>
                    <a:pt x="6764740" y="4983839"/>
                  </a:lnTo>
                  <a:cubicBezTo>
                    <a:pt x="6764740" y="5202370"/>
                    <a:pt x="6941884" y="5379515"/>
                    <a:pt x="7160416" y="5379515"/>
                  </a:cubicBezTo>
                  <a:cubicBezTo>
                    <a:pt x="7378947" y="5379515"/>
                    <a:pt x="7556092" y="5202370"/>
                    <a:pt x="7556092" y="4983839"/>
                  </a:cubicBezTo>
                  <a:lnTo>
                    <a:pt x="7556092" y="3244183"/>
                  </a:lnTo>
                  <a:lnTo>
                    <a:pt x="7805367" y="3141308"/>
                  </a:lnTo>
                  <a:lnTo>
                    <a:pt x="8479335" y="2863015"/>
                  </a:lnTo>
                  <a:lnTo>
                    <a:pt x="8557151" y="2930280"/>
                  </a:lnTo>
                  <a:cubicBezTo>
                    <a:pt x="8875447" y="3209060"/>
                    <a:pt x="9284127" y="3362780"/>
                    <a:pt x="9707249" y="3362886"/>
                  </a:cubicBezTo>
                  <a:lnTo>
                    <a:pt x="9891898" y="3362886"/>
                  </a:lnTo>
                  <a:cubicBezTo>
                    <a:pt x="10082667" y="3363308"/>
                    <a:pt x="10261341" y="3269533"/>
                    <a:pt x="10369348" y="3112291"/>
                  </a:cubicBezTo>
                  <a:cubicBezTo>
                    <a:pt x="10385689" y="3086401"/>
                    <a:pt x="10398561" y="3058453"/>
                    <a:pt x="10407596" y="3029199"/>
                  </a:cubicBezTo>
                  <a:cubicBezTo>
                    <a:pt x="10435175" y="2960510"/>
                    <a:pt x="10452070" y="2888009"/>
                    <a:pt x="10457715" y="2814215"/>
                  </a:cubicBezTo>
                  <a:cubicBezTo>
                    <a:pt x="10458005" y="2767156"/>
                    <a:pt x="10452690" y="2720216"/>
                    <a:pt x="10441888" y="2674410"/>
                  </a:cubicBezTo>
                  <a:cubicBezTo>
                    <a:pt x="10748260" y="2458199"/>
                    <a:pt x="10862189" y="2351952"/>
                    <a:pt x="10918978" y="1997475"/>
                  </a:cubicBezTo>
                  <a:close/>
                </a:path>
              </a:pathLst>
            </a:custGeom>
            <a:solidFill>
              <a:srgbClr val="858D8F"/>
            </a:solidFill>
            <a:ln w="131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46" descr="Rhino">
              <a:extLst>
                <a:ext uri="{FF2B5EF4-FFF2-40B4-BE49-F238E27FC236}">
                  <a16:creationId xmlns:a16="http://schemas.microsoft.com/office/drawing/2014/main" id="{5997DA39-A5F2-4937-9B91-46C3F8020276}"/>
                </a:ext>
              </a:extLst>
            </p:cNvPr>
            <p:cNvSpPr/>
            <p:nvPr/>
          </p:nvSpPr>
          <p:spPr>
            <a:xfrm flipH="1">
              <a:off x="34723023" y="30049117"/>
              <a:ext cx="4404510" cy="2549528"/>
            </a:xfrm>
            <a:custGeom>
              <a:avLst/>
              <a:gdLst>
                <a:gd name="connsiteX0" fmla="*/ 10656451 w 10605253"/>
                <a:gd name="connsiteY0" fmla="*/ 584785 h 4875978"/>
                <a:gd name="connsiteX1" fmla="*/ 10610130 w 10605253"/>
                <a:gd name="connsiteY1" fmla="*/ 509207 h 4875978"/>
                <a:gd name="connsiteX2" fmla="*/ 10534552 w 10605253"/>
                <a:gd name="connsiteY2" fmla="*/ 555529 h 4875978"/>
                <a:gd name="connsiteX3" fmla="*/ 9276549 w 10605253"/>
                <a:gd name="connsiteY3" fmla="*/ 1942745 h 4875978"/>
                <a:gd name="connsiteX4" fmla="*/ 9385040 w 10605253"/>
                <a:gd name="connsiteY4" fmla="*/ 1340562 h 4875978"/>
                <a:gd name="connsiteX5" fmla="*/ 9335244 w 10605253"/>
                <a:gd name="connsiteY5" fmla="*/ 1270201 h 4875978"/>
                <a:gd name="connsiteX6" fmla="*/ 9274112 w 10605253"/>
                <a:gd name="connsiteY6" fmla="*/ 1296678 h 4875978"/>
                <a:gd name="connsiteX7" fmla="*/ 8846244 w 10605253"/>
                <a:gd name="connsiteY7" fmla="*/ 1549010 h 4875978"/>
                <a:gd name="connsiteX8" fmla="*/ 8376932 w 10605253"/>
                <a:gd name="connsiteY8" fmla="*/ 1052879 h 4875978"/>
                <a:gd name="connsiteX9" fmla="*/ 8568314 w 10605253"/>
                <a:gd name="connsiteY9" fmla="*/ 945607 h 4875978"/>
                <a:gd name="connsiteX10" fmla="*/ 8581723 w 10605253"/>
                <a:gd name="connsiteY10" fmla="*/ 316606 h 4875978"/>
                <a:gd name="connsiteX11" fmla="*/ 8107534 w 10605253"/>
                <a:gd name="connsiteY11" fmla="*/ 770072 h 4875978"/>
                <a:gd name="connsiteX12" fmla="*/ 7879582 w 10605253"/>
                <a:gd name="connsiteY12" fmla="*/ 526273 h 4875978"/>
                <a:gd name="connsiteX13" fmla="*/ 6572820 w 10605253"/>
                <a:gd name="connsiteY13" fmla="*/ 2106 h 4875978"/>
                <a:gd name="connsiteX14" fmla="*/ 5231926 w 10605253"/>
                <a:gd name="connsiteY14" fmla="*/ 223963 h 4875978"/>
                <a:gd name="connsiteX15" fmla="*/ 3596034 w 10605253"/>
                <a:gd name="connsiteY15" fmla="*/ 294664 h 4875978"/>
                <a:gd name="connsiteX16" fmla="*/ 2463588 w 10605253"/>
                <a:gd name="connsiteY16" fmla="*/ 208116 h 4875978"/>
                <a:gd name="connsiteX17" fmla="*/ 2036940 w 10605253"/>
                <a:gd name="connsiteY17" fmla="*/ 228839 h 4875978"/>
                <a:gd name="connsiteX18" fmla="*/ 0 w 10605253"/>
                <a:gd name="connsiteY18" fmla="*/ 2186544 h 4875978"/>
                <a:gd name="connsiteX19" fmla="*/ 0 w 10605253"/>
                <a:gd name="connsiteY19" fmla="*/ 2626601 h 4875978"/>
                <a:gd name="connsiteX20" fmla="*/ 401049 w 10605253"/>
                <a:gd name="connsiteY20" fmla="*/ 2446190 h 4875978"/>
                <a:gd name="connsiteX21" fmla="*/ 401049 w 10605253"/>
                <a:gd name="connsiteY21" fmla="*/ 4606249 h 4875978"/>
                <a:gd name="connsiteX22" fmla="*/ 766748 w 10605253"/>
                <a:gd name="connsiteY22" fmla="*/ 4971947 h 4875978"/>
                <a:gd name="connsiteX23" fmla="*/ 1132446 w 10605253"/>
                <a:gd name="connsiteY23" fmla="*/ 4606249 h 4875978"/>
                <a:gd name="connsiteX24" fmla="*/ 1132446 w 10605253"/>
                <a:gd name="connsiteY24" fmla="*/ 3761486 h 4875978"/>
                <a:gd name="connsiteX25" fmla="*/ 1620044 w 10605253"/>
                <a:gd name="connsiteY25" fmla="*/ 3555475 h 4875978"/>
                <a:gd name="connsiteX26" fmla="*/ 1620044 w 10605253"/>
                <a:gd name="connsiteY26" fmla="*/ 4606249 h 4875978"/>
                <a:gd name="connsiteX27" fmla="*/ 1985742 w 10605253"/>
                <a:gd name="connsiteY27" fmla="*/ 4971947 h 4875978"/>
                <a:gd name="connsiteX28" fmla="*/ 2351441 w 10605253"/>
                <a:gd name="connsiteY28" fmla="*/ 4606249 h 4875978"/>
                <a:gd name="connsiteX29" fmla="*/ 2351441 w 10605253"/>
                <a:gd name="connsiteY29" fmla="*/ 3713944 h 4875978"/>
                <a:gd name="connsiteX30" fmla="*/ 1789484 w 10605253"/>
                <a:gd name="connsiteY30" fmla="*/ 3359217 h 4875978"/>
                <a:gd name="connsiteX31" fmla="*/ 1891880 w 10605253"/>
                <a:gd name="connsiteY31" fmla="*/ 3133703 h 4875978"/>
                <a:gd name="connsiteX32" fmla="*/ 5033229 w 10605253"/>
                <a:gd name="connsiteY32" fmla="*/ 3788303 h 4875978"/>
                <a:gd name="connsiteX33" fmla="*/ 5033229 w 10605253"/>
                <a:gd name="connsiteY33" fmla="*/ 4606249 h 4875978"/>
                <a:gd name="connsiteX34" fmla="*/ 5398928 w 10605253"/>
                <a:gd name="connsiteY34" fmla="*/ 4971947 h 4875978"/>
                <a:gd name="connsiteX35" fmla="*/ 5764626 w 10605253"/>
                <a:gd name="connsiteY35" fmla="*/ 4606249 h 4875978"/>
                <a:gd name="connsiteX36" fmla="*/ 5764626 w 10605253"/>
                <a:gd name="connsiteY36" fmla="*/ 3509154 h 4875978"/>
                <a:gd name="connsiteX37" fmla="*/ 6252224 w 10605253"/>
                <a:gd name="connsiteY37" fmla="*/ 3306800 h 4875978"/>
                <a:gd name="connsiteX38" fmla="*/ 6252224 w 10605253"/>
                <a:gd name="connsiteY38" fmla="*/ 4606249 h 4875978"/>
                <a:gd name="connsiteX39" fmla="*/ 6617922 w 10605253"/>
                <a:gd name="connsiteY39" fmla="*/ 4971947 h 4875978"/>
                <a:gd name="connsiteX40" fmla="*/ 6983621 w 10605253"/>
                <a:gd name="connsiteY40" fmla="*/ 4606249 h 4875978"/>
                <a:gd name="connsiteX41" fmla="*/ 6983621 w 10605253"/>
                <a:gd name="connsiteY41" fmla="*/ 2998395 h 4875978"/>
                <a:gd name="connsiteX42" fmla="*/ 7214011 w 10605253"/>
                <a:gd name="connsiteY42" fmla="*/ 2903313 h 4875978"/>
                <a:gd name="connsiteX43" fmla="*/ 7836917 w 10605253"/>
                <a:gd name="connsiteY43" fmla="*/ 2646105 h 4875978"/>
                <a:gd name="connsiteX44" fmla="*/ 7908837 w 10605253"/>
                <a:gd name="connsiteY44" fmla="*/ 2708274 h 4875978"/>
                <a:gd name="connsiteX45" fmla="*/ 8971801 w 10605253"/>
                <a:gd name="connsiteY45" fmla="*/ 3108104 h 4875978"/>
                <a:gd name="connsiteX46" fmla="*/ 9142460 w 10605253"/>
                <a:gd name="connsiteY46" fmla="*/ 3108104 h 4875978"/>
                <a:gd name="connsiteX47" fmla="*/ 9583736 w 10605253"/>
                <a:gd name="connsiteY47" fmla="*/ 2876495 h 4875978"/>
                <a:gd name="connsiteX48" fmla="*/ 9619087 w 10605253"/>
                <a:gd name="connsiteY48" fmla="*/ 2799698 h 4875978"/>
                <a:gd name="connsiteX49" fmla="*/ 9665409 w 10605253"/>
                <a:gd name="connsiteY49" fmla="*/ 2601003 h 4875978"/>
                <a:gd name="connsiteX50" fmla="*/ 9650781 w 10605253"/>
                <a:gd name="connsiteY50" fmla="*/ 2471789 h 4875978"/>
                <a:gd name="connsiteX51" fmla="*/ 10656451 w 10605253"/>
                <a:gd name="connsiteY51" fmla="*/ 584785 h 4875978"/>
                <a:gd name="connsiteX0" fmla="*/ 9650781 w 10610130"/>
                <a:gd name="connsiteY0" fmla="*/ 2471789 h 4971947"/>
                <a:gd name="connsiteX1" fmla="*/ 10610130 w 10610130"/>
                <a:gd name="connsiteY1" fmla="*/ 509207 h 4971947"/>
                <a:gd name="connsiteX2" fmla="*/ 10534552 w 10610130"/>
                <a:gd name="connsiteY2" fmla="*/ 555529 h 4971947"/>
                <a:gd name="connsiteX3" fmla="*/ 9276549 w 10610130"/>
                <a:gd name="connsiteY3" fmla="*/ 1942745 h 4971947"/>
                <a:gd name="connsiteX4" fmla="*/ 9385040 w 10610130"/>
                <a:gd name="connsiteY4" fmla="*/ 1340562 h 4971947"/>
                <a:gd name="connsiteX5" fmla="*/ 9335244 w 10610130"/>
                <a:gd name="connsiteY5" fmla="*/ 1270201 h 4971947"/>
                <a:gd name="connsiteX6" fmla="*/ 9274112 w 10610130"/>
                <a:gd name="connsiteY6" fmla="*/ 1296678 h 4971947"/>
                <a:gd name="connsiteX7" fmla="*/ 8846244 w 10610130"/>
                <a:gd name="connsiteY7" fmla="*/ 1549010 h 4971947"/>
                <a:gd name="connsiteX8" fmla="*/ 8376932 w 10610130"/>
                <a:gd name="connsiteY8" fmla="*/ 1052879 h 4971947"/>
                <a:gd name="connsiteX9" fmla="*/ 8568314 w 10610130"/>
                <a:gd name="connsiteY9" fmla="*/ 945607 h 4971947"/>
                <a:gd name="connsiteX10" fmla="*/ 8581723 w 10610130"/>
                <a:gd name="connsiteY10" fmla="*/ 316606 h 4971947"/>
                <a:gd name="connsiteX11" fmla="*/ 8107534 w 10610130"/>
                <a:gd name="connsiteY11" fmla="*/ 770072 h 4971947"/>
                <a:gd name="connsiteX12" fmla="*/ 7879582 w 10610130"/>
                <a:gd name="connsiteY12" fmla="*/ 526273 h 4971947"/>
                <a:gd name="connsiteX13" fmla="*/ 6572820 w 10610130"/>
                <a:gd name="connsiteY13" fmla="*/ 2106 h 4971947"/>
                <a:gd name="connsiteX14" fmla="*/ 5231926 w 10610130"/>
                <a:gd name="connsiteY14" fmla="*/ 223963 h 4971947"/>
                <a:gd name="connsiteX15" fmla="*/ 3596034 w 10610130"/>
                <a:gd name="connsiteY15" fmla="*/ 294664 h 4971947"/>
                <a:gd name="connsiteX16" fmla="*/ 2463588 w 10610130"/>
                <a:gd name="connsiteY16" fmla="*/ 208116 h 4971947"/>
                <a:gd name="connsiteX17" fmla="*/ 2036940 w 10610130"/>
                <a:gd name="connsiteY17" fmla="*/ 228839 h 4971947"/>
                <a:gd name="connsiteX18" fmla="*/ 0 w 10610130"/>
                <a:gd name="connsiteY18" fmla="*/ 2186544 h 4971947"/>
                <a:gd name="connsiteX19" fmla="*/ 0 w 10610130"/>
                <a:gd name="connsiteY19" fmla="*/ 2626601 h 4971947"/>
                <a:gd name="connsiteX20" fmla="*/ 401049 w 10610130"/>
                <a:gd name="connsiteY20" fmla="*/ 2446190 h 4971947"/>
                <a:gd name="connsiteX21" fmla="*/ 401049 w 10610130"/>
                <a:gd name="connsiteY21" fmla="*/ 4606249 h 4971947"/>
                <a:gd name="connsiteX22" fmla="*/ 766748 w 10610130"/>
                <a:gd name="connsiteY22" fmla="*/ 4971947 h 4971947"/>
                <a:gd name="connsiteX23" fmla="*/ 1132446 w 10610130"/>
                <a:gd name="connsiteY23" fmla="*/ 4606249 h 4971947"/>
                <a:gd name="connsiteX24" fmla="*/ 1132446 w 10610130"/>
                <a:gd name="connsiteY24" fmla="*/ 3761486 h 4971947"/>
                <a:gd name="connsiteX25" fmla="*/ 1620044 w 10610130"/>
                <a:gd name="connsiteY25" fmla="*/ 3555475 h 4971947"/>
                <a:gd name="connsiteX26" fmla="*/ 1620044 w 10610130"/>
                <a:gd name="connsiteY26" fmla="*/ 4606249 h 4971947"/>
                <a:gd name="connsiteX27" fmla="*/ 1985742 w 10610130"/>
                <a:gd name="connsiteY27" fmla="*/ 4971947 h 4971947"/>
                <a:gd name="connsiteX28" fmla="*/ 2351441 w 10610130"/>
                <a:gd name="connsiteY28" fmla="*/ 4606249 h 4971947"/>
                <a:gd name="connsiteX29" fmla="*/ 2351441 w 10610130"/>
                <a:gd name="connsiteY29" fmla="*/ 3713944 h 4971947"/>
                <a:gd name="connsiteX30" fmla="*/ 1789484 w 10610130"/>
                <a:gd name="connsiteY30" fmla="*/ 3359217 h 4971947"/>
                <a:gd name="connsiteX31" fmla="*/ 1891880 w 10610130"/>
                <a:gd name="connsiteY31" fmla="*/ 3133703 h 4971947"/>
                <a:gd name="connsiteX32" fmla="*/ 5033229 w 10610130"/>
                <a:gd name="connsiteY32" fmla="*/ 3788303 h 4971947"/>
                <a:gd name="connsiteX33" fmla="*/ 5033229 w 10610130"/>
                <a:gd name="connsiteY33" fmla="*/ 4606249 h 4971947"/>
                <a:gd name="connsiteX34" fmla="*/ 5398928 w 10610130"/>
                <a:gd name="connsiteY34" fmla="*/ 4971947 h 4971947"/>
                <a:gd name="connsiteX35" fmla="*/ 5764626 w 10610130"/>
                <a:gd name="connsiteY35" fmla="*/ 4606249 h 4971947"/>
                <a:gd name="connsiteX36" fmla="*/ 5764626 w 10610130"/>
                <a:gd name="connsiteY36" fmla="*/ 3509154 h 4971947"/>
                <a:gd name="connsiteX37" fmla="*/ 6252224 w 10610130"/>
                <a:gd name="connsiteY37" fmla="*/ 3306800 h 4971947"/>
                <a:gd name="connsiteX38" fmla="*/ 6252224 w 10610130"/>
                <a:gd name="connsiteY38" fmla="*/ 4606249 h 4971947"/>
                <a:gd name="connsiteX39" fmla="*/ 6617922 w 10610130"/>
                <a:gd name="connsiteY39" fmla="*/ 4971947 h 4971947"/>
                <a:gd name="connsiteX40" fmla="*/ 6983621 w 10610130"/>
                <a:gd name="connsiteY40" fmla="*/ 4606249 h 4971947"/>
                <a:gd name="connsiteX41" fmla="*/ 6983621 w 10610130"/>
                <a:gd name="connsiteY41" fmla="*/ 2998395 h 4971947"/>
                <a:gd name="connsiteX42" fmla="*/ 7214011 w 10610130"/>
                <a:gd name="connsiteY42" fmla="*/ 2903313 h 4971947"/>
                <a:gd name="connsiteX43" fmla="*/ 7836917 w 10610130"/>
                <a:gd name="connsiteY43" fmla="*/ 2646105 h 4971947"/>
                <a:gd name="connsiteX44" fmla="*/ 7908837 w 10610130"/>
                <a:gd name="connsiteY44" fmla="*/ 2708274 h 4971947"/>
                <a:gd name="connsiteX45" fmla="*/ 8971801 w 10610130"/>
                <a:gd name="connsiteY45" fmla="*/ 3108104 h 4971947"/>
                <a:gd name="connsiteX46" fmla="*/ 9142460 w 10610130"/>
                <a:gd name="connsiteY46" fmla="*/ 3108104 h 4971947"/>
                <a:gd name="connsiteX47" fmla="*/ 9583736 w 10610130"/>
                <a:gd name="connsiteY47" fmla="*/ 2876495 h 4971947"/>
                <a:gd name="connsiteX48" fmla="*/ 9619087 w 10610130"/>
                <a:gd name="connsiteY48" fmla="*/ 2799698 h 4971947"/>
                <a:gd name="connsiteX49" fmla="*/ 9665409 w 10610130"/>
                <a:gd name="connsiteY49" fmla="*/ 2601003 h 4971947"/>
                <a:gd name="connsiteX50" fmla="*/ 9650781 w 10610130"/>
                <a:gd name="connsiteY50" fmla="*/ 2471789 h 4971947"/>
                <a:gd name="connsiteX0" fmla="*/ 9650781 w 10610130"/>
                <a:gd name="connsiteY0" fmla="*/ 2471789 h 4971947"/>
                <a:gd name="connsiteX1" fmla="*/ 10610130 w 10610130"/>
                <a:gd name="connsiteY1" fmla="*/ 509207 h 4971947"/>
                <a:gd name="connsiteX2" fmla="*/ 9276549 w 10610130"/>
                <a:gd name="connsiteY2" fmla="*/ 1942745 h 4971947"/>
                <a:gd name="connsiteX3" fmla="*/ 9385040 w 10610130"/>
                <a:gd name="connsiteY3" fmla="*/ 1340562 h 4971947"/>
                <a:gd name="connsiteX4" fmla="*/ 9335244 w 10610130"/>
                <a:gd name="connsiteY4" fmla="*/ 1270201 h 4971947"/>
                <a:gd name="connsiteX5" fmla="*/ 9274112 w 10610130"/>
                <a:gd name="connsiteY5" fmla="*/ 1296678 h 4971947"/>
                <a:gd name="connsiteX6" fmla="*/ 8846244 w 10610130"/>
                <a:gd name="connsiteY6" fmla="*/ 1549010 h 4971947"/>
                <a:gd name="connsiteX7" fmla="*/ 8376932 w 10610130"/>
                <a:gd name="connsiteY7" fmla="*/ 1052879 h 4971947"/>
                <a:gd name="connsiteX8" fmla="*/ 8568314 w 10610130"/>
                <a:gd name="connsiteY8" fmla="*/ 945607 h 4971947"/>
                <a:gd name="connsiteX9" fmla="*/ 8581723 w 10610130"/>
                <a:gd name="connsiteY9" fmla="*/ 316606 h 4971947"/>
                <a:gd name="connsiteX10" fmla="*/ 8107534 w 10610130"/>
                <a:gd name="connsiteY10" fmla="*/ 770072 h 4971947"/>
                <a:gd name="connsiteX11" fmla="*/ 7879582 w 10610130"/>
                <a:gd name="connsiteY11" fmla="*/ 526273 h 4971947"/>
                <a:gd name="connsiteX12" fmla="*/ 6572820 w 10610130"/>
                <a:gd name="connsiteY12" fmla="*/ 2106 h 4971947"/>
                <a:gd name="connsiteX13" fmla="*/ 5231926 w 10610130"/>
                <a:gd name="connsiteY13" fmla="*/ 223963 h 4971947"/>
                <a:gd name="connsiteX14" fmla="*/ 3596034 w 10610130"/>
                <a:gd name="connsiteY14" fmla="*/ 294664 h 4971947"/>
                <a:gd name="connsiteX15" fmla="*/ 2463588 w 10610130"/>
                <a:gd name="connsiteY15" fmla="*/ 208116 h 4971947"/>
                <a:gd name="connsiteX16" fmla="*/ 2036940 w 10610130"/>
                <a:gd name="connsiteY16" fmla="*/ 228839 h 4971947"/>
                <a:gd name="connsiteX17" fmla="*/ 0 w 10610130"/>
                <a:gd name="connsiteY17" fmla="*/ 2186544 h 4971947"/>
                <a:gd name="connsiteX18" fmla="*/ 0 w 10610130"/>
                <a:gd name="connsiteY18" fmla="*/ 2626601 h 4971947"/>
                <a:gd name="connsiteX19" fmla="*/ 401049 w 10610130"/>
                <a:gd name="connsiteY19" fmla="*/ 2446190 h 4971947"/>
                <a:gd name="connsiteX20" fmla="*/ 401049 w 10610130"/>
                <a:gd name="connsiteY20" fmla="*/ 4606249 h 4971947"/>
                <a:gd name="connsiteX21" fmla="*/ 766748 w 10610130"/>
                <a:gd name="connsiteY21" fmla="*/ 4971947 h 4971947"/>
                <a:gd name="connsiteX22" fmla="*/ 1132446 w 10610130"/>
                <a:gd name="connsiteY22" fmla="*/ 4606249 h 4971947"/>
                <a:gd name="connsiteX23" fmla="*/ 1132446 w 10610130"/>
                <a:gd name="connsiteY23" fmla="*/ 3761486 h 4971947"/>
                <a:gd name="connsiteX24" fmla="*/ 1620044 w 10610130"/>
                <a:gd name="connsiteY24" fmla="*/ 3555475 h 4971947"/>
                <a:gd name="connsiteX25" fmla="*/ 1620044 w 10610130"/>
                <a:gd name="connsiteY25" fmla="*/ 4606249 h 4971947"/>
                <a:gd name="connsiteX26" fmla="*/ 1985742 w 10610130"/>
                <a:gd name="connsiteY26" fmla="*/ 4971947 h 4971947"/>
                <a:gd name="connsiteX27" fmla="*/ 2351441 w 10610130"/>
                <a:gd name="connsiteY27" fmla="*/ 4606249 h 4971947"/>
                <a:gd name="connsiteX28" fmla="*/ 2351441 w 10610130"/>
                <a:gd name="connsiteY28" fmla="*/ 3713944 h 4971947"/>
                <a:gd name="connsiteX29" fmla="*/ 1789484 w 10610130"/>
                <a:gd name="connsiteY29" fmla="*/ 3359217 h 4971947"/>
                <a:gd name="connsiteX30" fmla="*/ 1891880 w 10610130"/>
                <a:gd name="connsiteY30" fmla="*/ 3133703 h 4971947"/>
                <a:gd name="connsiteX31" fmla="*/ 5033229 w 10610130"/>
                <a:gd name="connsiteY31" fmla="*/ 3788303 h 4971947"/>
                <a:gd name="connsiteX32" fmla="*/ 5033229 w 10610130"/>
                <a:gd name="connsiteY32" fmla="*/ 4606249 h 4971947"/>
                <a:gd name="connsiteX33" fmla="*/ 5398928 w 10610130"/>
                <a:gd name="connsiteY33" fmla="*/ 4971947 h 4971947"/>
                <a:gd name="connsiteX34" fmla="*/ 5764626 w 10610130"/>
                <a:gd name="connsiteY34" fmla="*/ 4606249 h 4971947"/>
                <a:gd name="connsiteX35" fmla="*/ 5764626 w 10610130"/>
                <a:gd name="connsiteY35" fmla="*/ 3509154 h 4971947"/>
                <a:gd name="connsiteX36" fmla="*/ 6252224 w 10610130"/>
                <a:gd name="connsiteY36" fmla="*/ 3306800 h 4971947"/>
                <a:gd name="connsiteX37" fmla="*/ 6252224 w 10610130"/>
                <a:gd name="connsiteY37" fmla="*/ 4606249 h 4971947"/>
                <a:gd name="connsiteX38" fmla="*/ 6617922 w 10610130"/>
                <a:gd name="connsiteY38" fmla="*/ 4971947 h 4971947"/>
                <a:gd name="connsiteX39" fmla="*/ 6983621 w 10610130"/>
                <a:gd name="connsiteY39" fmla="*/ 4606249 h 4971947"/>
                <a:gd name="connsiteX40" fmla="*/ 6983621 w 10610130"/>
                <a:gd name="connsiteY40" fmla="*/ 2998395 h 4971947"/>
                <a:gd name="connsiteX41" fmla="*/ 7214011 w 10610130"/>
                <a:gd name="connsiteY41" fmla="*/ 2903313 h 4971947"/>
                <a:gd name="connsiteX42" fmla="*/ 7836917 w 10610130"/>
                <a:gd name="connsiteY42" fmla="*/ 2646105 h 4971947"/>
                <a:gd name="connsiteX43" fmla="*/ 7908837 w 10610130"/>
                <a:gd name="connsiteY43" fmla="*/ 2708274 h 4971947"/>
                <a:gd name="connsiteX44" fmla="*/ 8971801 w 10610130"/>
                <a:gd name="connsiteY44" fmla="*/ 3108104 h 4971947"/>
                <a:gd name="connsiteX45" fmla="*/ 9142460 w 10610130"/>
                <a:gd name="connsiteY45" fmla="*/ 3108104 h 4971947"/>
                <a:gd name="connsiteX46" fmla="*/ 9583736 w 10610130"/>
                <a:gd name="connsiteY46" fmla="*/ 2876495 h 4971947"/>
                <a:gd name="connsiteX47" fmla="*/ 9619087 w 10610130"/>
                <a:gd name="connsiteY47" fmla="*/ 2799698 h 4971947"/>
                <a:gd name="connsiteX48" fmla="*/ 9665409 w 10610130"/>
                <a:gd name="connsiteY48" fmla="*/ 2601003 h 4971947"/>
                <a:gd name="connsiteX49" fmla="*/ 9650781 w 10610130"/>
                <a:gd name="connsiteY49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385040 w 9867944"/>
                <a:gd name="connsiteY3" fmla="*/ 1340562 h 4971947"/>
                <a:gd name="connsiteX4" fmla="*/ 9335244 w 9867944"/>
                <a:gd name="connsiteY4" fmla="*/ 1270201 h 4971947"/>
                <a:gd name="connsiteX5" fmla="*/ 9274112 w 9867944"/>
                <a:gd name="connsiteY5" fmla="*/ 1296678 h 4971947"/>
                <a:gd name="connsiteX6" fmla="*/ 8846244 w 9867944"/>
                <a:gd name="connsiteY6" fmla="*/ 1549010 h 4971947"/>
                <a:gd name="connsiteX7" fmla="*/ 8376932 w 9867944"/>
                <a:gd name="connsiteY7" fmla="*/ 1052879 h 4971947"/>
                <a:gd name="connsiteX8" fmla="*/ 8568314 w 9867944"/>
                <a:gd name="connsiteY8" fmla="*/ 945607 h 4971947"/>
                <a:gd name="connsiteX9" fmla="*/ 8581723 w 9867944"/>
                <a:gd name="connsiteY9" fmla="*/ 316606 h 4971947"/>
                <a:gd name="connsiteX10" fmla="*/ 8107534 w 9867944"/>
                <a:gd name="connsiteY10" fmla="*/ 770072 h 4971947"/>
                <a:gd name="connsiteX11" fmla="*/ 7879582 w 9867944"/>
                <a:gd name="connsiteY11" fmla="*/ 526273 h 4971947"/>
                <a:gd name="connsiteX12" fmla="*/ 6572820 w 9867944"/>
                <a:gd name="connsiteY12" fmla="*/ 2106 h 4971947"/>
                <a:gd name="connsiteX13" fmla="*/ 5231926 w 9867944"/>
                <a:gd name="connsiteY13" fmla="*/ 223963 h 4971947"/>
                <a:gd name="connsiteX14" fmla="*/ 3596034 w 9867944"/>
                <a:gd name="connsiteY14" fmla="*/ 294664 h 4971947"/>
                <a:gd name="connsiteX15" fmla="*/ 2463588 w 9867944"/>
                <a:gd name="connsiteY15" fmla="*/ 208116 h 4971947"/>
                <a:gd name="connsiteX16" fmla="*/ 2036940 w 9867944"/>
                <a:gd name="connsiteY16" fmla="*/ 228839 h 4971947"/>
                <a:gd name="connsiteX17" fmla="*/ 0 w 9867944"/>
                <a:gd name="connsiteY17" fmla="*/ 2186544 h 4971947"/>
                <a:gd name="connsiteX18" fmla="*/ 0 w 9867944"/>
                <a:gd name="connsiteY18" fmla="*/ 2626601 h 4971947"/>
                <a:gd name="connsiteX19" fmla="*/ 401049 w 9867944"/>
                <a:gd name="connsiteY19" fmla="*/ 2446190 h 4971947"/>
                <a:gd name="connsiteX20" fmla="*/ 401049 w 9867944"/>
                <a:gd name="connsiteY20" fmla="*/ 4606249 h 4971947"/>
                <a:gd name="connsiteX21" fmla="*/ 766748 w 9867944"/>
                <a:gd name="connsiteY21" fmla="*/ 4971947 h 4971947"/>
                <a:gd name="connsiteX22" fmla="*/ 1132446 w 9867944"/>
                <a:gd name="connsiteY22" fmla="*/ 4606249 h 4971947"/>
                <a:gd name="connsiteX23" fmla="*/ 1132446 w 9867944"/>
                <a:gd name="connsiteY23" fmla="*/ 3761486 h 4971947"/>
                <a:gd name="connsiteX24" fmla="*/ 1620044 w 9867944"/>
                <a:gd name="connsiteY24" fmla="*/ 3555475 h 4971947"/>
                <a:gd name="connsiteX25" fmla="*/ 1620044 w 9867944"/>
                <a:gd name="connsiteY25" fmla="*/ 4606249 h 4971947"/>
                <a:gd name="connsiteX26" fmla="*/ 1985742 w 9867944"/>
                <a:gd name="connsiteY26" fmla="*/ 4971947 h 4971947"/>
                <a:gd name="connsiteX27" fmla="*/ 2351441 w 9867944"/>
                <a:gd name="connsiteY27" fmla="*/ 4606249 h 4971947"/>
                <a:gd name="connsiteX28" fmla="*/ 2351441 w 9867944"/>
                <a:gd name="connsiteY28" fmla="*/ 3713944 h 4971947"/>
                <a:gd name="connsiteX29" fmla="*/ 1789484 w 9867944"/>
                <a:gd name="connsiteY29" fmla="*/ 3359217 h 4971947"/>
                <a:gd name="connsiteX30" fmla="*/ 1891880 w 9867944"/>
                <a:gd name="connsiteY30" fmla="*/ 3133703 h 4971947"/>
                <a:gd name="connsiteX31" fmla="*/ 5033229 w 9867944"/>
                <a:gd name="connsiteY31" fmla="*/ 3788303 h 4971947"/>
                <a:gd name="connsiteX32" fmla="*/ 5033229 w 9867944"/>
                <a:gd name="connsiteY32" fmla="*/ 4606249 h 4971947"/>
                <a:gd name="connsiteX33" fmla="*/ 5398928 w 9867944"/>
                <a:gd name="connsiteY33" fmla="*/ 4971947 h 4971947"/>
                <a:gd name="connsiteX34" fmla="*/ 5764626 w 9867944"/>
                <a:gd name="connsiteY34" fmla="*/ 4606249 h 4971947"/>
                <a:gd name="connsiteX35" fmla="*/ 5764626 w 9867944"/>
                <a:gd name="connsiteY35" fmla="*/ 3509154 h 4971947"/>
                <a:gd name="connsiteX36" fmla="*/ 6252224 w 9867944"/>
                <a:gd name="connsiteY36" fmla="*/ 3306800 h 4971947"/>
                <a:gd name="connsiteX37" fmla="*/ 6252224 w 9867944"/>
                <a:gd name="connsiteY37" fmla="*/ 4606249 h 4971947"/>
                <a:gd name="connsiteX38" fmla="*/ 6617922 w 9867944"/>
                <a:gd name="connsiteY38" fmla="*/ 4971947 h 4971947"/>
                <a:gd name="connsiteX39" fmla="*/ 6983621 w 9867944"/>
                <a:gd name="connsiteY39" fmla="*/ 4606249 h 4971947"/>
                <a:gd name="connsiteX40" fmla="*/ 6983621 w 9867944"/>
                <a:gd name="connsiteY40" fmla="*/ 2998395 h 4971947"/>
                <a:gd name="connsiteX41" fmla="*/ 7214011 w 9867944"/>
                <a:gd name="connsiteY41" fmla="*/ 2903313 h 4971947"/>
                <a:gd name="connsiteX42" fmla="*/ 7836917 w 9867944"/>
                <a:gd name="connsiteY42" fmla="*/ 2646105 h 4971947"/>
                <a:gd name="connsiteX43" fmla="*/ 7908837 w 9867944"/>
                <a:gd name="connsiteY43" fmla="*/ 2708274 h 4971947"/>
                <a:gd name="connsiteX44" fmla="*/ 8971801 w 9867944"/>
                <a:gd name="connsiteY44" fmla="*/ 3108104 h 4971947"/>
                <a:gd name="connsiteX45" fmla="*/ 9142460 w 9867944"/>
                <a:gd name="connsiteY45" fmla="*/ 3108104 h 4971947"/>
                <a:gd name="connsiteX46" fmla="*/ 9583736 w 9867944"/>
                <a:gd name="connsiteY46" fmla="*/ 2876495 h 4971947"/>
                <a:gd name="connsiteX47" fmla="*/ 9619087 w 9867944"/>
                <a:gd name="connsiteY47" fmla="*/ 2799698 h 4971947"/>
                <a:gd name="connsiteX48" fmla="*/ 9665409 w 9867944"/>
                <a:gd name="connsiteY48" fmla="*/ 2601003 h 4971947"/>
                <a:gd name="connsiteX49" fmla="*/ 9650781 w 9867944"/>
                <a:gd name="connsiteY49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385040 w 9867944"/>
                <a:gd name="connsiteY3" fmla="*/ 1340562 h 4971947"/>
                <a:gd name="connsiteX4" fmla="*/ 9335244 w 9867944"/>
                <a:gd name="connsiteY4" fmla="*/ 1270201 h 4971947"/>
                <a:gd name="connsiteX5" fmla="*/ 8846244 w 9867944"/>
                <a:gd name="connsiteY5" fmla="*/ 1549010 h 4971947"/>
                <a:gd name="connsiteX6" fmla="*/ 8376932 w 9867944"/>
                <a:gd name="connsiteY6" fmla="*/ 1052879 h 4971947"/>
                <a:gd name="connsiteX7" fmla="*/ 8568314 w 9867944"/>
                <a:gd name="connsiteY7" fmla="*/ 945607 h 4971947"/>
                <a:gd name="connsiteX8" fmla="*/ 8581723 w 9867944"/>
                <a:gd name="connsiteY8" fmla="*/ 316606 h 4971947"/>
                <a:gd name="connsiteX9" fmla="*/ 8107534 w 9867944"/>
                <a:gd name="connsiteY9" fmla="*/ 770072 h 4971947"/>
                <a:gd name="connsiteX10" fmla="*/ 7879582 w 9867944"/>
                <a:gd name="connsiteY10" fmla="*/ 526273 h 4971947"/>
                <a:gd name="connsiteX11" fmla="*/ 6572820 w 9867944"/>
                <a:gd name="connsiteY11" fmla="*/ 2106 h 4971947"/>
                <a:gd name="connsiteX12" fmla="*/ 5231926 w 9867944"/>
                <a:gd name="connsiteY12" fmla="*/ 223963 h 4971947"/>
                <a:gd name="connsiteX13" fmla="*/ 3596034 w 9867944"/>
                <a:gd name="connsiteY13" fmla="*/ 294664 h 4971947"/>
                <a:gd name="connsiteX14" fmla="*/ 2463588 w 9867944"/>
                <a:gd name="connsiteY14" fmla="*/ 208116 h 4971947"/>
                <a:gd name="connsiteX15" fmla="*/ 2036940 w 9867944"/>
                <a:gd name="connsiteY15" fmla="*/ 228839 h 4971947"/>
                <a:gd name="connsiteX16" fmla="*/ 0 w 9867944"/>
                <a:gd name="connsiteY16" fmla="*/ 2186544 h 4971947"/>
                <a:gd name="connsiteX17" fmla="*/ 0 w 9867944"/>
                <a:gd name="connsiteY17" fmla="*/ 2626601 h 4971947"/>
                <a:gd name="connsiteX18" fmla="*/ 401049 w 9867944"/>
                <a:gd name="connsiteY18" fmla="*/ 2446190 h 4971947"/>
                <a:gd name="connsiteX19" fmla="*/ 401049 w 9867944"/>
                <a:gd name="connsiteY19" fmla="*/ 4606249 h 4971947"/>
                <a:gd name="connsiteX20" fmla="*/ 766748 w 9867944"/>
                <a:gd name="connsiteY20" fmla="*/ 4971947 h 4971947"/>
                <a:gd name="connsiteX21" fmla="*/ 1132446 w 9867944"/>
                <a:gd name="connsiteY21" fmla="*/ 4606249 h 4971947"/>
                <a:gd name="connsiteX22" fmla="*/ 1132446 w 9867944"/>
                <a:gd name="connsiteY22" fmla="*/ 3761486 h 4971947"/>
                <a:gd name="connsiteX23" fmla="*/ 1620044 w 9867944"/>
                <a:gd name="connsiteY23" fmla="*/ 3555475 h 4971947"/>
                <a:gd name="connsiteX24" fmla="*/ 1620044 w 9867944"/>
                <a:gd name="connsiteY24" fmla="*/ 4606249 h 4971947"/>
                <a:gd name="connsiteX25" fmla="*/ 1985742 w 9867944"/>
                <a:gd name="connsiteY25" fmla="*/ 4971947 h 4971947"/>
                <a:gd name="connsiteX26" fmla="*/ 2351441 w 9867944"/>
                <a:gd name="connsiteY26" fmla="*/ 4606249 h 4971947"/>
                <a:gd name="connsiteX27" fmla="*/ 2351441 w 9867944"/>
                <a:gd name="connsiteY27" fmla="*/ 3713944 h 4971947"/>
                <a:gd name="connsiteX28" fmla="*/ 1789484 w 9867944"/>
                <a:gd name="connsiteY28" fmla="*/ 3359217 h 4971947"/>
                <a:gd name="connsiteX29" fmla="*/ 1891880 w 9867944"/>
                <a:gd name="connsiteY29" fmla="*/ 3133703 h 4971947"/>
                <a:gd name="connsiteX30" fmla="*/ 5033229 w 9867944"/>
                <a:gd name="connsiteY30" fmla="*/ 3788303 h 4971947"/>
                <a:gd name="connsiteX31" fmla="*/ 5033229 w 9867944"/>
                <a:gd name="connsiteY31" fmla="*/ 4606249 h 4971947"/>
                <a:gd name="connsiteX32" fmla="*/ 5398928 w 9867944"/>
                <a:gd name="connsiteY32" fmla="*/ 4971947 h 4971947"/>
                <a:gd name="connsiteX33" fmla="*/ 5764626 w 9867944"/>
                <a:gd name="connsiteY33" fmla="*/ 4606249 h 4971947"/>
                <a:gd name="connsiteX34" fmla="*/ 5764626 w 9867944"/>
                <a:gd name="connsiteY34" fmla="*/ 3509154 h 4971947"/>
                <a:gd name="connsiteX35" fmla="*/ 6252224 w 9867944"/>
                <a:gd name="connsiteY35" fmla="*/ 3306800 h 4971947"/>
                <a:gd name="connsiteX36" fmla="*/ 6252224 w 9867944"/>
                <a:gd name="connsiteY36" fmla="*/ 4606249 h 4971947"/>
                <a:gd name="connsiteX37" fmla="*/ 6617922 w 9867944"/>
                <a:gd name="connsiteY37" fmla="*/ 4971947 h 4971947"/>
                <a:gd name="connsiteX38" fmla="*/ 6983621 w 9867944"/>
                <a:gd name="connsiteY38" fmla="*/ 4606249 h 4971947"/>
                <a:gd name="connsiteX39" fmla="*/ 6983621 w 9867944"/>
                <a:gd name="connsiteY39" fmla="*/ 2998395 h 4971947"/>
                <a:gd name="connsiteX40" fmla="*/ 7214011 w 9867944"/>
                <a:gd name="connsiteY40" fmla="*/ 2903313 h 4971947"/>
                <a:gd name="connsiteX41" fmla="*/ 7836917 w 9867944"/>
                <a:gd name="connsiteY41" fmla="*/ 2646105 h 4971947"/>
                <a:gd name="connsiteX42" fmla="*/ 7908837 w 9867944"/>
                <a:gd name="connsiteY42" fmla="*/ 2708274 h 4971947"/>
                <a:gd name="connsiteX43" fmla="*/ 8971801 w 9867944"/>
                <a:gd name="connsiteY43" fmla="*/ 3108104 h 4971947"/>
                <a:gd name="connsiteX44" fmla="*/ 9142460 w 9867944"/>
                <a:gd name="connsiteY44" fmla="*/ 3108104 h 4971947"/>
                <a:gd name="connsiteX45" fmla="*/ 9583736 w 9867944"/>
                <a:gd name="connsiteY45" fmla="*/ 2876495 h 4971947"/>
                <a:gd name="connsiteX46" fmla="*/ 9619087 w 9867944"/>
                <a:gd name="connsiteY46" fmla="*/ 2799698 h 4971947"/>
                <a:gd name="connsiteX47" fmla="*/ 9665409 w 9867944"/>
                <a:gd name="connsiteY47" fmla="*/ 2601003 h 4971947"/>
                <a:gd name="connsiteX48" fmla="*/ 9650781 w 9867944"/>
                <a:gd name="connsiteY48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385040 w 9867944"/>
                <a:gd name="connsiteY3" fmla="*/ 1340562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788303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764626 w 9867944"/>
                <a:gd name="connsiteY33" fmla="*/ 3509154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788303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764626 w 9867944"/>
                <a:gd name="connsiteY33" fmla="*/ 3509154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337880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764626 w 9867944"/>
                <a:gd name="connsiteY33" fmla="*/ 3509154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51441 w 9867944"/>
                <a:gd name="connsiteY26" fmla="*/ 3713944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337880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683953 w 9867944"/>
                <a:gd name="connsiteY33" fmla="*/ 3305737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1789484 w 9867944"/>
                <a:gd name="connsiteY27" fmla="*/ 3359217 h 4971947"/>
                <a:gd name="connsiteX28" fmla="*/ 1891880 w 9867944"/>
                <a:gd name="connsiteY28" fmla="*/ 3133703 h 4971947"/>
                <a:gd name="connsiteX29" fmla="*/ 5033229 w 9867944"/>
                <a:gd name="connsiteY29" fmla="*/ 3337880 h 4971947"/>
                <a:gd name="connsiteX30" fmla="*/ 5033229 w 9867944"/>
                <a:gd name="connsiteY30" fmla="*/ 4606249 h 4971947"/>
                <a:gd name="connsiteX31" fmla="*/ 5398928 w 9867944"/>
                <a:gd name="connsiteY31" fmla="*/ 4971947 h 4971947"/>
                <a:gd name="connsiteX32" fmla="*/ 5764626 w 9867944"/>
                <a:gd name="connsiteY32" fmla="*/ 4606249 h 4971947"/>
                <a:gd name="connsiteX33" fmla="*/ 5683953 w 9867944"/>
                <a:gd name="connsiteY33" fmla="*/ 3305737 h 4971947"/>
                <a:gd name="connsiteX34" fmla="*/ 6252224 w 9867944"/>
                <a:gd name="connsiteY34" fmla="*/ 3306800 h 4971947"/>
                <a:gd name="connsiteX35" fmla="*/ 6252224 w 9867944"/>
                <a:gd name="connsiteY35" fmla="*/ 4606249 h 4971947"/>
                <a:gd name="connsiteX36" fmla="*/ 6617922 w 9867944"/>
                <a:gd name="connsiteY36" fmla="*/ 4971947 h 4971947"/>
                <a:gd name="connsiteX37" fmla="*/ 6983621 w 9867944"/>
                <a:gd name="connsiteY37" fmla="*/ 4606249 h 4971947"/>
                <a:gd name="connsiteX38" fmla="*/ 6983621 w 9867944"/>
                <a:gd name="connsiteY38" fmla="*/ 2998395 h 4971947"/>
                <a:gd name="connsiteX39" fmla="*/ 7214011 w 9867944"/>
                <a:gd name="connsiteY39" fmla="*/ 2903313 h 4971947"/>
                <a:gd name="connsiteX40" fmla="*/ 7836917 w 9867944"/>
                <a:gd name="connsiteY40" fmla="*/ 2646105 h 4971947"/>
                <a:gd name="connsiteX41" fmla="*/ 7908837 w 9867944"/>
                <a:gd name="connsiteY41" fmla="*/ 2708274 h 4971947"/>
                <a:gd name="connsiteX42" fmla="*/ 8971801 w 9867944"/>
                <a:gd name="connsiteY42" fmla="*/ 3108104 h 4971947"/>
                <a:gd name="connsiteX43" fmla="*/ 9142460 w 9867944"/>
                <a:gd name="connsiteY43" fmla="*/ 3108104 h 4971947"/>
                <a:gd name="connsiteX44" fmla="*/ 9583736 w 9867944"/>
                <a:gd name="connsiteY44" fmla="*/ 2876495 h 4971947"/>
                <a:gd name="connsiteX45" fmla="*/ 9619087 w 9867944"/>
                <a:gd name="connsiteY45" fmla="*/ 2799698 h 4971947"/>
                <a:gd name="connsiteX46" fmla="*/ 9665409 w 9867944"/>
                <a:gd name="connsiteY46" fmla="*/ 2601003 h 4971947"/>
                <a:gd name="connsiteX47" fmla="*/ 9650781 w 9867944"/>
                <a:gd name="connsiteY47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1789484 w 9867944"/>
                <a:gd name="connsiteY27" fmla="*/ 3359217 h 4971947"/>
                <a:gd name="connsiteX28" fmla="*/ 5033229 w 9867944"/>
                <a:gd name="connsiteY28" fmla="*/ 3337880 h 4971947"/>
                <a:gd name="connsiteX29" fmla="*/ 5033229 w 9867944"/>
                <a:gd name="connsiteY29" fmla="*/ 4606249 h 4971947"/>
                <a:gd name="connsiteX30" fmla="*/ 5398928 w 9867944"/>
                <a:gd name="connsiteY30" fmla="*/ 4971947 h 4971947"/>
                <a:gd name="connsiteX31" fmla="*/ 5764626 w 9867944"/>
                <a:gd name="connsiteY31" fmla="*/ 4606249 h 4971947"/>
                <a:gd name="connsiteX32" fmla="*/ 5683953 w 9867944"/>
                <a:gd name="connsiteY32" fmla="*/ 3305737 h 4971947"/>
                <a:gd name="connsiteX33" fmla="*/ 6252224 w 9867944"/>
                <a:gd name="connsiteY33" fmla="*/ 3306800 h 4971947"/>
                <a:gd name="connsiteX34" fmla="*/ 6252224 w 9867944"/>
                <a:gd name="connsiteY34" fmla="*/ 4606249 h 4971947"/>
                <a:gd name="connsiteX35" fmla="*/ 6617922 w 9867944"/>
                <a:gd name="connsiteY35" fmla="*/ 4971947 h 4971947"/>
                <a:gd name="connsiteX36" fmla="*/ 6983621 w 9867944"/>
                <a:gd name="connsiteY36" fmla="*/ 4606249 h 4971947"/>
                <a:gd name="connsiteX37" fmla="*/ 6983621 w 9867944"/>
                <a:gd name="connsiteY37" fmla="*/ 2998395 h 4971947"/>
                <a:gd name="connsiteX38" fmla="*/ 7214011 w 9867944"/>
                <a:gd name="connsiteY38" fmla="*/ 2903313 h 4971947"/>
                <a:gd name="connsiteX39" fmla="*/ 7836917 w 9867944"/>
                <a:gd name="connsiteY39" fmla="*/ 2646105 h 4971947"/>
                <a:gd name="connsiteX40" fmla="*/ 7908837 w 9867944"/>
                <a:gd name="connsiteY40" fmla="*/ 2708274 h 4971947"/>
                <a:gd name="connsiteX41" fmla="*/ 8971801 w 9867944"/>
                <a:gd name="connsiteY41" fmla="*/ 3108104 h 4971947"/>
                <a:gd name="connsiteX42" fmla="*/ 9142460 w 9867944"/>
                <a:gd name="connsiteY42" fmla="*/ 3108104 h 4971947"/>
                <a:gd name="connsiteX43" fmla="*/ 9583736 w 9867944"/>
                <a:gd name="connsiteY43" fmla="*/ 2876495 h 4971947"/>
                <a:gd name="connsiteX44" fmla="*/ 9619087 w 9867944"/>
                <a:gd name="connsiteY44" fmla="*/ 2799698 h 4971947"/>
                <a:gd name="connsiteX45" fmla="*/ 9665409 w 9867944"/>
                <a:gd name="connsiteY45" fmla="*/ 2601003 h 4971947"/>
                <a:gd name="connsiteX46" fmla="*/ 9650781 w 9867944"/>
                <a:gd name="connsiteY46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836917 w 9867944"/>
                <a:gd name="connsiteY38" fmla="*/ 2646105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836917 w 9867944"/>
                <a:gd name="connsiteY38" fmla="*/ 2646105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836917 w 9867944"/>
                <a:gd name="connsiteY38" fmla="*/ 2646105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214011 w 9867944"/>
                <a:gd name="connsiteY37" fmla="*/ 2903313 h 4971947"/>
                <a:gd name="connsiteX38" fmla="*/ 7562631 w 9867944"/>
                <a:gd name="connsiteY38" fmla="*/ 2442688 h 4971947"/>
                <a:gd name="connsiteX39" fmla="*/ 7908837 w 9867944"/>
                <a:gd name="connsiteY39" fmla="*/ 2708274 h 4971947"/>
                <a:gd name="connsiteX40" fmla="*/ 8971801 w 9867944"/>
                <a:gd name="connsiteY40" fmla="*/ 3108104 h 4971947"/>
                <a:gd name="connsiteX41" fmla="*/ 9142460 w 9867944"/>
                <a:gd name="connsiteY41" fmla="*/ 3108104 h 4971947"/>
                <a:gd name="connsiteX42" fmla="*/ 9583736 w 9867944"/>
                <a:gd name="connsiteY42" fmla="*/ 2876495 h 4971947"/>
                <a:gd name="connsiteX43" fmla="*/ 9619087 w 9867944"/>
                <a:gd name="connsiteY43" fmla="*/ 2799698 h 4971947"/>
                <a:gd name="connsiteX44" fmla="*/ 9665409 w 9867944"/>
                <a:gd name="connsiteY44" fmla="*/ 2601003 h 4971947"/>
                <a:gd name="connsiteX45" fmla="*/ 9650781 w 9867944"/>
                <a:gd name="connsiteY45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83621 w 9867944"/>
                <a:gd name="connsiteY36" fmla="*/ 2998395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464382 w 9867944"/>
                <a:gd name="connsiteY26" fmla="*/ 3539587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29 w 9867944"/>
                <a:gd name="connsiteY27" fmla="*/ 3337880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4904154 w 9867944"/>
                <a:gd name="connsiteY27" fmla="*/ 3163523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83953 w 9867944"/>
                <a:gd name="connsiteY31" fmla="*/ 3305737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651684 w 9867944"/>
                <a:gd name="connsiteY31" fmla="*/ 3058731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52224 w 9867944"/>
                <a:gd name="connsiteY32" fmla="*/ 3306800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349031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171552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7908837 w 9867944"/>
                <a:gd name="connsiteY38" fmla="*/ 2708274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20044 w 9867944"/>
                <a:gd name="connsiteY22" fmla="*/ 3555475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32446 w 9867944"/>
                <a:gd name="connsiteY21" fmla="*/ 3761486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19172 w 9867944"/>
                <a:gd name="connsiteY26" fmla="*/ 3263521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562631 w 9867944"/>
                <a:gd name="connsiteY37" fmla="*/ 2442688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231926 w 9867944"/>
                <a:gd name="connsiteY11" fmla="*/ 223963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471789 h 4971947"/>
                <a:gd name="connsiteX1" fmla="*/ 9867944 w 9867944"/>
                <a:gd name="connsiteY1" fmla="*/ 1773299 h 4971947"/>
                <a:gd name="connsiteX2" fmla="*/ 9276549 w 9867944"/>
                <a:gd name="connsiteY2" fmla="*/ 1942745 h 4971947"/>
                <a:gd name="connsiteX3" fmla="*/ 9143022 w 9867944"/>
                <a:gd name="connsiteY3" fmla="*/ 1413211 h 4971947"/>
                <a:gd name="connsiteX4" fmla="*/ 8846244 w 9867944"/>
                <a:gd name="connsiteY4" fmla="*/ 1549010 h 4971947"/>
                <a:gd name="connsiteX5" fmla="*/ 8376932 w 9867944"/>
                <a:gd name="connsiteY5" fmla="*/ 1052879 h 4971947"/>
                <a:gd name="connsiteX6" fmla="*/ 8568314 w 9867944"/>
                <a:gd name="connsiteY6" fmla="*/ 945607 h 4971947"/>
                <a:gd name="connsiteX7" fmla="*/ 8581723 w 9867944"/>
                <a:gd name="connsiteY7" fmla="*/ 316606 h 4971947"/>
                <a:gd name="connsiteX8" fmla="*/ 8107534 w 9867944"/>
                <a:gd name="connsiteY8" fmla="*/ 770072 h 4971947"/>
                <a:gd name="connsiteX9" fmla="*/ 7879582 w 9867944"/>
                <a:gd name="connsiteY9" fmla="*/ 526273 h 4971947"/>
                <a:gd name="connsiteX10" fmla="*/ 6572820 w 9867944"/>
                <a:gd name="connsiteY10" fmla="*/ 2106 h 4971947"/>
                <a:gd name="connsiteX11" fmla="*/ 5358441 w 9867944"/>
                <a:gd name="connsiteY11" fmla="*/ 425535 h 4971947"/>
                <a:gd name="connsiteX12" fmla="*/ 3596034 w 9867944"/>
                <a:gd name="connsiteY12" fmla="*/ 294664 h 4971947"/>
                <a:gd name="connsiteX13" fmla="*/ 2463588 w 9867944"/>
                <a:gd name="connsiteY13" fmla="*/ 208116 h 4971947"/>
                <a:gd name="connsiteX14" fmla="*/ 2036940 w 9867944"/>
                <a:gd name="connsiteY14" fmla="*/ 228839 h 4971947"/>
                <a:gd name="connsiteX15" fmla="*/ 0 w 9867944"/>
                <a:gd name="connsiteY15" fmla="*/ 2186544 h 4971947"/>
                <a:gd name="connsiteX16" fmla="*/ 0 w 9867944"/>
                <a:gd name="connsiteY16" fmla="*/ 2626601 h 4971947"/>
                <a:gd name="connsiteX17" fmla="*/ 401049 w 9867944"/>
                <a:gd name="connsiteY17" fmla="*/ 2446190 h 4971947"/>
                <a:gd name="connsiteX18" fmla="*/ 401049 w 9867944"/>
                <a:gd name="connsiteY18" fmla="*/ 4606249 h 4971947"/>
                <a:gd name="connsiteX19" fmla="*/ 766748 w 9867944"/>
                <a:gd name="connsiteY19" fmla="*/ 4971947 h 4971947"/>
                <a:gd name="connsiteX20" fmla="*/ 1132446 w 9867944"/>
                <a:gd name="connsiteY20" fmla="*/ 4606249 h 4971947"/>
                <a:gd name="connsiteX21" fmla="*/ 1112982 w 9867944"/>
                <a:gd name="connsiteY21" fmla="*/ 2762390 h 4971947"/>
                <a:gd name="connsiteX22" fmla="*/ 1658972 w 9867944"/>
                <a:gd name="connsiteY22" fmla="*/ 3196151 h 4971947"/>
                <a:gd name="connsiteX23" fmla="*/ 1620044 w 9867944"/>
                <a:gd name="connsiteY23" fmla="*/ 4606249 h 4971947"/>
                <a:gd name="connsiteX24" fmla="*/ 1985742 w 9867944"/>
                <a:gd name="connsiteY24" fmla="*/ 4971947 h 4971947"/>
                <a:gd name="connsiteX25" fmla="*/ 2351441 w 9867944"/>
                <a:gd name="connsiteY25" fmla="*/ 4606249 h 4971947"/>
                <a:gd name="connsiteX26" fmla="*/ 2377563 w 9867944"/>
                <a:gd name="connsiteY26" fmla="*/ 3079477 h 4971947"/>
                <a:gd name="connsiteX27" fmla="*/ 5033230 w 9867944"/>
                <a:gd name="connsiteY27" fmla="*/ 3061815 h 4971947"/>
                <a:gd name="connsiteX28" fmla="*/ 5033229 w 9867944"/>
                <a:gd name="connsiteY28" fmla="*/ 4606249 h 4971947"/>
                <a:gd name="connsiteX29" fmla="*/ 5398928 w 9867944"/>
                <a:gd name="connsiteY29" fmla="*/ 4971947 h 4971947"/>
                <a:gd name="connsiteX30" fmla="*/ 5764626 w 9867944"/>
                <a:gd name="connsiteY30" fmla="*/ 4606249 h 4971947"/>
                <a:gd name="connsiteX31" fmla="*/ 5748491 w 9867944"/>
                <a:gd name="connsiteY31" fmla="*/ 3029671 h 4971947"/>
                <a:gd name="connsiteX32" fmla="*/ 6229944 w 9867944"/>
                <a:gd name="connsiteY32" fmla="*/ 3030734 h 4971947"/>
                <a:gd name="connsiteX33" fmla="*/ 6252224 w 9867944"/>
                <a:gd name="connsiteY33" fmla="*/ 4606249 h 4971947"/>
                <a:gd name="connsiteX34" fmla="*/ 6617922 w 9867944"/>
                <a:gd name="connsiteY34" fmla="*/ 4971947 h 4971947"/>
                <a:gd name="connsiteX35" fmla="*/ 6983621 w 9867944"/>
                <a:gd name="connsiteY35" fmla="*/ 4606249 h 4971947"/>
                <a:gd name="connsiteX36" fmla="*/ 6935218 w 9867944"/>
                <a:gd name="connsiteY36" fmla="*/ 2707799 h 4971947"/>
                <a:gd name="connsiteX37" fmla="*/ 7387457 w 9867944"/>
                <a:gd name="connsiteY37" fmla="*/ 2179767 h 4971947"/>
                <a:gd name="connsiteX38" fmla="*/ 8025620 w 9867944"/>
                <a:gd name="connsiteY38" fmla="*/ 2646926 h 4971947"/>
                <a:gd name="connsiteX39" fmla="*/ 8971801 w 9867944"/>
                <a:gd name="connsiteY39" fmla="*/ 3108104 h 4971947"/>
                <a:gd name="connsiteX40" fmla="*/ 9142460 w 9867944"/>
                <a:gd name="connsiteY40" fmla="*/ 3108104 h 4971947"/>
                <a:gd name="connsiteX41" fmla="*/ 9583736 w 9867944"/>
                <a:gd name="connsiteY41" fmla="*/ 2876495 h 4971947"/>
                <a:gd name="connsiteX42" fmla="*/ 9619087 w 9867944"/>
                <a:gd name="connsiteY42" fmla="*/ 2799698 h 4971947"/>
                <a:gd name="connsiteX43" fmla="*/ 9665409 w 9867944"/>
                <a:gd name="connsiteY43" fmla="*/ 2601003 h 4971947"/>
                <a:gd name="connsiteX44" fmla="*/ 9650781 w 9867944"/>
                <a:gd name="connsiteY44" fmla="*/ 2471789 h 4971947"/>
                <a:gd name="connsiteX0" fmla="*/ 9650781 w 9867944"/>
                <a:gd name="connsiteY0" fmla="*/ 2263685 h 4763843"/>
                <a:gd name="connsiteX1" fmla="*/ 9867944 w 9867944"/>
                <a:gd name="connsiteY1" fmla="*/ 1565195 h 4763843"/>
                <a:gd name="connsiteX2" fmla="*/ 9276549 w 9867944"/>
                <a:gd name="connsiteY2" fmla="*/ 1734641 h 4763843"/>
                <a:gd name="connsiteX3" fmla="*/ 9143022 w 9867944"/>
                <a:gd name="connsiteY3" fmla="*/ 1205107 h 4763843"/>
                <a:gd name="connsiteX4" fmla="*/ 8846244 w 9867944"/>
                <a:gd name="connsiteY4" fmla="*/ 1340906 h 4763843"/>
                <a:gd name="connsiteX5" fmla="*/ 8376932 w 9867944"/>
                <a:gd name="connsiteY5" fmla="*/ 844775 h 4763843"/>
                <a:gd name="connsiteX6" fmla="*/ 8568314 w 9867944"/>
                <a:gd name="connsiteY6" fmla="*/ 737503 h 4763843"/>
                <a:gd name="connsiteX7" fmla="*/ 8581723 w 9867944"/>
                <a:gd name="connsiteY7" fmla="*/ 108502 h 4763843"/>
                <a:gd name="connsiteX8" fmla="*/ 8107534 w 9867944"/>
                <a:gd name="connsiteY8" fmla="*/ 561968 h 4763843"/>
                <a:gd name="connsiteX9" fmla="*/ 7879582 w 9867944"/>
                <a:gd name="connsiteY9" fmla="*/ 318169 h 4763843"/>
                <a:gd name="connsiteX10" fmla="*/ 6757727 w 9867944"/>
                <a:gd name="connsiteY10" fmla="*/ 56922 h 4763843"/>
                <a:gd name="connsiteX11" fmla="*/ 5358441 w 9867944"/>
                <a:gd name="connsiteY11" fmla="*/ 217431 h 4763843"/>
                <a:gd name="connsiteX12" fmla="*/ 3596034 w 9867944"/>
                <a:gd name="connsiteY12" fmla="*/ 86560 h 4763843"/>
                <a:gd name="connsiteX13" fmla="*/ 2463588 w 9867944"/>
                <a:gd name="connsiteY13" fmla="*/ 12 h 4763843"/>
                <a:gd name="connsiteX14" fmla="*/ 2036940 w 9867944"/>
                <a:gd name="connsiteY14" fmla="*/ 20735 h 4763843"/>
                <a:gd name="connsiteX15" fmla="*/ 0 w 9867944"/>
                <a:gd name="connsiteY15" fmla="*/ 1978440 h 4763843"/>
                <a:gd name="connsiteX16" fmla="*/ 0 w 9867944"/>
                <a:gd name="connsiteY16" fmla="*/ 2418497 h 4763843"/>
                <a:gd name="connsiteX17" fmla="*/ 401049 w 9867944"/>
                <a:gd name="connsiteY17" fmla="*/ 2238086 h 4763843"/>
                <a:gd name="connsiteX18" fmla="*/ 401049 w 9867944"/>
                <a:gd name="connsiteY18" fmla="*/ 4398145 h 4763843"/>
                <a:gd name="connsiteX19" fmla="*/ 766748 w 9867944"/>
                <a:gd name="connsiteY19" fmla="*/ 4763843 h 4763843"/>
                <a:gd name="connsiteX20" fmla="*/ 1132446 w 9867944"/>
                <a:gd name="connsiteY20" fmla="*/ 4398145 h 4763843"/>
                <a:gd name="connsiteX21" fmla="*/ 1112982 w 9867944"/>
                <a:gd name="connsiteY21" fmla="*/ 2554286 h 4763843"/>
                <a:gd name="connsiteX22" fmla="*/ 1658972 w 9867944"/>
                <a:gd name="connsiteY22" fmla="*/ 2988047 h 4763843"/>
                <a:gd name="connsiteX23" fmla="*/ 1620044 w 9867944"/>
                <a:gd name="connsiteY23" fmla="*/ 4398145 h 4763843"/>
                <a:gd name="connsiteX24" fmla="*/ 1985742 w 9867944"/>
                <a:gd name="connsiteY24" fmla="*/ 4763843 h 4763843"/>
                <a:gd name="connsiteX25" fmla="*/ 2351441 w 9867944"/>
                <a:gd name="connsiteY25" fmla="*/ 4398145 h 4763843"/>
                <a:gd name="connsiteX26" fmla="*/ 2377563 w 9867944"/>
                <a:gd name="connsiteY26" fmla="*/ 2871373 h 4763843"/>
                <a:gd name="connsiteX27" fmla="*/ 5033230 w 9867944"/>
                <a:gd name="connsiteY27" fmla="*/ 2853711 h 4763843"/>
                <a:gd name="connsiteX28" fmla="*/ 5033229 w 9867944"/>
                <a:gd name="connsiteY28" fmla="*/ 4398145 h 4763843"/>
                <a:gd name="connsiteX29" fmla="*/ 5398928 w 9867944"/>
                <a:gd name="connsiteY29" fmla="*/ 4763843 h 4763843"/>
                <a:gd name="connsiteX30" fmla="*/ 5764626 w 9867944"/>
                <a:gd name="connsiteY30" fmla="*/ 4398145 h 4763843"/>
                <a:gd name="connsiteX31" fmla="*/ 5748491 w 9867944"/>
                <a:gd name="connsiteY31" fmla="*/ 2821567 h 4763843"/>
                <a:gd name="connsiteX32" fmla="*/ 6229944 w 9867944"/>
                <a:gd name="connsiteY32" fmla="*/ 2822630 h 4763843"/>
                <a:gd name="connsiteX33" fmla="*/ 6252224 w 9867944"/>
                <a:gd name="connsiteY33" fmla="*/ 4398145 h 4763843"/>
                <a:gd name="connsiteX34" fmla="*/ 6617922 w 9867944"/>
                <a:gd name="connsiteY34" fmla="*/ 4763843 h 4763843"/>
                <a:gd name="connsiteX35" fmla="*/ 6983621 w 9867944"/>
                <a:gd name="connsiteY35" fmla="*/ 4398145 h 4763843"/>
                <a:gd name="connsiteX36" fmla="*/ 6935218 w 9867944"/>
                <a:gd name="connsiteY36" fmla="*/ 2499695 h 4763843"/>
                <a:gd name="connsiteX37" fmla="*/ 7387457 w 9867944"/>
                <a:gd name="connsiteY37" fmla="*/ 1971663 h 4763843"/>
                <a:gd name="connsiteX38" fmla="*/ 8025620 w 9867944"/>
                <a:gd name="connsiteY38" fmla="*/ 2438822 h 4763843"/>
                <a:gd name="connsiteX39" fmla="*/ 8971801 w 9867944"/>
                <a:gd name="connsiteY39" fmla="*/ 2900000 h 4763843"/>
                <a:gd name="connsiteX40" fmla="*/ 9142460 w 9867944"/>
                <a:gd name="connsiteY40" fmla="*/ 2900000 h 4763843"/>
                <a:gd name="connsiteX41" fmla="*/ 9583736 w 9867944"/>
                <a:gd name="connsiteY41" fmla="*/ 2668391 h 4763843"/>
                <a:gd name="connsiteX42" fmla="*/ 9619087 w 9867944"/>
                <a:gd name="connsiteY42" fmla="*/ 2591594 h 4763843"/>
                <a:gd name="connsiteX43" fmla="*/ 9665409 w 9867944"/>
                <a:gd name="connsiteY43" fmla="*/ 2392899 h 4763843"/>
                <a:gd name="connsiteX44" fmla="*/ 9650781 w 9867944"/>
                <a:gd name="connsiteY44" fmla="*/ 2263685 h 4763843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77563 w 9867944"/>
                <a:gd name="connsiteY26" fmla="*/ 2942386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435348 w 9867944"/>
                <a:gd name="connsiteY26" fmla="*/ 2749578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19777 w 9867944"/>
                <a:gd name="connsiteY26" fmla="*/ 2837218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2036940 w 9867944"/>
                <a:gd name="connsiteY14" fmla="*/ 91748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31335 w 9867944"/>
                <a:gd name="connsiteY26" fmla="*/ 2986207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2463588 w 9867944"/>
                <a:gd name="connsiteY13" fmla="*/ 71025 h 4834856"/>
                <a:gd name="connsiteX14" fmla="*/ 1667113 w 9867944"/>
                <a:gd name="connsiteY14" fmla="*/ 249500 h 4834856"/>
                <a:gd name="connsiteX15" fmla="*/ 0 w 9867944"/>
                <a:gd name="connsiteY15" fmla="*/ 2049453 h 4834856"/>
                <a:gd name="connsiteX16" fmla="*/ 0 w 9867944"/>
                <a:gd name="connsiteY16" fmla="*/ 2489510 h 4834856"/>
                <a:gd name="connsiteX17" fmla="*/ 401049 w 9867944"/>
                <a:gd name="connsiteY17" fmla="*/ 2309099 h 4834856"/>
                <a:gd name="connsiteX18" fmla="*/ 401049 w 9867944"/>
                <a:gd name="connsiteY18" fmla="*/ 4469158 h 4834856"/>
                <a:gd name="connsiteX19" fmla="*/ 766748 w 9867944"/>
                <a:gd name="connsiteY19" fmla="*/ 4834856 h 4834856"/>
                <a:gd name="connsiteX20" fmla="*/ 1132446 w 9867944"/>
                <a:gd name="connsiteY20" fmla="*/ 4469158 h 4834856"/>
                <a:gd name="connsiteX21" fmla="*/ 1112982 w 9867944"/>
                <a:gd name="connsiteY21" fmla="*/ 2625299 h 4834856"/>
                <a:gd name="connsiteX22" fmla="*/ 1658972 w 9867944"/>
                <a:gd name="connsiteY22" fmla="*/ 3059060 h 4834856"/>
                <a:gd name="connsiteX23" fmla="*/ 1620044 w 9867944"/>
                <a:gd name="connsiteY23" fmla="*/ 4469158 h 4834856"/>
                <a:gd name="connsiteX24" fmla="*/ 1985742 w 9867944"/>
                <a:gd name="connsiteY24" fmla="*/ 4834856 h 4834856"/>
                <a:gd name="connsiteX25" fmla="*/ 2351441 w 9867944"/>
                <a:gd name="connsiteY25" fmla="*/ 4469158 h 4834856"/>
                <a:gd name="connsiteX26" fmla="*/ 2331335 w 9867944"/>
                <a:gd name="connsiteY26" fmla="*/ 2986207 h 4834856"/>
                <a:gd name="connsiteX27" fmla="*/ 5033230 w 9867944"/>
                <a:gd name="connsiteY27" fmla="*/ 2924724 h 4834856"/>
                <a:gd name="connsiteX28" fmla="*/ 5033229 w 9867944"/>
                <a:gd name="connsiteY28" fmla="*/ 4469158 h 4834856"/>
                <a:gd name="connsiteX29" fmla="*/ 5398928 w 9867944"/>
                <a:gd name="connsiteY29" fmla="*/ 4834856 h 4834856"/>
                <a:gd name="connsiteX30" fmla="*/ 5764626 w 9867944"/>
                <a:gd name="connsiteY30" fmla="*/ 4469158 h 4834856"/>
                <a:gd name="connsiteX31" fmla="*/ 5748491 w 9867944"/>
                <a:gd name="connsiteY31" fmla="*/ 2892580 h 4834856"/>
                <a:gd name="connsiteX32" fmla="*/ 6229944 w 9867944"/>
                <a:gd name="connsiteY32" fmla="*/ 2893643 h 4834856"/>
                <a:gd name="connsiteX33" fmla="*/ 6252224 w 9867944"/>
                <a:gd name="connsiteY33" fmla="*/ 4469158 h 4834856"/>
                <a:gd name="connsiteX34" fmla="*/ 6617922 w 9867944"/>
                <a:gd name="connsiteY34" fmla="*/ 4834856 h 4834856"/>
                <a:gd name="connsiteX35" fmla="*/ 6983621 w 9867944"/>
                <a:gd name="connsiteY35" fmla="*/ 4469158 h 4834856"/>
                <a:gd name="connsiteX36" fmla="*/ 6935218 w 9867944"/>
                <a:gd name="connsiteY36" fmla="*/ 2570708 h 4834856"/>
                <a:gd name="connsiteX37" fmla="*/ 7387457 w 9867944"/>
                <a:gd name="connsiteY37" fmla="*/ 2042676 h 4834856"/>
                <a:gd name="connsiteX38" fmla="*/ 8025620 w 9867944"/>
                <a:gd name="connsiteY38" fmla="*/ 2509835 h 4834856"/>
                <a:gd name="connsiteX39" fmla="*/ 8971801 w 9867944"/>
                <a:gd name="connsiteY39" fmla="*/ 2971013 h 4834856"/>
                <a:gd name="connsiteX40" fmla="*/ 9142460 w 9867944"/>
                <a:gd name="connsiteY40" fmla="*/ 2971013 h 4834856"/>
                <a:gd name="connsiteX41" fmla="*/ 9583736 w 9867944"/>
                <a:gd name="connsiteY41" fmla="*/ 2739404 h 4834856"/>
                <a:gd name="connsiteX42" fmla="*/ 9619087 w 9867944"/>
                <a:gd name="connsiteY42" fmla="*/ 2662607 h 4834856"/>
                <a:gd name="connsiteX43" fmla="*/ 9665409 w 9867944"/>
                <a:gd name="connsiteY43" fmla="*/ 2463912 h 4834856"/>
                <a:gd name="connsiteX44" fmla="*/ 9650781 w 9867944"/>
                <a:gd name="connsiteY44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3596034 w 9867944"/>
                <a:gd name="connsiteY12" fmla="*/ 157573 h 4834856"/>
                <a:gd name="connsiteX13" fmla="*/ 1667113 w 9867944"/>
                <a:gd name="connsiteY13" fmla="*/ 249500 h 4834856"/>
                <a:gd name="connsiteX14" fmla="*/ 0 w 9867944"/>
                <a:gd name="connsiteY14" fmla="*/ 2049453 h 4834856"/>
                <a:gd name="connsiteX15" fmla="*/ 0 w 9867944"/>
                <a:gd name="connsiteY15" fmla="*/ 2489510 h 4834856"/>
                <a:gd name="connsiteX16" fmla="*/ 401049 w 9867944"/>
                <a:gd name="connsiteY16" fmla="*/ 2309099 h 4834856"/>
                <a:gd name="connsiteX17" fmla="*/ 401049 w 9867944"/>
                <a:gd name="connsiteY17" fmla="*/ 4469158 h 4834856"/>
                <a:gd name="connsiteX18" fmla="*/ 766748 w 9867944"/>
                <a:gd name="connsiteY18" fmla="*/ 4834856 h 4834856"/>
                <a:gd name="connsiteX19" fmla="*/ 1132446 w 9867944"/>
                <a:gd name="connsiteY19" fmla="*/ 4469158 h 4834856"/>
                <a:gd name="connsiteX20" fmla="*/ 1112982 w 9867944"/>
                <a:gd name="connsiteY20" fmla="*/ 2625299 h 4834856"/>
                <a:gd name="connsiteX21" fmla="*/ 1658972 w 9867944"/>
                <a:gd name="connsiteY21" fmla="*/ 3059060 h 4834856"/>
                <a:gd name="connsiteX22" fmla="*/ 1620044 w 9867944"/>
                <a:gd name="connsiteY22" fmla="*/ 4469158 h 4834856"/>
                <a:gd name="connsiteX23" fmla="*/ 1985742 w 9867944"/>
                <a:gd name="connsiteY23" fmla="*/ 4834856 h 4834856"/>
                <a:gd name="connsiteX24" fmla="*/ 2351441 w 9867944"/>
                <a:gd name="connsiteY24" fmla="*/ 4469158 h 4834856"/>
                <a:gd name="connsiteX25" fmla="*/ 2331335 w 9867944"/>
                <a:gd name="connsiteY25" fmla="*/ 2986207 h 4834856"/>
                <a:gd name="connsiteX26" fmla="*/ 5033230 w 9867944"/>
                <a:gd name="connsiteY26" fmla="*/ 2924724 h 4834856"/>
                <a:gd name="connsiteX27" fmla="*/ 5033229 w 9867944"/>
                <a:gd name="connsiteY27" fmla="*/ 4469158 h 4834856"/>
                <a:gd name="connsiteX28" fmla="*/ 5398928 w 9867944"/>
                <a:gd name="connsiteY28" fmla="*/ 4834856 h 4834856"/>
                <a:gd name="connsiteX29" fmla="*/ 5764626 w 9867944"/>
                <a:gd name="connsiteY29" fmla="*/ 4469158 h 4834856"/>
                <a:gd name="connsiteX30" fmla="*/ 5748491 w 9867944"/>
                <a:gd name="connsiteY30" fmla="*/ 2892580 h 4834856"/>
                <a:gd name="connsiteX31" fmla="*/ 6229944 w 9867944"/>
                <a:gd name="connsiteY31" fmla="*/ 2893643 h 4834856"/>
                <a:gd name="connsiteX32" fmla="*/ 6252224 w 9867944"/>
                <a:gd name="connsiteY32" fmla="*/ 4469158 h 4834856"/>
                <a:gd name="connsiteX33" fmla="*/ 6617922 w 9867944"/>
                <a:gd name="connsiteY33" fmla="*/ 4834856 h 4834856"/>
                <a:gd name="connsiteX34" fmla="*/ 6983621 w 9867944"/>
                <a:gd name="connsiteY34" fmla="*/ 4469158 h 4834856"/>
                <a:gd name="connsiteX35" fmla="*/ 6935218 w 9867944"/>
                <a:gd name="connsiteY35" fmla="*/ 2570708 h 4834856"/>
                <a:gd name="connsiteX36" fmla="*/ 7387457 w 9867944"/>
                <a:gd name="connsiteY36" fmla="*/ 2042676 h 4834856"/>
                <a:gd name="connsiteX37" fmla="*/ 8025620 w 9867944"/>
                <a:gd name="connsiteY37" fmla="*/ 2509835 h 4834856"/>
                <a:gd name="connsiteX38" fmla="*/ 8971801 w 9867944"/>
                <a:gd name="connsiteY38" fmla="*/ 2971013 h 4834856"/>
                <a:gd name="connsiteX39" fmla="*/ 9142460 w 9867944"/>
                <a:gd name="connsiteY39" fmla="*/ 2971013 h 4834856"/>
                <a:gd name="connsiteX40" fmla="*/ 9583736 w 9867944"/>
                <a:gd name="connsiteY40" fmla="*/ 2739404 h 4834856"/>
                <a:gd name="connsiteX41" fmla="*/ 9619087 w 9867944"/>
                <a:gd name="connsiteY41" fmla="*/ 2662607 h 4834856"/>
                <a:gd name="connsiteX42" fmla="*/ 9665409 w 9867944"/>
                <a:gd name="connsiteY42" fmla="*/ 2463912 h 4834856"/>
                <a:gd name="connsiteX43" fmla="*/ 9650781 w 9867944"/>
                <a:gd name="connsiteY43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1667113 w 9867944"/>
                <a:gd name="connsiteY12" fmla="*/ 249500 h 4834856"/>
                <a:gd name="connsiteX13" fmla="*/ 0 w 9867944"/>
                <a:gd name="connsiteY13" fmla="*/ 2049453 h 4834856"/>
                <a:gd name="connsiteX14" fmla="*/ 0 w 9867944"/>
                <a:gd name="connsiteY14" fmla="*/ 2489510 h 4834856"/>
                <a:gd name="connsiteX15" fmla="*/ 401049 w 9867944"/>
                <a:gd name="connsiteY15" fmla="*/ 2309099 h 4834856"/>
                <a:gd name="connsiteX16" fmla="*/ 401049 w 9867944"/>
                <a:gd name="connsiteY16" fmla="*/ 4469158 h 4834856"/>
                <a:gd name="connsiteX17" fmla="*/ 766748 w 9867944"/>
                <a:gd name="connsiteY17" fmla="*/ 4834856 h 4834856"/>
                <a:gd name="connsiteX18" fmla="*/ 1132446 w 9867944"/>
                <a:gd name="connsiteY18" fmla="*/ 4469158 h 4834856"/>
                <a:gd name="connsiteX19" fmla="*/ 1112982 w 9867944"/>
                <a:gd name="connsiteY19" fmla="*/ 2625299 h 4834856"/>
                <a:gd name="connsiteX20" fmla="*/ 1658972 w 9867944"/>
                <a:gd name="connsiteY20" fmla="*/ 3059060 h 4834856"/>
                <a:gd name="connsiteX21" fmla="*/ 1620044 w 9867944"/>
                <a:gd name="connsiteY21" fmla="*/ 4469158 h 4834856"/>
                <a:gd name="connsiteX22" fmla="*/ 1985742 w 9867944"/>
                <a:gd name="connsiteY22" fmla="*/ 4834856 h 4834856"/>
                <a:gd name="connsiteX23" fmla="*/ 2351441 w 9867944"/>
                <a:gd name="connsiteY23" fmla="*/ 4469158 h 4834856"/>
                <a:gd name="connsiteX24" fmla="*/ 2331335 w 9867944"/>
                <a:gd name="connsiteY24" fmla="*/ 2986207 h 4834856"/>
                <a:gd name="connsiteX25" fmla="*/ 5033230 w 9867944"/>
                <a:gd name="connsiteY25" fmla="*/ 2924724 h 4834856"/>
                <a:gd name="connsiteX26" fmla="*/ 5033229 w 9867944"/>
                <a:gd name="connsiteY26" fmla="*/ 4469158 h 4834856"/>
                <a:gd name="connsiteX27" fmla="*/ 5398928 w 9867944"/>
                <a:gd name="connsiteY27" fmla="*/ 4834856 h 4834856"/>
                <a:gd name="connsiteX28" fmla="*/ 5764626 w 9867944"/>
                <a:gd name="connsiteY28" fmla="*/ 4469158 h 4834856"/>
                <a:gd name="connsiteX29" fmla="*/ 5748491 w 9867944"/>
                <a:gd name="connsiteY29" fmla="*/ 2892580 h 4834856"/>
                <a:gd name="connsiteX30" fmla="*/ 6229944 w 9867944"/>
                <a:gd name="connsiteY30" fmla="*/ 2893643 h 4834856"/>
                <a:gd name="connsiteX31" fmla="*/ 6252224 w 9867944"/>
                <a:gd name="connsiteY31" fmla="*/ 4469158 h 4834856"/>
                <a:gd name="connsiteX32" fmla="*/ 6617922 w 9867944"/>
                <a:gd name="connsiteY32" fmla="*/ 4834856 h 4834856"/>
                <a:gd name="connsiteX33" fmla="*/ 6983621 w 9867944"/>
                <a:gd name="connsiteY33" fmla="*/ 4469158 h 4834856"/>
                <a:gd name="connsiteX34" fmla="*/ 6935218 w 9867944"/>
                <a:gd name="connsiteY34" fmla="*/ 2570708 h 4834856"/>
                <a:gd name="connsiteX35" fmla="*/ 7387457 w 9867944"/>
                <a:gd name="connsiteY35" fmla="*/ 2042676 h 4834856"/>
                <a:gd name="connsiteX36" fmla="*/ 8025620 w 9867944"/>
                <a:gd name="connsiteY36" fmla="*/ 2509835 h 4834856"/>
                <a:gd name="connsiteX37" fmla="*/ 8971801 w 9867944"/>
                <a:gd name="connsiteY37" fmla="*/ 2971013 h 4834856"/>
                <a:gd name="connsiteX38" fmla="*/ 9142460 w 9867944"/>
                <a:gd name="connsiteY38" fmla="*/ 2971013 h 4834856"/>
                <a:gd name="connsiteX39" fmla="*/ 9583736 w 9867944"/>
                <a:gd name="connsiteY39" fmla="*/ 2739404 h 4834856"/>
                <a:gd name="connsiteX40" fmla="*/ 9619087 w 9867944"/>
                <a:gd name="connsiteY40" fmla="*/ 2662607 h 4834856"/>
                <a:gd name="connsiteX41" fmla="*/ 9665409 w 9867944"/>
                <a:gd name="connsiteY41" fmla="*/ 2463912 h 4834856"/>
                <a:gd name="connsiteX42" fmla="*/ 9650781 w 9867944"/>
                <a:gd name="connsiteY42" fmla="*/ 2334698 h 4834856"/>
                <a:gd name="connsiteX0" fmla="*/ 9650781 w 9867944"/>
                <a:gd name="connsiteY0" fmla="*/ 2334698 h 4834856"/>
                <a:gd name="connsiteX1" fmla="*/ 9867944 w 9867944"/>
                <a:gd name="connsiteY1" fmla="*/ 1636208 h 4834856"/>
                <a:gd name="connsiteX2" fmla="*/ 9276549 w 9867944"/>
                <a:gd name="connsiteY2" fmla="*/ 1805654 h 4834856"/>
                <a:gd name="connsiteX3" fmla="*/ 9143022 w 9867944"/>
                <a:gd name="connsiteY3" fmla="*/ 1276120 h 4834856"/>
                <a:gd name="connsiteX4" fmla="*/ 8846244 w 9867944"/>
                <a:gd name="connsiteY4" fmla="*/ 1411919 h 4834856"/>
                <a:gd name="connsiteX5" fmla="*/ 8376932 w 9867944"/>
                <a:gd name="connsiteY5" fmla="*/ 915788 h 4834856"/>
                <a:gd name="connsiteX6" fmla="*/ 8568314 w 9867944"/>
                <a:gd name="connsiteY6" fmla="*/ 808516 h 4834856"/>
                <a:gd name="connsiteX7" fmla="*/ 8581723 w 9867944"/>
                <a:gd name="connsiteY7" fmla="*/ 179515 h 4834856"/>
                <a:gd name="connsiteX8" fmla="*/ 8107534 w 9867944"/>
                <a:gd name="connsiteY8" fmla="*/ 632981 h 4834856"/>
                <a:gd name="connsiteX9" fmla="*/ 7879582 w 9867944"/>
                <a:gd name="connsiteY9" fmla="*/ 389182 h 4834856"/>
                <a:gd name="connsiteX10" fmla="*/ 6475502 w 9867944"/>
                <a:gd name="connsiteY10" fmla="*/ 5239 h 4834856"/>
                <a:gd name="connsiteX11" fmla="*/ 5358441 w 9867944"/>
                <a:gd name="connsiteY11" fmla="*/ 288444 h 4834856"/>
                <a:gd name="connsiteX12" fmla="*/ 1355072 w 9867944"/>
                <a:gd name="connsiteY12" fmla="*/ 240736 h 4834856"/>
                <a:gd name="connsiteX13" fmla="*/ 0 w 9867944"/>
                <a:gd name="connsiteY13" fmla="*/ 2049453 h 4834856"/>
                <a:gd name="connsiteX14" fmla="*/ 0 w 9867944"/>
                <a:gd name="connsiteY14" fmla="*/ 2489510 h 4834856"/>
                <a:gd name="connsiteX15" fmla="*/ 401049 w 9867944"/>
                <a:gd name="connsiteY15" fmla="*/ 2309099 h 4834856"/>
                <a:gd name="connsiteX16" fmla="*/ 401049 w 9867944"/>
                <a:gd name="connsiteY16" fmla="*/ 4469158 h 4834856"/>
                <a:gd name="connsiteX17" fmla="*/ 766748 w 9867944"/>
                <a:gd name="connsiteY17" fmla="*/ 4834856 h 4834856"/>
                <a:gd name="connsiteX18" fmla="*/ 1132446 w 9867944"/>
                <a:gd name="connsiteY18" fmla="*/ 4469158 h 4834856"/>
                <a:gd name="connsiteX19" fmla="*/ 1112982 w 9867944"/>
                <a:gd name="connsiteY19" fmla="*/ 2625299 h 4834856"/>
                <a:gd name="connsiteX20" fmla="*/ 1658972 w 9867944"/>
                <a:gd name="connsiteY20" fmla="*/ 3059060 h 4834856"/>
                <a:gd name="connsiteX21" fmla="*/ 1620044 w 9867944"/>
                <a:gd name="connsiteY21" fmla="*/ 4469158 h 4834856"/>
                <a:gd name="connsiteX22" fmla="*/ 1985742 w 9867944"/>
                <a:gd name="connsiteY22" fmla="*/ 4834856 h 4834856"/>
                <a:gd name="connsiteX23" fmla="*/ 2351441 w 9867944"/>
                <a:gd name="connsiteY23" fmla="*/ 4469158 h 4834856"/>
                <a:gd name="connsiteX24" fmla="*/ 2331335 w 9867944"/>
                <a:gd name="connsiteY24" fmla="*/ 2986207 h 4834856"/>
                <a:gd name="connsiteX25" fmla="*/ 5033230 w 9867944"/>
                <a:gd name="connsiteY25" fmla="*/ 2924724 h 4834856"/>
                <a:gd name="connsiteX26" fmla="*/ 5033229 w 9867944"/>
                <a:gd name="connsiteY26" fmla="*/ 4469158 h 4834856"/>
                <a:gd name="connsiteX27" fmla="*/ 5398928 w 9867944"/>
                <a:gd name="connsiteY27" fmla="*/ 4834856 h 4834856"/>
                <a:gd name="connsiteX28" fmla="*/ 5764626 w 9867944"/>
                <a:gd name="connsiteY28" fmla="*/ 4469158 h 4834856"/>
                <a:gd name="connsiteX29" fmla="*/ 5748491 w 9867944"/>
                <a:gd name="connsiteY29" fmla="*/ 2892580 h 4834856"/>
                <a:gd name="connsiteX30" fmla="*/ 6229944 w 9867944"/>
                <a:gd name="connsiteY30" fmla="*/ 2893643 h 4834856"/>
                <a:gd name="connsiteX31" fmla="*/ 6252224 w 9867944"/>
                <a:gd name="connsiteY31" fmla="*/ 4469158 h 4834856"/>
                <a:gd name="connsiteX32" fmla="*/ 6617922 w 9867944"/>
                <a:gd name="connsiteY32" fmla="*/ 4834856 h 4834856"/>
                <a:gd name="connsiteX33" fmla="*/ 6983621 w 9867944"/>
                <a:gd name="connsiteY33" fmla="*/ 4469158 h 4834856"/>
                <a:gd name="connsiteX34" fmla="*/ 6935218 w 9867944"/>
                <a:gd name="connsiteY34" fmla="*/ 2570708 h 4834856"/>
                <a:gd name="connsiteX35" fmla="*/ 7387457 w 9867944"/>
                <a:gd name="connsiteY35" fmla="*/ 2042676 h 4834856"/>
                <a:gd name="connsiteX36" fmla="*/ 8025620 w 9867944"/>
                <a:gd name="connsiteY36" fmla="*/ 2509835 h 4834856"/>
                <a:gd name="connsiteX37" fmla="*/ 8971801 w 9867944"/>
                <a:gd name="connsiteY37" fmla="*/ 2971013 h 4834856"/>
                <a:gd name="connsiteX38" fmla="*/ 9142460 w 9867944"/>
                <a:gd name="connsiteY38" fmla="*/ 2971013 h 4834856"/>
                <a:gd name="connsiteX39" fmla="*/ 9583736 w 9867944"/>
                <a:gd name="connsiteY39" fmla="*/ 2739404 h 4834856"/>
                <a:gd name="connsiteX40" fmla="*/ 9619087 w 9867944"/>
                <a:gd name="connsiteY40" fmla="*/ 2662607 h 4834856"/>
                <a:gd name="connsiteX41" fmla="*/ 9665409 w 9867944"/>
                <a:gd name="connsiteY41" fmla="*/ 2463912 h 4834856"/>
                <a:gd name="connsiteX42" fmla="*/ 9650781 w 9867944"/>
                <a:gd name="connsiteY42" fmla="*/ 2334698 h 4834856"/>
                <a:gd name="connsiteX0" fmla="*/ 9594431 w 9877865"/>
                <a:gd name="connsiteY0" fmla="*/ 2242917 h 4834856"/>
                <a:gd name="connsiteX1" fmla="*/ 9867944 w 9877865"/>
                <a:gd name="connsiteY1" fmla="*/ 1636208 h 4834856"/>
                <a:gd name="connsiteX2" fmla="*/ 9276549 w 9877865"/>
                <a:gd name="connsiteY2" fmla="*/ 1805654 h 4834856"/>
                <a:gd name="connsiteX3" fmla="*/ 9143022 w 9877865"/>
                <a:gd name="connsiteY3" fmla="*/ 1276120 h 4834856"/>
                <a:gd name="connsiteX4" fmla="*/ 8846244 w 9877865"/>
                <a:gd name="connsiteY4" fmla="*/ 1411919 h 4834856"/>
                <a:gd name="connsiteX5" fmla="*/ 8376932 w 9877865"/>
                <a:gd name="connsiteY5" fmla="*/ 915788 h 4834856"/>
                <a:gd name="connsiteX6" fmla="*/ 8568314 w 9877865"/>
                <a:gd name="connsiteY6" fmla="*/ 808516 h 4834856"/>
                <a:gd name="connsiteX7" fmla="*/ 8581723 w 9877865"/>
                <a:gd name="connsiteY7" fmla="*/ 179515 h 4834856"/>
                <a:gd name="connsiteX8" fmla="*/ 8107534 w 9877865"/>
                <a:gd name="connsiteY8" fmla="*/ 632981 h 4834856"/>
                <a:gd name="connsiteX9" fmla="*/ 7879582 w 9877865"/>
                <a:gd name="connsiteY9" fmla="*/ 389182 h 4834856"/>
                <a:gd name="connsiteX10" fmla="*/ 6475502 w 9877865"/>
                <a:gd name="connsiteY10" fmla="*/ 5239 h 4834856"/>
                <a:gd name="connsiteX11" fmla="*/ 5358441 w 9877865"/>
                <a:gd name="connsiteY11" fmla="*/ 288444 h 4834856"/>
                <a:gd name="connsiteX12" fmla="*/ 1355072 w 9877865"/>
                <a:gd name="connsiteY12" fmla="*/ 240736 h 4834856"/>
                <a:gd name="connsiteX13" fmla="*/ 0 w 9877865"/>
                <a:gd name="connsiteY13" fmla="*/ 2049453 h 4834856"/>
                <a:gd name="connsiteX14" fmla="*/ 0 w 9877865"/>
                <a:gd name="connsiteY14" fmla="*/ 2489510 h 4834856"/>
                <a:gd name="connsiteX15" fmla="*/ 401049 w 9877865"/>
                <a:gd name="connsiteY15" fmla="*/ 2309099 h 4834856"/>
                <a:gd name="connsiteX16" fmla="*/ 401049 w 9877865"/>
                <a:gd name="connsiteY16" fmla="*/ 4469158 h 4834856"/>
                <a:gd name="connsiteX17" fmla="*/ 766748 w 9877865"/>
                <a:gd name="connsiteY17" fmla="*/ 4834856 h 4834856"/>
                <a:gd name="connsiteX18" fmla="*/ 1132446 w 9877865"/>
                <a:gd name="connsiteY18" fmla="*/ 4469158 h 4834856"/>
                <a:gd name="connsiteX19" fmla="*/ 1112982 w 9877865"/>
                <a:gd name="connsiteY19" fmla="*/ 2625299 h 4834856"/>
                <a:gd name="connsiteX20" fmla="*/ 1658972 w 9877865"/>
                <a:gd name="connsiteY20" fmla="*/ 3059060 h 4834856"/>
                <a:gd name="connsiteX21" fmla="*/ 1620044 w 9877865"/>
                <a:gd name="connsiteY21" fmla="*/ 4469158 h 4834856"/>
                <a:gd name="connsiteX22" fmla="*/ 1985742 w 9877865"/>
                <a:gd name="connsiteY22" fmla="*/ 4834856 h 4834856"/>
                <a:gd name="connsiteX23" fmla="*/ 2351441 w 9877865"/>
                <a:gd name="connsiteY23" fmla="*/ 4469158 h 4834856"/>
                <a:gd name="connsiteX24" fmla="*/ 2331335 w 9877865"/>
                <a:gd name="connsiteY24" fmla="*/ 2986207 h 4834856"/>
                <a:gd name="connsiteX25" fmla="*/ 5033230 w 9877865"/>
                <a:gd name="connsiteY25" fmla="*/ 2924724 h 4834856"/>
                <a:gd name="connsiteX26" fmla="*/ 5033229 w 9877865"/>
                <a:gd name="connsiteY26" fmla="*/ 4469158 h 4834856"/>
                <a:gd name="connsiteX27" fmla="*/ 5398928 w 9877865"/>
                <a:gd name="connsiteY27" fmla="*/ 4834856 h 4834856"/>
                <a:gd name="connsiteX28" fmla="*/ 5764626 w 9877865"/>
                <a:gd name="connsiteY28" fmla="*/ 4469158 h 4834856"/>
                <a:gd name="connsiteX29" fmla="*/ 5748491 w 9877865"/>
                <a:gd name="connsiteY29" fmla="*/ 2892580 h 4834856"/>
                <a:gd name="connsiteX30" fmla="*/ 6229944 w 9877865"/>
                <a:gd name="connsiteY30" fmla="*/ 2893643 h 4834856"/>
                <a:gd name="connsiteX31" fmla="*/ 6252224 w 9877865"/>
                <a:gd name="connsiteY31" fmla="*/ 4469158 h 4834856"/>
                <a:gd name="connsiteX32" fmla="*/ 6617922 w 9877865"/>
                <a:gd name="connsiteY32" fmla="*/ 4834856 h 4834856"/>
                <a:gd name="connsiteX33" fmla="*/ 6983621 w 9877865"/>
                <a:gd name="connsiteY33" fmla="*/ 4469158 h 4834856"/>
                <a:gd name="connsiteX34" fmla="*/ 6935218 w 9877865"/>
                <a:gd name="connsiteY34" fmla="*/ 2570708 h 4834856"/>
                <a:gd name="connsiteX35" fmla="*/ 7387457 w 9877865"/>
                <a:gd name="connsiteY35" fmla="*/ 2042676 h 4834856"/>
                <a:gd name="connsiteX36" fmla="*/ 8025620 w 9877865"/>
                <a:gd name="connsiteY36" fmla="*/ 2509835 h 4834856"/>
                <a:gd name="connsiteX37" fmla="*/ 8971801 w 9877865"/>
                <a:gd name="connsiteY37" fmla="*/ 2971013 h 4834856"/>
                <a:gd name="connsiteX38" fmla="*/ 9142460 w 9877865"/>
                <a:gd name="connsiteY38" fmla="*/ 2971013 h 4834856"/>
                <a:gd name="connsiteX39" fmla="*/ 9583736 w 9877865"/>
                <a:gd name="connsiteY39" fmla="*/ 2739404 h 4834856"/>
                <a:gd name="connsiteX40" fmla="*/ 9619087 w 9877865"/>
                <a:gd name="connsiteY40" fmla="*/ 2662607 h 4834856"/>
                <a:gd name="connsiteX41" fmla="*/ 9665409 w 9877865"/>
                <a:gd name="connsiteY41" fmla="*/ 2463912 h 4834856"/>
                <a:gd name="connsiteX42" fmla="*/ 9594431 w 9877865"/>
                <a:gd name="connsiteY42" fmla="*/ 2242917 h 4834856"/>
                <a:gd name="connsiteX0" fmla="*/ 9594431 w 9878504"/>
                <a:gd name="connsiteY0" fmla="*/ 2242917 h 4834856"/>
                <a:gd name="connsiteX1" fmla="*/ 9867944 w 9878504"/>
                <a:gd name="connsiteY1" fmla="*/ 1636208 h 4834856"/>
                <a:gd name="connsiteX2" fmla="*/ 9276549 w 9878504"/>
                <a:gd name="connsiteY2" fmla="*/ 1805654 h 4834856"/>
                <a:gd name="connsiteX3" fmla="*/ 9143022 w 9878504"/>
                <a:gd name="connsiteY3" fmla="*/ 1276120 h 4834856"/>
                <a:gd name="connsiteX4" fmla="*/ 8846244 w 9878504"/>
                <a:gd name="connsiteY4" fmla="*/ 1411919 h 4834856"/>
                <a:gd name="connsiteX5" fmla="*/ 8376932 w 9878504"/>
                <a:gd name="connsiteY5" fmla="*/ 915788 h 4834856"/>
                <a:gd name="connsiteX6" fmla="*/ 8568314 w 9878504"/>
                <a:gd name="connsiteY6" fmla="*/ 808516 h 4834856"/>
                <a:gd name="connsiteX7" fmla="*/ 8581723 w 9878504"/>
                <a:gd name="connsiteY7" fmla="*/ 179515 h 4834856"/>
                <a:gd name="connsiteX8" fmla="*/ 8107534 w 9878504"/>
                <a:gd name="connsiteY8" fmla="*/ 632981 h 4834856"/>
                <a:gd name="connsiteX9" fmla="*/ 7879582 w 9878504"/>
                <a:gd name="connsiteY9" fmla="*/ 389182 h 4834856"/>
                <a:gd name="connsiteX10" fmla="*/ 6475502 w 9878504"/>
                <a:gd name="connsiteY10" fmla="*/ 5239 h 4834856"/>
                <a:gd name="connsiteX11" fmla="*/ 5358441 w 9878504"/>
                <a:gd name="connsiteY11" fmla="*/ 288444 h 4834856"/>
                <a:gd name="connsiteX12" fmla="*/ 1355072 w 9878504"/>
                <a:gd name="connsiteY12" fmla="*/ 240736 h 4834856"/>
                <a:gd name="connsiteX13" fmla="*/ 0 w 9878504"/>
                <a:gd name="connsiteY13" fmla="*/ 2049453 h 4834856"/>
                <a:gd name="connsiteX14" fmla="*/ 0 w 9878504"/>
                <a:gd name="connsiteY14" fmla="*/ 2489510 h 4834856"/>
                <a:gd name="connsiteX15" fmla="*/ 401049 w 9878504"/>
                <a:gd name="connsiteY15" fmla="*/ 2309099 h 4834856"/>
                <a:gd name="connsiteX16" fmla="*/ 401049 w 9878504"/>
                <a:gd name="connsiteY16" fmla="*/ 4469158 h 4834856"/>
                <a:gd name="connsiteX17" fmla="*/ 766748 w 9878504"/>
                <a:gd name="connsiteY17" fmla="*/ 4834856 h 4834856"/>
                <a:gd name="connsiteX18" fmla="*/ 1132446 w 9878504"/>
                <a:gd name="connsiteY18" fmla="*/ 4469158 h 4834856"/>
                <a:gd name="connsiteX19" fmla="*/ 1112982 w 9878504"/>
                <a:gd name="connsiteY19" fmla="*/ 2625299 h 4834856"/>
                <a:gd name="connsiteX20" fmla="*/ 1658972 w 9878504"/>
                <a:gd name="connsiteY20" fmla="*/ 3059060 h 4834856"/>
                <a:gd name="connsiteX21" fmla="*/ 1620044 w 9878504"/>
                <a:gd name="connsiteY21" fmla="*/ 4469158 h 4834856"/>
                <a:gd name="connsiteX22" fmla="*/ 1985742 w 9878504"/>
                <a:gd name="connsiteY22" fmla="*/ 4834856 h 4834856"/>
                <a:gd name="connsiteX23" fmla="*/ 2351441 w 9878504"/>
                <a:gd name="connsiteY23" fmla="*/ 4469158 h 4834856"/>
                <a:gd name="connsiteX24" fmla="*/ 2331335 w 9878504"/>
                <a:gd name="connsiteY24" fmla="*/ 2986207 h 4834856"/>
                <a:gd name="connsiteX25" fmla="*/ 5033230 w 9878504"/>
                <a:gd name="connsiteY25" fmla="*/ 2924724 h 4834856"/>
                <a:gd name="connsiteX26" fmla="*/ 5033229 w 9878504"/>
                <a:gd name="connsiteY26" fmla="*/ 4469158 h 4834856"/>
                <a:gd name="connsiteX27" fmla="*/ 5398928 w 9878504"/>
                <a:gd name="connsiteY27" fmla="*/ 4834856 h 4834856"/>
                <a:gd name="connsiteX28" fmla="*/ 5764626 w 9878504"/>
                <a:gd name="connsiteY28" fmla="*/ 4469158 h 4834856"/>
                <a:gd name="connsiteX29" fmla="*/ 5748491 w 9878504"/>
                <a:gd name="connsiteY29" fmla="*/ 2892580 h 4834856"/>
                <a:gd name="connsiteX30" fmla="*/ 6229944 w 9878504"/>
                <a:gd name="connsiteY30" fmla="*/ 2893643 h 4834856"/>
                <a:gd name="connsiteX31" fmla="*/ 6252224 w 9878504"/>
                <a:gd name="connsiteY31" fmla="*/ 4469158 h 4834856"/>
                <a:gd name="connsiteX32" fmla="*/ 6617922 w 9878504"/>
                <a:gd name="connsiteY32" fmla="*/ 4834856 h 4834856"/>
                <a:gd name="connsiteX33" fmla="*/ 6983621 w 9878504"/>
                <a:gd name="connsiteY33" fmla="*/ 4469158 h 4834856"/>
                <a:gd name="connsiteX34" fmla="*/ 6935218 w 9878504"/>
                <a:gd name="connsiteY34" fmla="*/ 2570708 h 4834856"/>
                <a:gd name="connsiteX35" fmla="*/ 7387457 w 9878504"/>
                <a:gd name="connsiteY35" fmla="*/ 2042676 h 4834856"/>
                <a:gd name="connsiteX36" fmla="*/ 8025620 w 9878504"/>
                <a:gd name="connsiteY36" fmla="*/ 2509835 h 4834856"/>
                <a:gd name="connsiteX37" fmla="*/ 8971801 w 9878504"/>
                <a:gd name="connsiteY37" fmla="*/ 2971013 h 4834856"/>
                <a:gd name="connsiteX38" fmla="*/ 9142460 w 9878504"/>
                <a:gd name="connsiteY38" fmla="*/ 2971013 h 4834856"/>
                <a:gd name="connsiteX39" fmla="*/ 9583736 w 9878504"/>
                <a:gd name="connsiteY39" fmla="*/ 2739404 h 4834856"/>
                <a:gd name="connsiteX40" fmla="*/ 9619087 w 9878504"/>
                <a:gd name="connsiteY40" fmla="*/ 2662607 h 4834856"/>
                <a:gd name="connsiteX41" fmla="*/ 9665409 w 9878504"/>
                <a:gd name="connsiteY41" fmla="*/ 2463912 h 4834856"/>
                <a:gd name="connsiteX42" fmla="*/ 9594431 w 9878504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387457 w 9878502"/>
                <a:gd name="connsiteY35" fmla="*/ 204267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58972 w 9878502"/>
                <a:gd name="connsiteY20" fmla="*/ 3059060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9143022 w 9878502"/>
                <a:gd name="connsiteY3" fmla="*/ 1276120 h 4834856"/>
                <a:gd name="connsiteX4" fmla="*/ 8846244 w 9878502"/>
                <a:gd name="connsiteY4" fmla="*/ 1411919 h 4834856"/>
                <a:gd name="connsiteX5" fmla="*/ 8376932 w 9878502"/>
                <a:gd name="connsiteY5" fmla="*/ 915788 h 4834856"/>
                <a:gd name="connsiteX6" fmla="*/ 8568314 w 9878502"/>
                <a:gd name="connsiteY6" fmla="*/ 808516 h 4834856"/>
                <a:gd name="connsiteX7" fmla="*/ 8581723 w 9878502"/>
                <a:gd name="connsiteY7" fmla="*/ 179515 h 4834856"/>
                <a:gd name="connsiteX8" fmla="*/ 8107534 w 9878502"/>
                <a:gd name="connsiteY8" fmla="*/ 632981 h 4834856"/>
                <a:gd name="connsiteX9" fmla="*/ 7879582 w 9878502"/>
                <a:gd name="connsiteY9" fmla="*/ 389182 h 4834856"/>
                <a:gd name="connsiteX10" fmla="*/ 6475502 w 9878502"/>
                <a:gd name="connsiteY10" fmla="*/ 5239 h 4834856"/>
                <a:gd name="connsiteX11" fmla="*/ 5358441 w 9878502"/>
                <a:gd name="connsiteY11" fmla="*/ 288444 h 4834856"/>
                <a:gd name="connsiteX12" fmla="*/ 1355072 w 9878502"/>
                <a:gd name="connsiteY12" fmla="*/ 240736 h 4834856"/>
                <a:gd name="connsiteX13" fmla="*/ 0 w 9878502"/>
                <a:gd name="connsiteY13" fmla="*/ 2049453 h 4834856"/>
                <a:gd name="connsiteX14" fmla="*/ 0 w 9878502"/>
                <a:gd name="connsiteY14" fmla="*/ 2489510 h 4834856"/>
                <a:gd name="connsiteX15" fmla="*/ 401049 w 9878502"/>
                <a:gd name="connsiteY15" fmla="*/ 2309099 h 4834856"/>
                <a:gd name="connsiteX16" fmla="*/ 401049 w 9878502"/>
                <a:gd name="connsiteY16" fmla="*/ 4469158 h 4834856"/>
                <a:gd name="connsiteX17" fmla="*/ 766748 w 9878502"/>
                <a:gd name="connsiteY17" fmla="*/ 4834856 h 4834856"/>
                <a:gd name="connsiteX18" fmla="*/ 1132446 w 9878502"/>
                <a:gd name="connsiteY18" fmla="*/ 4469158 h 4834856"/>
                <a:gd name="connsiteX19" fmla="*/ 1112982 w 9878502"/>
                <a:gd name="connsiteY19" fmla="*/ 2625299 h 4834856"/>
                <a:gd name="connsiteX20" fmla="*/ 1631895 w 9878502"/>
                <a:gd name="connsiteY20" fmla="*/ 2965476 h 4834856"/>
                <a:gd name="connsiteX21" fmla="*/ 1620044 w 9878502"/>
                <a:gd name="connsiteY21" fmla="*/ 4469158 h 4834856"/>
                <a:gd name="connsiteX22" fmla="*/ 1985742 w 9878502"/>
                <a:gd name="connsiteY22" fmla="*/ 4834856 h 4834856"/>
                <a:gd name="connsiteX23" fmla="*/ 2351441 w 9878502"/>
                <a:gd name="connsiteY23" fmla="*/ 4469158 h 4834856"/>
                <a:gd name="connsiteX24" fmla="*/ 2331335 w 9878502"/>
                <a:gd name="connsiteY24" fmla="*/ 2986207 h 4834856"/>
                <a:gd name="connsiteX25" fmla="*/ 5033230 w 9878502"/>
                <a:gd name="connsiteY25" fmla="*/ 2924724 h 4834856"/>
                <a:gd name="connsiteX26" fmla="*/ 5033229 w 9878502"/>
                <a:gd name="connsiteY26" fmla="*/ 4469158 h 4834856"/>
                <a:gd name="connsiteX27" fmla="*/ 5398928 w 9878502"/>
                <a:gd name="connsiteY27" fmla="*/ 4834856 h 4834856"/>
                <a:gd name="connsiteX28" fmla="*/ 5764626 w 9878502"/>
                <a:gd name="connsiteY28" fmla="*/ 4469158 h 4834856"/>
                <a:gd name="connsiteX29" fmla="*/ 5748491 w 9878502"/>
                <a:gd name="connsiteY29" fmla="*/ 2892580 h 4834856"/>
                <a:gd name="connsiteX30" fmla="*/ 6229944 w 9878502"/>
                <a:gd name="connsiteY30" fmla="*/ 2893643 h 4834856"/>
                <a:gd name="connsiteX31" fmla="*/ 6252224 w 9878502"/>
                <a:gd name="connsiteY31" fmla="*/ 4469158 h 4834856"/>
                <a:gd name="connsiteX32" fmla="*/ 6617922 w 9878502"/>
                <a:gd name="connsiteY32" fmla="*/ 4834856 h 4834856"/>
                <a:gd name="connsiteX33" fmla="*/ 6983621 w 9878502"/>
                <a:gd name="connsiteY33" fmla="*/ 4469158 h 4834856"/>
                <a:gd name="connsiteX34" fmla="*/ 6935218 w 9878502"/>
                <a:gd name="connsiteY34" fmla="*/ 2570708 h 4834856"/>
                <a:gd name="connsiteX35" fmla="*/ 7663364 w 9878502"/>
                <a:gd name="connsiteY35" fmla="*/ 2208856 h 4834856"/>
                <a:gd name="connsiteX36" fmla="*/ 8025620 w 9878502"/>
                <a:gd name="connsiteY36" fmla="*/ 2509835 h 4834856"/>
                <a:gd name="connsiteX37" fmla="*/ 8971801 w 9878502"/>
                <a:gd name="connsiteY37" fmla="*/ 2971013 h 4834856"/>
                <a:gd name="connsiteX38" fmla="*/ 9142460 w 9878502"/>
                <a:gd name="connsiteY38" fmla="*/ 2971013 h 4834856"/>
                <a:gd name="connsiteX39" fmla="*/ 9583736 w 9878502"/>
                <a:gd name="connsiteY39" fmla="*/ 2739404 h 4834856"/>
                <a:gd name="connsiteX40" fmla="*/ 9619087 w 9878502"/>
                <a:gd name="connsiteY40" fmla="*/ 2662607 h 4834856"/>
                <a:gd name="connsiteX41" fmla="*/ 9665409 w 9878502"/>
                <a:gd name="connsiteY41" fmla="*/ 2463912 h 4834856"/>
                <a:gd name="connsiteX42" fmla="*/ 9594431 w 9878502"/>
                <a:gd name="connsiteY42" fmla="*/ 2242917 h 4834856"/>
                <a:gd name="connsiteX0" fmla="*/ 9594431 w 9878502"/>
                <a:gd name="connsiteY0" fmla="*/ 2242917 h 4834856"/>
                <a:gd name="connsiteX1" fmla="*/ 9867944 w 9878502"/>
                <a:gd name="connsiteY1" fmla="*/ 1636208 h 4834856"/>
                <a:gd name="connsiteX2" fmla="*/ 9276549 w 9878502"/>
                <a:gd name="connsiteY2" fmla="*/ 1805654 h 4834856"/>
                <a:gd name="connsiteX3" fmla="*/ 8846244 w 9878502"/>
                <a:gd name="connsiteY3" fmla="*/ 1411919 h 4834856"/>
                <a:gd name="connsiteX4" fmla="*/ 8376932 w 9878502"/>
                <a:gd name="connsiteY4" fmla="*/ 915788 h 4834856"/>
                <a:gd name="connsiteX5" fmla="*/ 8568314 w 9878502"/>
                <a:gd name="connsiteY5" fmla="*/ 808516 h 4834856"/>
                <a:gd name="connsiteX6" fmla="*/ 8581723 w 9878502"/>
                <a:gd name="connsiteY6" fmla="*/ 179515 h 4834856"/>
                <a:gd name="connsiteX7" fmla="*/ 8107534 w 9878502"/>
                <a:gd name="connsiteY7" fmla="*/ 632981 h 4834856"/>
                <a:gd name="connsiteX8" fmla="*/ 7879582 w 9878502"/>
                <a:gd name="connsiteY8" fmla="*/ 389182 h 4834856"/>
                <a:gd name="connsiteX9" fmla="*/ 6475502 w 9878502"/>
                <a:gd name="connsiteY9" fmla="*/ 5239 h 4834856"/>
                <a:gd name="connsiteX10" fmla="*/ 5358441 w 9878502"/>
                <a:gd name="connsiteY10" fmla="*/ 288444 h 4834856"/>
                <a:gd name="connsiteX11" fmla="*/ 1355072 w 9878502"/>
                <a:gd name="connsiteY11" fmla="*/ 240736 h 4834856"/>
                <a:gd name="connsiteX12" fmla="*/ 0 w 9878502"/>
                <a:gd name="connsiteY12" fmla="*/ 2049453 h 4834856"/>
                <a:gd name="connsiteX13" fmla="*/ 0 w 9878502"/>
                <a:gd name="connsiteY13" fmla="*/ 2489510 h 4834856"/>
                <a:gd name="connsiteX14" fmla="*/ 401049 w 9878502"/>
                <a:gd name="connsiteY14" fmla="*/ 2309099 h 4834856"/>
                <a:gd name="connsiteX15" fmla="*/ 401049 w 9878502"/>
                <a:gd name="connsiteY15" fmla="*/ 4469158 h 4834856"/>
                <a:gd name="connsiteX16" fmla="*/ 766748 w 9878502"/>
                <a:gd name="connsiteY16" fmla="*/ 4834856 h 4834856"/>
                <a:gd name="connsiteX17" fmla="*/ 1132446 w 9878502"/>
                <a:gd name="connsiteY17" fmla="*/ 4469158 h 4834856"/>
                <a:gd name="connsiteX18" fmla="*/ 1112982 w 9878502"/>
                <a:gd name="connsiteY18" fmla="*/ 2625299 h 4834856"/>
                <a:gd name="connsiteX19" fmla="*/ 1631895 w 9878502"/>
                <a:gd name="connsiteY19" fmla="*/ 2965476 h 4834856"/>
                <a:gd name="connsiteX20" fmla="*/ 1620044 w 9878502"/>
                <a:gd name="connsiteY20" fmla="*/ 4469158 h 4834856"/>
                <a:gd name="connsiteX21" fmla="*/ 1985742 w 9878502"/>
                <a:gd name="connsiteY21" fmla="*/ 4834856 h 4834856"/>
                <a:gd name="connsiteX22" fmla="*/ 2351441 w 9878502"/>
                <a:gd name="connsiteY22" fmla="*/ 4469158 h 4834856"/>
                <a:gd name="connsiteX23" fmla="*/ 2331335 w 9878502"/>
                <a:gd name="connsiteY23" fmla="*/ 2986207 h 4834856"/>
                <a:gd name="connsiteX24" fmla="*/ 5033230 w 9878502"/>
                <a:gd name="connsiteY24" fmla="*/ 2924724 h 4834856"/>
                <a:gd name="connsiteX25" fmla="*/ 5033229 w 9878502"/>
                <a:gd name="connsiteY25" fmla="*/ 4469158 h 4834856"/>
                <a:gd name="connsiteX26" fmla="*/ 5398928 w 9878502"/>
                <a:gd name="connsiteY26" fmla="*/ 4834856 h 4834856"/>
                <a:gd name="connsiteX27" fmla="*/ 5764626 w 9878502"/>
                <a:gd name="connsiteY27" fmla="*/ 4469158 h 4834856"/>
                <a:gd name="connsiteX28" fmla="*/ 5748491 w 9878502"/>
                <a:gd name="connsiteY28" fmla="*/ 2892580 h 4834856"/>
                <a:gd name="connsiteX29" fmla="*/ 6229944 w 9878502"/>
                <a:gd name="connsiteY29" fmla="*/ 2893643 h 4834856"/>
                <a:gd name="connsiteX30" fmla="*/ 6252224 w 9878502"/>
                <a:gd name="connsiteY30" fmla="*/ 4469158 h 4834856"/>
                <a:gd name="connsiteX31" fmla="*/ 6617922 w 9878502"/>
                <a:gd name="connsiteY31" fmla="*/ 4834856 h 4834856"/>
                <a:gd name="connsiteX32" fmla="*/ 6983621 w 9878502"/>
                <a:gd name="connsiteY32" fmla="*/ 4469158 h 4834856"/>
                <a:gd name="connsiteX33" fmla="*/ 6935218 w 9878502"/>
                <a:gd name="connsiteY33" fmla="*/ 2570708 h 4834856"/>
                <a:gd name="connsiteX34" fmla="*/ 7663364 w 9878502"/>
                <a:gd name="connsiteY34" fmla="*/ 2208856 h 4834856"/>
                <a:gd name="connsiteX35" fmla="*/ 8025620 w 9878502"/>
                <a:gd name="connsiteY35" fmla="*/ 2509835 h 4834856"/>
                <a:gd name="connsiteX36" fmla="*/ 8971801 w 9878502"/>
                <a:gd name="connsiteY36" fmla="*/ 2971013 h 4834856"/>
                <a:gd name="connsiteX37" fmla="*/ 9142460 w 9878502"/>
                <a:gd name="connsiteY37" fmla="*/ 2971013 h 4834856"/>
                <a:gd name="connsiteX38" fmla="*/ 9583736 w 9878502"/>
                <a:gd name="connsiteY38" fmla="*/ 2739404 h 4834856"/>
                <a:gd name="connsiteX39" fmla="*/ 9619087 w 9878502"/>
                <a:gd name="connsiteY39" fmla="*/ 2662607 h 4834856"/>
                <a:gd name="connsiteX40" fmla="*/ 9665409 w 9878502"/>
                <a:gd name="connsiteY40" fmla="*/ 2463912 h 4834856"/>
                <a:gd name="connsiteX41" fmla="*/ 9594431 w 9878502"/>
                <a:gd name="connsiteY41" fmla="*/ 2242917 h 4834856"/>
                <a:gd name="connsiteX0" fmla="*/ 9594431 w 9748022"/>
                <a:gd name="connsiteY0" fmla="*/ 2242917 h 4834856"/>
                <a:gd name="connsiteX1" fmla="*/ 9718483 w 9748022"/>
                <a:gd name="connsiteY1" fmla="*/ 1829950 h 4834856"/>
                <a:gd name="connsiteX2" fmla="*/ 9276549 w 9748022"/>
                <a:gd name="connsiteY2" fmla="*/ 1805654 h 4834856"/>
                <a:gd name="connsiteX3" fmla="*/ 8846244 w 9748022"/>
                <a:gd name="connsiteY3" fmla="*/ 1411919 h 4834856"/>
                <a:gd name="connsiteX4" fmla="*/ 8376932 w 9748022"/>
                <a:gd name="connsiteY4" fmla="*/ 915788 h 4834856"/>
                <a:gd name="connsiteX5" fmla="*/ 8568314 w 9748022"/>
                <a:gd name="connsiteY5" fmla="*/ 808516 h 4834856"/>
                <a:gd name="connsiteX6" fmla="*/ 8581723 w 9748022"/>
                <a:gd name="connsiteY6" fmla="*/ 179515 h 4834856"/>
                <a:gd name="connsiteX7" fmla="*/ 8107534 w 9748022"/>
                <a:gd name="connsiteY7" fmla="*/ 632981 h 4834856"/>
                <a:gd name="connsiteX8" fmla="*/ 7879582 w 9748022"/>
                <a:gd name="connsiteY8" fmla="*/ 389182 h 4834856"/>
                <a:gd name="connsiteX9" fmla="*/ 6475502 w 9748022"/>
                <a:gd name="connsiteY9" fmla="*/ 5239 h 4834856"/>
                <a:gd name="connsiteX10" fmla="*/ 5358441 w 9748022"/>
                <a:gd name="connsiteY10" fmla="*/ 288444 h 4834856"/>
                <a:gd name="connsiteX11" fmla="*/ 1355072 w 9748022"/>
                <a:gd name="connsiteY11" fmla="*/ 240736 h 4834856"/>
                <a:gd name="connsiteX12" fmla="*/ 0 w 9748022"/>
                <a:gd name="connsiteY12" fmla="*/ 2049453 h 4834856"/>
                <a:gd name="connsiteX13" fmla="*/ 0 w 9748022"/>
                <a:gd name="connsiteY13" fmla="*/ 2489510 h 4834856"/>
                <a:gd name="connsiteX14" fmla="*/ 401049 w 9748022"/>
                <a:gd name="connsiteY14" fmla="*/ 2309099 h 4834856"/>
                <a:gd name="connsiteX15" fmla="*/ 401049 w 9748022"/>
                <a:gd name="connsiteY15" fmla="*/ 4469158 h 4834856"/>
                <a:gd name="connsiteX16" fmla="*/ 766748 w 9748022"/>
                <a:gd name="connsiteY16" fmla="*/ 4834856 h 4834856"/>
                <a:gd name="connsiteX17" fmla="*/ 1132446 w 9748022"/>
                <a:gd name="connsiteY17" fmla="*/ 4469158 h 4834856"/>
                <a:gd name="connsiteX18" fmla="*/ 1112982 w 9748022"/>
                <a:gd name="connsiteY18" fmla="*/ 2625299 h 4834856"/>
                <a:gd name="connsiteX19" fmla="*/ 1631895 w 9748022"/>
                <a:gd name="connsiteY19" fmla="*/ 2965476 h 4834856"/>
                <a:gd name="connsiteX20" fmla="*/ 1620044 w 9748022"/>
                <a:gd name="connsiteY20" fmla="*/ 4469158 h 4834856"/>
                <a:gd name="connsiteX21" fmla="*/ 1985742 w 9748022"/>
                <a:gd name="connsiteY21" fmla="*/ 4834856 h 4834856"/>
                <a:gd name="connsiteX22" fmla="*/ 2351441 w 9748022"/>
                <a:gd name="connsiteY22" fmla="*/ 4469158 h 4834856"/>
                <a:gd name="connsiteX23" fmla="*/ 2331335 w 9748022"/>
                <a:gd name="connsiteY23" fmla="*/ 2986207 h 4834856"/>
                <a:gd name="connsiteX24" fmla="*/ 5033230 w 9748022"/>
                <a:gd name="connsiteY24" fmla="*/ 2924724 h 4834856"/>
                <a:gd name="connsiteX25" fmla="*/ 5033229 w 9748022"/>
                <a:gd name="connsiteY25" fmla="*/ 4469158 h 4834856"/>
                <a:gd name="connsiteX26" fmla="*/ 5398928 w 9748022"/>
                <a:gd name="connsiteY26" fmla="*/ 4834856 h 4834856"/>
                <a:gd name="connsiteX27" fmla="*/ 5764626 w 9748022"/>
                <a:gd name="connsiteY27" fmla="*/ 4469158 h 4834856"/>
                <a:gd name="connsiteX28" fmla="*/ 5748491 w 9748022"/>
                <a:gd name="connsiteY28" fmla="*/ 2892580 h 4834856"/>
                <a:gd name="connsiteX29" fmla="*/ 6229944 w 9748022"/>
                <a:gd name="connsiteY29" fmla="*/ 2893643 h 4834856"/>
                <a:gd name="connsiteX30" fmla="*/ 6252224 w 9748022"/>
                <a:gd name="connsiteY30" fmla="*/ 4469158 h 4834856"/>
                <a:gd name="connsiteX31" fmla="*/ 6617922 w 9748022"/>
                <a:gd name="connsiteY31" fmla="*/ 4834856 h 4834856"/>
                <a:gd name="connsiteX32" fmla="*/ 6983621 w 9748022"/>
                <a:gd name="connsiteY32" fmla="*/ 4469158 h 4834856"/>
                <a:gd name="connsiteX33" fmla="*/ 6935218 w 9748022"/>
                <a:gd name="connsiteY33" fmla="*/ 2570708 h 4834856"/>
                <a:gd name="connsiteX34" fmla="*/ 7663364 w 9748022"/>
                <a:gd name="connsiteY34" fmla="*/ 2208856 h 4834856"/>
                <a:gd name="connsiteX35" fmla="*/ 8025620 w 9748022"/>
                <a:gd name="connsiteY35" fmla="*/ 2509835 h 4834856"/>
                <a:gd name="connsiteX36" fmla="*/ 8971801 w 9748022"/>
                <a:gd name="connsiteY36" fmla="*/ 2971013 h 4834856"/>
                <a:gd name="connsiteX37" fmla="*/ 9142460 w 9748022"/>
                <a:gd name="connsiteY37" fmla="*/ 2971013 h 4834856"/>
                <a:gd name="connsiteX38" fmla="*/ 9583736 w 9748022"/>
                <a:gd name="connsiteY38" fmla="*/ 2739404 h 4834856"/>
                <a:gd name="connsiteX39" fmla="*/ 9619087 w 9748022"/>
                <a:gd name="connsiteY39" fmla="*/ 2662607 h 4834856"/>
                <a:gd name="connsiteX40" fmla="*/ 9665409 w 9748022"/>
                <a:gd name="connsiteY40" fmla="*/ 2463912 h 4834856"/>
                <a:gd name="connsiteX41" fmla="*/ 9594431 w 9748022"/>
                <a:gd name="connsiteY41" fmla="*/ 2242917 h 4834856"/>
                <a:gd name="connsiteX0" fmla="*/ 9594431 w 9688025"/>
                <a:gd name="connsiteY0" fmla="*/ 2242917 h 4834856"/>
                <a:gd name="connsiteX1" fmla="*/ 9606385 w 9688025"/>
                <a:gd name="connsiteY1" fmla="*/ 1854170 h 4834856"/>
                <a:gd name="connsiteX2" fmla="*/ 9276549 w 9688025"/>
                <a:gd name="connsiteY2" fmla="*/ 1805654 h 4834856"/>
                <a:gd name="connsiteX3" fmla="*/ 8846244 w 9688025"/>
                <a:gd name="connsiteY3" fmla="*/ 1411919 h 4834856"/>
                <a:gd name="connsiteX4" fmla="*/ 8376932 w 9688025"/>
                <a:gd name="connsiteY4" fmla="*/ 915788 h 4834856"/>
                <a:gd name="connsiteX5" fmla="*/ 8568314 w 9688025"/>
                <a:gd name="connsiteY5" fmla="*/ 808516 h 4834856"/>
                <a:gd name="connsiteX6" fmla="*/ 8581723 w 9688025"/>
                <a:gd name="connsiteY6" fmla="*/ 179515 h 4834856"/>
                <a:gd name="connsiteX7" fmla="*/ 8107534 w 9688025"/>
                <a:gd name="connsiteY7" fmla="*/ 632981 h 4834856"/>
                <a:gd name="connsiteX8" fmla="*/ 7879582 w 9688025"/>
                <a:gd name="connsiteY8" fmla="*/ 389182 h 4834856"/>
                <a:gd name="connsiteX9" fmla="*/ 6475502 w 9688025"/>
                <a:gd name="connsiteY9" fmla="*/ 5239 h 4834856"/>
                <a:gd name="connsiteX10" fmla="*/ 5358441 w 9688025"/>
                <a:gd name="connsiteY10" fmla="*/ 288444 h 4834856"/>
                <a:gd name="connsiteX11" fmla="*/ 1355072 w 9688025"/>
                <a:gd name="connsiteY11" fmla="*/ 240736 h 4834856"/>
                <a:gd name="connsiteX12" fmla="*/ 0 w 9688025"/>
                <a:gd name="connsiteY12" fmla="*/ 2049453 h 4834856"/>
                <a:gd name="connsiteX13" fmla="*/ 0 w 9688025"/>
                <a:gd name="connsiteY13" fmla="*/ 2489510 h 4834856"/>
                <a:gd name="connsiteX14" fmla="*/ 401049 w 9688025"/>
                <a:gd name="connsiteY14" fmla="*/ 2309099 h 4834856"/>
                <a:gd name="connsiteX15" fmla="*/ 401049 w 9688025"/>
                <a:gd name="connsiteY15" fmla="*/ 4469158 h 4834856"/>
                <a:gd name="connsiteX16" fmla="*/ 766748 w 9688025"/>
                <a:gd name="connsiteY16" fmla="*/ 4834856 h 4834856"/>
                <a:gd name="connsiteX17" fmla="*/ 1132446 w 9688025"/>
                <a:gd name="connsiteY17" fmla="*/ 4469158 h 4834856"/>
                <a:gd name="connsiteX18" fmla="*/ 1112982 w 9688025"/>
                <a:gd name="connsiteY18" fmla="*/ 2625299 h 4834856"/>
                <a:gd name="connsiteX19" fmla="*/ 1631895 w 9688025"/>
                <a:gd name="connsiteY19" fmla="*/ 2965476 h 4834856"/>
                <a:gd name="connsiteX20" fmla="*/ 1620044 w 9688025"/>
                <a:gd name="connsiteY20" fmla="*/ 4469158 h 4834856"/>
                <a:gd name="connsiteX21" fmla="*/ 1985742 w 9688025"/>
                <a:gd name="connsiteY21" fmla="*/ 4834856 h 4834856"/>
                <a:gd name="connsiteX22" fmla="*/ 2351441 w 9688025"/>
                <a:gd name="connsiteY22" fmla="*/ 4469158 h 4834856"/>
                <a:gd name="connsiteX23" fmla="*/ 2331335 w 9688025"/>
                <a:gd name="connsiteY23" fmla="*/ 2986207 h 4834856"/>
                <a:gd name="connsiteX24" fmla="*/ 5033230 w 9688025"/>
                <a:gd name="connsiteY24" fmla="*/ 2924724 h 4834856"/>
                <a:gd name="connsiteX25" fmla="*/ 5033229 w 9688025"/>
                <a:gd name="connsiteY25" fmla="*/ 4469158 h 4834856"/>
                <a:gd name="connsiteX26" fmla="*/ 5398928 w 9688025"/>
                <a:gd name="connsiteY26" fmla="*/ 4834856 h 4834856"/>
                <a:gd name="connsiteX27" fmla="*/ 5764626 w 9688025"/>
                <a:gd name="connsiteY27" fmla="*/ 4469158 h 4834856"/>
                <a:gd name="connsiteX28" fmla="*/ 5748491 w 9688025"/>
                <a:gd name="connsiteY28" fmla="*/ 2892580 h 4834856"/>
                <a:gd name="connsiteX29" fmla="*/ 6229944 w 9688025"/>
                <a:gd name="connsiteY29" fmla="*/ 2893643 h 4834856"/>
                <a:gd name="connsiteX30" fmla="*/ 6252224 w 9688025"/>
                <a:gd name="connsiteY30" fmla="*/ 4469158 h 4834856"/>
                <a:gd name="connsiteX31" fmla="*/ 6617922 w 9688025"/>
                <a:gd name="connsiteY31" fmla="*/ 4834856 h 4834856"/>
                <a:gd name="connsiteX32" fmla="*/ 6983621 w 9688025"/>
                <a:gd name="connsiteY32" fmla="*/ 4469158 h 4834856"/>
                <a:gd name="connsiteX33" fmla="*/ 6935218 w 9688025"/>
                <a:gd name="connsiteY33" fmla="*/ 2570708 h 4834856"/>
                <a:gd name="connsiteX34" fmla="*/ 7663364 w 9688025"/>
                <a:gd name="connsiteY34" fmla="*/ 2208856 h 4834856"/>
                <a:gd name="connsiteX35" fmla="*/ 8025620 w 9688025"/>
                <a:gd name="connsiteY35" fmla="*/ 2509835 h 4834856"/>
                <a:gd name="connsiteX36" fmla="*/ 8971801 w 9688025"/>
                <a:gd name="connsiteY36" fmla="*/ 2971013 h 4834856"/>
                <a:gd name="connsiteX37" fmla="*/ 9142460 w 9688025"/>
                <a:gd name="connsiteY37" fmla="*/ 2971013 h 4834856"/>
                <a:gd name="connsiteX38" fmla="*/ 9583736 w 9688025"/>
                <a:gd name="connsiteY38" fmla="*/ 2739404 h 4834856"/>
                <a:gd name="connsiteX39" fmla="*/ 9619087 w 9688025"/>
                <a:gd name="connsiteY39" fmla="*/ 2662607 h 4834856"/>
                <a:gd name="connsiteX40" fmla="*/ 9665409 w 9688025"/>
                <a:gd name="connsiteY40" fmla="*/ 2463912 h 4834856"/>
                <a:gd name="connsiteX41" fmla="*/ 9594431 w 9688025"/>
                <a:gd name="connsiteY41" fmla="*/ 2242917 h 4834856"/>
                <a:gd name="connsiteX0" fmla="*/ 9594431 w 9688025"/>
                <a:gd name="connsiteY0" fmla="*/ 2242917 h 4834856"/>
                <a:gd name="connsiteX1" fmla="*/ 9606385 w 9688025"/>
                <a:gd name="connsiteY1" fmla="*/ 1914714 h 4834856"/>
                <a:gd name="connsiteX2" fmla="*/ 9276549 w 9688025"/>
                <a:gd name="connsiteY2" fmla="*/ 1805654 h 4834856"/>
                <a:gd name="connsiteX3" fmla="*/ 8846244 w 9688025"/>
                <a:gd name="connsiteY3" fmla="*/ 1411919 h 4834856"/>
                <a:gd name="connsiteX4" fmla="*/ 8376932 w 9688025"/>
                <a:gd name="connsiteY4" fmla="*/ 915788 h 4834856"/>
                <a:gd name="connsiteX5" fmla="*/ 8568314 w 9688025"/>
                <a:gd name="connsiteY5" fmla="*/ 808516 h 4834856"/>
                <a:gd name="connsiteX6" fmla="*/ 8581723 w 9688025"/>
                <a:gd name="connsiteY6" fmla="*/ 179515 h 4834856"/>
                <a:gd name="connsiteX7" fmla="*/ 8107534 w 9688025"/>
                <a:gd name="connsiteY7" fmla="*/ 632981 h 4834856"/>
                <a:gd name="connsiteX8" fmla="*/ 7879582 w 9688025"/>
                <a:gd name="connsiteY8" fmla="*/ 389182 h 4834856"/>
                <a:gd name="connsiteX9" fmla="*/ 6475502 w 9688025"/>
                <a:gd name="connsiteY9" fmla="*/ 5239 h 4834856"/>
                <a:gd name="connsiteX10" fmla="*/ 5358441 w 9688025"/>
                <a:gd name="connsiteY10" fmla="*/ 288444 h 4834856"/>
                <a:gd name="connsiteX11" fmla="*/ 1355072 w 9688025"/>
                <a:gd name="connsiteY11" fmla="*/ 240736 h 4834856"/>
                <a:gd name="connsiteX12" fmla="*/ 0 w 9688025"/>
                <a:gd name="connsiteY12" fmla="*/ 2049453 h 4834856"/>
                <a:gd name="connsiteX13" fmla="*/ 0 w 9688025"/>
                <a:gd name="connsiteY13" fmla="*/ 2489510 h 4834856"/>
                <a:gd name="connsiteX14" fmla="*/ 401049 w 9688025"/>
                <a:gd name="connsiteY14" fmla="*/ 2309099 h 4834856"/>
                <a:gd name="connsiteX15" fmla="*/ 401049 w 9688025"/>
                <a:gd name="connsiteY15" fmla="*/ 4469158 h 4834856"/>
                <a:gd name="connsiteX16" fmla="*/ 766748 w 9688025"/>
                <a:gd name="connsiteY16" fmla="*/ 4834856 h 4834856"/>
                <a:gd name="connsiteX17" fmla="*/ 1132446 w 9688025"/>
                <a:gd name="connsiteY17" fmla="*/ 4469158 h 4834856"/>
                <a:gd name="connsiteX18" fmla="*/ 1112982 w 9688025"/>
                <a:gd name="connsiteY18" fmla="*/ 2625299 h 4834856"/>
                <a:gd name="connsiteX19" fmla="*/ 1631895 w 9688025"/>
                <a:gd name="connsiteY19" fmla="*/ 2965476 h 4834856"/>
                <a:gd name="connsiteX20" fmla="*/ 1620044 w 9688025"/>
                <a:gd name="connsiteY20" fmla="*/ 4469158 h 4834856"/>
                <a:gd name="connsiteX21" fmla="*/ 1985742 w 9688025"/>
                <a:gd name="connsiteY21" fmla="*/ 4834856 h 4834856"/>
                <a:gd name="connsiteX22" fmla="*/ 2351441 w 9688025"/>
                <a:gd name="connsiteY22" fmla="*/ 4469158 h 4834856"/>
                <a:gd name="connsiteX23" fmla="*/ 2331335 w 9688025"/>
                <a:gd name="connsiteY23" fmla="*/ 2986207 h 4834856"/>
                <a:gd name="connsiteX24" fmla="*/ 5033230 w 9688025"/>
                <a:gd name="connsiteY24" fmla="*/ 2924724 h 4834856"/>
                <a:gd name="connsiteX25" fmla="*/ 5033229 w 9688025"/>
                <a:gd name="connsiteY25" fmla="*/ 4469158 h 4834856"/>
                <a:gd name="connsiteX26" fmla="*/ 5398928 w 9688025"/>
                <a:gd name="connsiteY26" fmla="*/ 4834856 h 4834856"/>
                <a:gd name="connsiteX27" fmla="*/ 5764626 w 9688025"/>
                <a:gd name="connsiteY27" fmla="*/ 4469158 h 4834856"/>
                <a:gd name="connsiteX28" fmla="*/ 5748491 w 9688025"/>
                <a:gd name="connsiteY28" fmla="*/ 2892580 h 4834856"/>
                <a:gd name="connsiteX29" fmla="*/ 6229944 w 9688025"/>
                <a:gd name="connsiteY29" fmla="*/ 2893643 h 4834856"/>
                <a:gd name="connsiteX30" fmla="*/ 6252224 w 9688025"/>
                <a:gd name="connsiteY30" fmla="*/ 4469158 h 4834856"/>
                <a:gd name="connsiteX31" fmla="*/ 6617922 w 9688025"/>
                <a:gd name="connsiteY31" fmla="*/ 4834856 h 4834856"/>
                <a:gd name="connsiteX32" fmla="*/ 6983621 w 9688025"/>
                <a:gd name="connsiteY32" fmla="*/ 4469158 h 4834856"/>
                <a:gd name="connsiteX33" fmla="*/ 6935218 w 9688025"/>
                <a:gd name="connsiteY33" fmla="*/ 2570708 h 4834856"/>
                <a:gd name="connsiteX34" fmla="*/ 7663364 w 9688025"/>
                <a:gd name="connsiteY34" fmla="*/ 2208856 h 4834856"/>
                <a:gd name="connsiteX35" fmla="*/ 8025620 w 9688025"/>
                <a:gd name="connsiteY35" fmla="*/ 2509835 h 4834856"/>
                <a:gd name="connsiteX36" fmla="*/ 8971801 w 9688025"/>
                <a:gd name="connsiteY36" fmla="*/ 2971013 h 4834856"/>
                <a:gd name="connsiteX37" fmla="*/ 9142460 w 9688025"/>
                <a:gd name="connsiteY37" fmla="*/ 2971013 h 4834856"/>
                <a:gd name="connsiteX38" fmla="*/ 9583736 w 9688025"/>
                <a:gd name="connsiteY38" fmla="*/ 2739404 h 4834856"/>
                <a:gd name="connsiteX39" fmla="*/ 9619087 w 9688025"/>
                <a:gd name="connsiteY39" fmla="*/ 2662607 h 4834856"/>
                <a:gd name="connsiteX40" fmla="*/ 9665409 w 9688025"/>
                <a:gd name="connsiteY40" fmla="*/ 2463912 h 4834856"/>
                <a:gd name="connsiteX41" fmla="*/ 9594431 w 9688025"/>
                <a:gd name="connsiteY41" fmla="*/ 2242917 h 4834856"/>
                <a:gd name="connsiteX0" fmla="*/ 9594431 w 9688025"/>
                <a:gd name="connsiteY0" fmla="*/ 2242917 h 4834856"/>
                <a:gd name="connsiteX1" fmla="*/ 9606385 w 9688025"/>
                <a:gd name="connsiteY1" fmla="*/ 1914714 h 4834856"/>
                <a:gd name="connsiteX2" fmla="*/ 9276549 w 9688025"/>
                <a:gd name="connsiteY2" fmla="*/ 1805654 h 4834856"/>
                <a:gd name="connsiteX3" fmla="*/ 8846244 w 9688025"/>
                <a:gd name="connsiteY3" fmla="*/ 1411919 h 4834856"/>
                <a:gd name="connsiteX4" fmla="*/ 8376932 w 9688025"/>
                <a:gd name="connsiteY4" fmla="*/ 915788 h 4834856"/>
                <a:gd name="connsiteX5" fmla="*/ 8568314 w 9688025"/>
                <a:gd name="connsiteY5" fmla="*/ 808516 h 4834856"/>
                <a:gd name="connsiteX6" fmla="*/ 8581723 w 9688025"/>
                <a:gd name="connsiteY6" fmla="*/ 179515 h 4834856"/>
                <a:gd name="connsiteX7" fmla="*/ 8107534 w 9688025"/>
                <a:gd name="connsiteY7" fmla="*/ 632981 h 4834856"/>
                <a:gd name="connsiteX8" fmla="*/ 7879582 w 9688025"/>
                <a:gd name="connsiteY8" fmla="*/ 389182 h 4834856"/>
                <a:gd name="connsiteX9" fmla="*/ 6475502 w 9688025"/>
                <a:gd name="connsiteY9" fmla="*/ 5239 h 4834856"/>
                <a:gd name="connsiteX10" fmla="*/ 5358441 w 9688025"/>
                <a:gd name="connsiteY10" fmla="*/ 288444 h 4834856"/>
                <a:gd name="connsiteX11" fmla="*/ 1355072 w 9688025"/>
                <a:gd name="connsiteY11" fmla="*/ 240736 h 4834856"/>
                <a:gd name="connsiteX12" fmla="*/ 0 w 9688025"/>
                <a:gd name="connsiteY12" fmla="*/ 2049453 h 4834856"/>
                <a:gd name="connsiteX13" fmla="*/ 0 w 9688025"/>
                <a:gd name="connsiteY13" fmla="*/ 2489510 h 4834856"/>
                <a:gd name="connsiteX14" fmla="*/ 401049 w 9688025"/>
                <a:gd name="connsiteY14" fmla="*/ 2309099 h 4834856"/>
                <a:gd name="connsiteX15" fmla="*/ 401049 w 9688025"/>
                <a:gd name="connsiteY15" fmla="*/ 4469158 h 4834856"/>
                <a:gd name="connsiteX16" fmla="*/ 766748 w 9688025"/>
                <a:gd name="connsiteY16" fmla="*/ 4834856 h 4834856"/>
                <a:gd name="connsiteX17" fmla="*/ 1132446 w 9688025"/>
                <a:gd name="connsiteY17" fmla="*/ 4469158 h 4834856"/>
                <a:gd name="connsiteX18" fmla="*/ 1112982 w 9688025"/>
                <a:gd name="connsiteY18" fmla="*/ 2625299 h 4834856"/>
                <a:gd name="connsiteX19" fmla="*/ 1631895 w 9688025"/>
                <a:gd name="connsiteY19" fmla="*/ 2965476 h 4834856"/>
                <a:gd name="connsiteX20" fmla="*/ 1620044 w 9688025"/>
                <a:gd name="connsiteY20" fmla="*/ 4469158 h 4834856"/>
                <a:gd name="connsiteX21" fmla="*/ 1985742 w 9688025"/>
                <a:gd name="connsiteY21" fmla="*/ 4834856 h 4834856"/>
                <a:gd name="connsiteX22" fmla="*/ 2351441 w 9688025"/>
                <a:gd name="connsiteY22" fmla="*/ 4469158 h 4834856"/>
                <a:gd name="connsiteX23" fmla="*/ 2331335 w 9688025"/>
                <a:gd name="connsiteY23" fmla="*/ 2986207 h 4834856"/>
                <a:gd name="connsiteX24" fmla="*/ 5033230 w 9688025"/>
                <a:gd name="connsiteY24" fmla="*/ 2924724 h 4834856"/>
                <a:gd name="connsiteX25" fmla="*/ 5033229 w 9688025"/>
                <a:gd name="connsiteY25" fmla="*/ 4469158 h 4834856"/>
                <a:gd name="connsiteX26" fmla="*/ 5398928 w 9688025"/>
                <a:gd name="connsiteY26" fmla="*/ 4834856 h 4834856"/>
                <a:gd name="connsiteX27" fmla="*/ 5764626 w 9688025"/>
                <a:gd name="connsiteY27" fmla="*/ 4469158 h 4834856"/>
                <a:gd name="connsiteX28" fmla="*/ 5748491 w 9688025"/>
                <a:gd name="connsiteY28" fmla="*/ 2892580 h 4834856"/>
                <a:gd name="connsiteX29" fmla="*/ 6229944 w 9688025"/>
                <a:gd name="connsiteY29" fmla="*/ 2893643 h 4834856"/>
                <a:gd name="connsiteX30" fmla="*/ 6252224 w 9688025"/>
                <a:gd name="connsiteY30" fmla="*/ 4469158 h 4834856"/>
                <a:gd name="connsiteX31" fmla="*/ 6617922 w 9688025"/>
                <a:gd name="connsiteY31" fmla="*/ 4834856 h 4834856"/>
                <a:gd name="connsiteX32" fmla="*/ 6983621 w 9688025"/>
                <a:gd name="connsiteY32" fmla="*/ 4469158 h 4834856"/>
                <a:gd name="connsiteX33" fmla="*/ 6935218 w 9688025"/>
                <a:gd name="connsiteY33" fmla="*/ 2570708 h 4834856"/>
                <a:gd name="connsiteX34" fmla="*/ 7663364 w 9688025"/>
                <a:gd name="connsiteY34" fmla="*/ 2208856 h 4834856"/>
                <a:gd name="connsiteX35" fmla="*/ 8025620 w 9688025"/>
                <a:gd name="connsiteY35" fmla="*/ 2509835 h 4834856"/>
                <a:gd name="connsiteX36" fmla="*/ 8971801 w 9688025"/>
                <a:gd name="connsiteY36" fmla="*/ 2971013 h 4834856"/>
                <a:gd name="connsiteX37" fmla="*/ 9142460 w 9688025"/>
                <a:gd name="connsiteY37" fmla="*/ 2971013 h 4834856"/>
                <a:gd name="connsiteX38" fmla="*/ 9583736 w 9688025"/>
                <a:gd name="connsiteY38" fmla="*/ 2739404 h 4834856"/>
                <a:gd name="connsiteX39" fmla="*/ 9619087 w 9688025"/>
                <a:gd name="connsiteY39" fmla="*/ 2662607 h 4834856"/>
                <a:gd name="connsiteX40" fmla="*/ 9665409 w 9688025"/>
                <a:gd name="connsiteY40" fmla="*/ 2463912 h 4834856"/>
                <a:gd name="connsiteX41" fmla="*/ 9594431 w 9688025"/>
                <a:gd name="connsiteY41" fmla="*/ 2242917 h 4834856"/>
                <a:gd name="connsiteX0" fmla="*/ 9594431 w 9665411"/>
                <a:gd name="connsiteY0" fmla="*/ 2242917 h 4834856"/>
                <a:gd name="connsiteX1" fmla="*/ 9606385 w 9665411"/>
                <a:gd name="connsiteY1" fmla="*/ 1914714 h 4834856"/>
                <a:gd name="connsiteX2" fmla="*/ 9276549 w 9665411"/>
                <a:gd name="connsiteY2" fmla="*/ 1805654 h 4834856"/>
                <a:gd name="connsiteX3" fmla="*/ 8846244 w 9665411"/>
                <a:gd name="connsiteY3" fmla="*/ 1411919 h 4834856"/>
                <a:gd name="connsiteX4" fmla="*/ 8376932 w 9665411"/>
                <a:gd name="connsiteY4" fmla="*/ 915788 h 4834856"/>
                <a:gd name="connsiteX5" fmla="*/ 8568314 w 9665411"/>
                <a:gd name="connsiteY5" fmla="*/ 808516 h 4834856"/>
                <a:gd name="connsiteX6" fmla="*/ 8581723 w 9665411"/>
                <a:gd name="connsiteY6" fmla="*/ 179515 h 4834856"/>
                <a:gd name="connsiteX7" fmla="*/ 8107534 w 9665411"/>
                <a:gd name="connsiteY7" fmla="*/ 632981 h 4834856"/>
                <a:gd name="connsiteX8" fmla="*/ 7879582 w 9665411"/>
                <a:gd name="connsiteY8" fmla="*/ 389182 h 4834856"/>
                <a:gd name="connsiteX9" fmla="*/ 6475502 w 9665411"/>
                <a:gd name="connsiteY9" fmla="*/ 5239 h 4834856"/>
                <a:gd name="connsiteX10" fmla="*/ 5358441 w 9665411"/>
                <a:gd name="connsiteY10" fmla="*/ 288444 h 4834856"/>
                <a:gd name="connsiteX11" fmla="*/ 1355072 w 9665411"/>
                <a:gd name="connsiteY11" fmla="*/ 240736 h 4834856"/>
                <a:gd name="connsiteX12" fmla="*/ 0 w 9665411"/>
                <a:gd name="connsiteY12" fmla="*/ 2049453 h 4834856"/>
                <a:gd name="connsiteX13" fmla="*/ 0 w 9665411"/>
                <a:gd name="connsiteY13" fmla="*/ 2489510 h 4834856"/>
                <a:gd name="connsiteX14" fmla="*/ 401049 w 9665411"/>
                <a:gd name="connsiteY14" fmla="*/ 2309099 h 4834856"/>
                <a:gd name="connsiteX15" fmla="*/ 401049 w 9665411"/>
                <a:gd name="connsiteY15" fmla="*/ 4469158 h 4834856"/>
                <a:gd name="connsiteX16" fmla="*/ 766748 w 9665411"/>
                <a:gd name="connsiteY16" fmla="*/ 4834856 h 4834856"/>
                <a:gd name="connsiteX17" fmla="*/ 1132446 w 9665411"/>
                <a:gd name="connsiteY17" fmla="*/ 4469158 h 4834856"/>
                <a:gd name="connsiteX18" fmla="*/ 1112982 w 9665411"/>
                <a:gd name="connsiteY18" fmla="*/ 2625299 h 4834856"/>
                <a:gd name="connsiteX19" fmla="*/ 1631895 w 9665411"/>
                <a:gd name="connsiteY19" fmla="*/ 2965476 h 4834856"/>
                <a:gd name="connsiteX20" fmla="*/ 1620044 w 9665411"/>
                <a:gd name="connsiteY20" fmla="*/ 4469158 h 4834856"/>
                <a:gd name="connsiteX21" fmla="*/ 1985742 w 9665411"/>
                <a:gd name="connsiteY21" fmla="*/ 4834856 h 4834856"/>
                <a:gd name="connsiteX22" fmla="*/ 2351441 w 9665411"/>
                <a:gd name="connsiteY22" fmla="*/ 4469158 h 4834856"/>
                <a:gd name="connsiteX23" fmla="*/ 2331335 w 9665411"/>
                <a:gd name="connsiteY23" fmla="*/ 2986207 h 4834856"/>
                <a:gd name="connsiteX24" fmla="*/ 5033230 w 9665411"/>
                <a:gd name="connsiteY24" fmla="*/ 2924724 h 4834856"/>
                <a:gd name="connsiteX25" fmla="*/ 5033229 w 9665411"/>
                <a:gd name="connsiteY25" fmla="*/ 4469158 h 4834856"/>
                <a:gd name="connsiteX26" fmla="*/ 5398928 w 9665411"/>
                <a:gd name="connsiteY26" fmla="*/ 4834856 h 4834856"/>
                <a:gd name="connsiteX27" fmla="*/ 5764626 w 9665411"/>
                <a:gd name="connsiteY27" fmla="*/ 4469158 h 4834856"/>
                <a:gd name="connsiteX28" fmla="*/ 5748491 w 9665411"/>
                <a:gd name="connsiteY28" fmla="*/ 2892580 h 4834856"/>
                <a:gd name="connsiteX29" fmla="*/ 6229944 w 9665411"/>
                <a:gd name="connsiteY29" fmla="*/ 2893643 h 4834856"/>
                <a:gd name="connsiteX30" fmla="*/ 6252224 w 9665411"/>
                <a:gd name="connsiteY30" fmla="*/ 4469158 h 4834856"/>
                <a:gd name="connsiteX31" fmla="*/ 6617922 w 9665411"/>
                <a:gd name="connsiteY31" fmla="*/ 4834856 h 4834856"/>
                <a:gd name="connsiteX32" fmla="*/ 6983621 w 9665411"/>
                <a:gd name="connsiteY32" fmla="*/ 4469158 h 4834856"/>
                <a:gd name="connsiteX33" fmla="*/ 6935218 w 9665411"/>
                <a:gd name="connsiteY33" fmla="*/ 2570708 h 4834856"/>
                <a:gd name="connsiteX34" fmla="*/ 7663364 w 9665411"/>
                <a:gd name="connsiteY34" fmla="*/ 2208856 h 4834856"/>
                <a:gd name="connsiteX35" fmla="*/ 8025620 w 9665411"/>
                <a:gd name="connsiteY35" fmla="*/ 2509835 h 4834856"/>
                <a:gd name="connsiteX36" fmla="*/ 8971801 w 9665411"/>
                <a:gd name="connsiteY36" fmla="*/ 2971013 h 4834856"/>
                <a:gd name="connsiteX37" fmla="*/ 9142460 w 9665411"/>
                <a:gd name="connsiteY37" fmla="*/ 2971013 h 4834856"/>
                <a:gd name="connsiteX38" fmla="*/ 9583736 w 9665411"/>
                <a:gd name="connsiteY38" fmla="*/ 2739404 h 4834856"/>
                <a:gd name="connsiteX39" fmla="*/ 9619087 w 9665411"/>
                <a:gd name="connsiteY39" fmla="*/ 2662607 h 4834856"/>
                <a:gd name="connsiteX40" fmla="*/ 9665409 w 9665411"/>
                <a:gd name="connsiteY40" fmla="*/ 2463912 h 4834856"/>
                <a:gd name="connsiteX41" fmla="*/ 9594431 w 9665411"/>
                <a:gd name="connsiteY41" fmla="*/ 2242917 h 483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665411" h="4834856">
                  <a:moveTo>
                    <a:pt x="9594431" y="2242917"/>
                  </a:moveTo>
                  <a:cubicBezTo>
                    <a:pt x="9597830" y="2086753"/>
                    <a:pt x="9659365" y="1987591"/>
                    <a:pt x="9606385" y="1914714"/>
                  </a:cubicBezTo>
                  <a:cubicBezTo>
                    <a:pt x="9553405" y="1841837"/>
                    <a:pt x="9452486" y="1877414"/>
                    <a:pt x="9276549" y="1805654"/>
                  </a:cubicBezTo>
                  <a:lnTo>
                    <a:pt x="8846244" y="1411919"/>
                  </a:lnTo>
                  <a:lnTo>
                    <a:pt x="8376932" y="915788"/>
                  </a:lnTo>
                  <a:cubicBezTo>
                    <a:pt x="8448840" y="896967"/>
                    <a:pt x="8514727" y="860031"/>
                    <a:pt x="8568314" y="808516"/>
                  </a:cubicBezTo>
                  <a:cubicBezTo>
                    <a:pt x="8745678" y="638515"/>
                    <a:pt x="8751675" y="356928"/>
                    <a:pt x="8581723" y="179515"/>
                  </a:cubicBezTo>
                  <a:lnTo>
                    <a:pt x="8107534" y="632981"/>
                  </a:lnTo>
                  <a:lnTo>
                    <a:pt x="7879582" y="389182"/>
                  </a:lnTo>
                  <a:cubicBezTo>
                    <a:pt x="7541482" y="31944"/>
                    <a:pt x="6966744" y="-19336"/>
                    <a:pt x="6475502" y="5239"/>
                  </a:cubicBezTo>
                  <a:lnTo>
                    <a:pt x="5358441" y="288444"/>
                  </a:lnTo>
                  <a:cubicBezTo>
                    <a:pt x="4557043" y="329154"/>
                    <a:pt x="2248145" y="-52765"/>
                    <a:pt x="1355072" y="240736"/>
                  </a:cubicBezTo>
                  <a:cubicBezTo>
                    <a:pt x="461999" y="534237"/>
                    <a:pt x="0" y="1009651"/>
                    <a:pt x="0" y="2049453"/>
                  </a:cubicBezTo>
                  <a:lnTo>
                    <a:pt x="0" y="2489510"/>
                  </a:lnTo>
                  <a:lnTo>
                    <a:pt x="401049" y="2309099"/>
                  </a:lnTo>
                  <a:lnTo>
                    <a:pt x="401049" y="4469158"/>
                  </a:lnTo>
                  <a:cubicBezTo>
                    <a:pt x="401049" y="4671133"/>
                    <a:pt x="564779" y="4834856"/>
                    <a:pt x="766748" y="4834856"/>
                  </a:cubicBezTo>
                  <a:cubicBezTo>
                    <a:pt x="968723" y="4834856"/>
                    <a:pt x="1132446" y="4671133"/>
                    <a:pt x="1132446" y="4469158"/>
                  </a:cubicBezTo>
                  <a:lnTo>
                    <a:pt x="1112982" y="2625299"/>
                  </a:lnTo>
                  <a:cubicBezTo>
                    <a:pt x="1292942" y="2608842"/>
                    <a:pt x="1368133" y="2723712"/>
                    <a:pt x="1631895" y="2965476"/>
                  </a:cubicBezTo>
                  <a:cubicBezTo>
                    <a:pt x="1627945" y="3466703"/>
                    <a:pt x="1623994" y="3967931"/>
                    <a:pt x="1620044" y="4469158"/>
                  </a:cubicBezTo>
                  <a:cubicBezTo>
                    <a:pt x="1620044" y="4671133"/>
                    <a:pt x="1783767" y="4834856"/>
                    <a:pt x="1985742" y="4834856"/>
                  </a:cubicBezTo>
                  <a:cubicBezTo>
                    <a:pt x="2187718" y="4834856"/>
                    <a:pt x="2351441" y="4671133"/>
                    <a:pt x="2351441" y="4469158"/>
                  </a:cubicBezTo>
                  <a:lnTo>
                    <a:pt x="2331335" y="2986207"/>
                  </a:lnTo>
                  <a:cubicBezTo>
                    <a:pt x="3423679" y="3254295"/>
                    <a:pt x="4217861" y="3182841"/>
                    <a:pt x="5033230" y="2924724"/>
                  </a:cubicBezTo>
                  <a:cubicBezTo>
                    <a:pt x="5033230" y="3439535"/>
                    <a:pt x="5033229" y="3954347"/>
                    <a:pt x="5033229" y="4469158"/>
                  </a:cubicBezTo>
                  <a:cubicBezTo>
                    <a:pt x="5033229" y="4671133"/>
                    <a:pt x="5196953" y="4834856"/>
                    <a:pt x="5398928" y="4834856"/>
                  </a:cubicBezTo>
                  <a:cubicBezTo>
                    <a:pt x="5600903" y="4834856"/>
                    <a:pt x="5764626" y="4671133"/>
                    <a:pt x="5764626" y="4469158"/>
                  </a:cubicBezTo>
                  <a:lnTo>
                    <a:pt x="5748491" y="2892580"/>
                  </a:lnTo>
                  <a:cubicBezTo>
                    <a:pt x="5831119" y="2927990"/>
                    <a:pt x="6001336" y="2945873"/>
                    <a:pt x="6229944" y="2893643"/>
                  </a:cubicBezTo>
                  <a:lnTo>
                    <a:pt x="6252224" y="4469158"/>
                  </a:lnTo>
                  <a:cubicBezTo>
                    <a:pt x="6252224" y="4671133"/>
                    <a:pt x="6415947" y="4834856"/>
                    <a:pt x="6617922" y="4834856"/>
                  </a:cubicBezTo>
                  <a:cubicBezTo>
                    <a:pt x="6819897" y="4834856"/>
                    <a:pt x="6983621" y="4671133"/>
                    <a:pt x="6983621" y="4469158"/>
                  </a:cubicBezTo>
                  <a:lnTo>
                    <a:pt x="6935218" y="2570708"/>
                  </a:lnTo>
                  <a:cubicBezTo>
                    <a:pt x="7085964" y="2394697"/>
                    <a:pt x="7451698" y="2378921"/>
                    <a:pt x="7663364" y="2208856"/>
                  </a:cubicBezTo>
                  <a:cubicBezTo>
                    <a:pt x="7727317" y="2284053"/>
                    <a:pt x="7812899" y="2354115"/>
                    <a:pt x="8025620" y="2509835"/>
                  </a:cubicBezTo>
                  <a:cubicBezTo>
                    <a:pt x="8319801" y="2767494"/>
                    <a:pt x="8580735" y="2970916"/>
                    <a:pt x="8971801" y="2971013"/>
                  </a:cubicBezTo>
                  <a:lnTo>
                    <a:pt x="9142460" y="2971013"/>
                  </a:lnTo>
                  <a:cubicBezTo>
                    <a:pt x="9318776" y="2971403"/>
                    <a:pt x="9483913" y="2884733"/>
                    <a:pt x="9583736" y="2739404"/>
                  </a:cubicBezTo>
                  <a:cubicBezTo>
                    <a:pt x="9598840" y="2715475"/>
                    <a:pt x="9610737" y="2689645"/>
                    <a:pt x="9619087" y="2662607"/>
                  </a:cubicBezTo>
                  <a:cubicBezTo>
                    <a:pt x="9644576" y="2599122"/>
                    <a:pt x="9660191" y="2532114"/>
                    <a:pt x="9665409" y="2463912"/>
                  </a:cubicBezTo>
                  <a:cubicBezTo>
                    <a:pt x="9665677" y="2420418"/>
                    <a:pt x="9604414" y="2285253"/>
                    <a:pt x="9594431" y="2242917"/>
                  </a:cubicBezTo>
                  <a:close/>
                </a:path>
              </a:pathLst>
            </a:custGeom>
            <a:solidFill>
              <a:srgbClr val="17405E"/>
            </a:solidFill>
            <a:ln w="1218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31BF95-0D29-465C-878D-56262E526A29}"/>
              </a:ext>
            </a:extLst>
          </p:cNvPr>
          <p:cNvGrpSpPr/>
          <p:nvPr/>
        </p:nvGrpSpPr>
        <p:grpSpPr>
          <a:xfrm>
            <a:off x="1318589" y="1421538"/>
            <a:ext cx="5158411" cy="3174077"/>
            <a:chOff x="3312313" y="2016182"/>
            <a:chExt cx="4476724" cy="31740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DF8F70-AAA7-4F9A-9E37-FE055B78AC4C}"/>
                </a:ext>
              </a:extLst>
            </p:cNvPr>
            <p:cNvSpPr/>
            <p:nvPr/>
          </p:nvSpPr>
          <p:spPr>
            <a:xfrm>
              <a:off x="3312314" y="2016182"/>
              <a:ext cx="42522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Many thanks to: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4B8589-175B-40CD-9F7D-CDC78D381C5D}"/>
                </a:ext>
              </a:extLst>
            </p:cNvPr>
            <p:cNvSpPr/>
            <p:nvPr/>
          </p:nvSpPr>
          <p:spPr>
            <a:xfrm>
              <a:off x="3312314" y="4728594"/>
              <a:ext cx="4476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Arnold &amp; Mabel Beckman Foundation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D29826-7C8B-4756-9606-5A102A587DBD}"/>
                </a:ext>
              </a:extLst>
            </p:cNvPr>
            <p:cNvSpPr/>
            <p:nvPr/>
          </p:nvSpPr>
          <p:spPr>
            <a:xfrm>
              <a:off x="3312313" y="2506422"/>
              <a:ext cx="425188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The Conservation Genetics team </a:t>
              </a:r>
            </a:p>
            <a:p>
              <a:r>
                <a:rPr lang="en-US" sz="2400" dirty="0" err="1"/>
                <a:t>Iñigo</a:t>
              </a:r>
              <a:r>
                <a:rPr lang="en-US" sz="2400" dirty="0"/>
                <a:t> </a:t>
              </a:r>
              <a:r>
                <a:rPr lang="en-US" sz="2400" dirty="0" err="1"/>
                <a:t>Valiente-Alandi</a:t>
              </a:r>
              <a:r>
                <a:rPr lang="en-US" sz="2400" dirty="0"/>
                <a:t> </a:t>
              </a:r>
              <a:r>
                <a:rPr lang="en-US" sz="2400" dirty="0" err="1"/>
                <a:t>Ph.D</a:t>
              </a:r>
              <a:r>
                <a:rPr lang="en-US" sz="2400" dirty="0"/>
                <a:t> • Marisa </a:t>
              </a:r>
              <a:r>
                <a:rPr lang="en-US" sz="2400" dirty="0" err="1"/>
                <a:t>Korody</a:t>
              </a:r>
              <a:r>
                <a:rPr lang="en-US" sz="2400" dirty="0"/>
                <a:t> </a:t>
              </a:r>
              <a:r>
                <a:rPr lang="en-US" sz="2400" dirty="0" err="1"/>
                <a:t>Ph.D</a:t>
              </a:r>
              <a:r>
                <a:rPr lang="en-US" sz="2400" dirty="0"/>
                <a:t> • Oliver Ryder </a:t>
              </a:r>
              <a:r>
                <a:rPr lang="en-US" sz="2400" dirty="0" err="1"/>
                <a:t>Ph.D</a:t>
              </a:r>
              <a:r>
                <a:rPr lang="en-US" sz="2400" dirty="0"/>
                <a:t> • </a:t>
              </a:r>
            </a:p>
            <a:p>
              <a:r>
                <a:rPr lang="en-US" sz="2400" dirty="0" err="1"/>
                <a:t>Cythnia</a:t>
              </a:r>
              <a:r>
                <a:rPr lang="en-US" sz="2400" dirty="0"/>
                <a:t> Steiner </a:t>
              </a:r>
              <a:r>
                <a:rPr lang="en-US" sz="2400" dirty="0" err="1"/>
                <a:t>Ph.D</a:t>
              </a:r>
              <a:r>
                <a:rPr lang="en-US" sz="2400" dirty="0"/>
                <a:t> • </a:t>
              </a:r>
              <a:r>
                <a:rPr lang="en-US" sz="2400" dirty="0" err="1"/>
                <a:t>Aryn</a:t>
              </a:r>
              <a:r>
                <a:rPr lang="en-US" sz="2400" dirty="0"/>
                <a:t> Wilder </a:t>
              </a:r>
              <a:r>
                <a:rPr lang="en-US" sz="2400" dirty="0" err="1"/>
                <a:t>Ph.D</a:t>
              </a:r>
              <a:r>
                <a:rPr lang="en-US" sz="2400" dirty="0"/>
                <a:t> • Sarah Ford B.S• Tom Nguyen • Claire Caputo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CA0E18-F1C9-4DCF-AAB7-DAD09DAB605C}"/>
              </a:ext>
            </a:extLst>
          </p:cNvPr>
          <p:cNvCxnSpPr>
            <a:cxnSpLocks/>
          </p:cNvCxnSpPr>
          <p:nvPr/>
        </p:nvCxnSpPr>
        <p:spPr>
          <a:xfrm>
            <a:off x="1071703" y="1199988"/>
            <a:ext cx="7610360" cy="0"/>
          </a:xfrm>
          <a:prstGeom prst="line">
            <a:avLst/>
          </a:prstGeom>
          <a:ln w="57150">
            <a:solidFill>
              <a:srgbClr val="1740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A167B0-11C2-4269-B0AA-CBA25C42AB8F}"/>
              </a:ext>
            </a:extLst>
          </p:cNvPr>
          <p:cNvSpPr txBox="1"/>
          <p:nvPr/>
        </p:nvSpPr>
        <p:spPr>
          <a:xfrm>
            <a:off x="1006251" y="451928"/>
            <a:ext cx="687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Acknowledgements</a:t>
            </a:r>
          </a:p>
        </p:txBody>
      </p:sp>
      <p:sp>
        <p:nvSpPr>
          <p:cNvPr id="13" name="Graphic 49" descr="Deciduous tree">
            <a:extLst>
              <a:ext uri="{FF2B5EF4-FFF2-40B4-BE49-F238E27FC236}">
                <a16:creationId xmlns:a16="http://schemas.microsoft.com/office/drawing/2014/main" id="{878B4692-2B3D-4347-97E1-FBC188F8248F}"/>
              </a:ext>
            </a:extLst>
          </p:cNvPr>
          <p:cNvSpPr/>
          <p:nvPr/>
        </p:nvSpPr>
        <p:spPr>
          <a:xfrm>
            <a:off x="9755896" y="5057185"/>
            <a:ext cx="1476178" cy="822310"/>
          </a:xfrm>
          <a:custGeom>
            <a:avLst/>
            <a:gdLst>
              <a:gd name="connsiteX0" fmla="*/ 15190432 w 16743768"/>
              <a:gd name="connsiteY0" fmla="*/ 2259890 h 7167561"/>
              <a:gd name="connsiteX1" fmla="*/ 13697614 w 16743768"/>
              <a:gd name="connsiteY1" fmla="*/ 1458810 h 7167561"/>
              <a:gd name="connsiteX2" fmla="*/ 13697614 w 16743768"/>
              <a:gd name="connsiteY2" fmla="*/ 1382918 h 7167561"/>
              <a:gd name="connsiteX3" fmla="*/ 11196135 w 16743768"/>
              <a:gd name="connsiteY3" fmla="*/ 337297 h 7167561"/>
              <a:gd name="connsiteX4" fmla="*/ 10046261 w 16743768"/>
              <a:gd name="connsiteY4" fmla="*/ 455351 h 7167561"/>
              <a:gd name="connsiteX5" fmla="*/ 7968420 w 16743768"/>
              <a:gd name="connsiteY5" fmla="*/ 0 h 7167561"/>
              <a:gd name="connsiteX6" fmla="*/ 5567807 w 16743768"/>
              <a:gd name="connsiteY6" fmla="*/ 725189 h 7167561"/>
              <a:gd name="connsiteX7" fmla="*/ 4337242 w 16743768"/>
              <a:gd name="connsiteY7" fmla="*/ 590270 h 7167561"/>
              <a:gd name="connsiteX8" fmla="*/ 1815589 w 16743768"/>
              <a:gd name="connsiteY8" fmla="*/ 1644323 h 7167561"/>
              <a:gd name="connsiteX9" fmla="*/ 2259400 w 16743768"/>
              <a:gd name="connsiteY9" fmla="*/ 2234593 h 7167561"/>
              <a:gd name="connsiteX10" fmla="*/ 0 w 16743768"/>
              <a:gd name="connsiteY10" fmla="*/ 3457294 h 7167561"/>
              <a:gd name="connsiteX11" fmla="*/ 3025982 w 16743768"/>
              <a:gd name="connsiteY11" fmla="*/ 4722158 h 7167561"/>
              <a:gd name="connsiteX12" fmla="*/ 3752218 w 16743768"/>
              <a:gd name="connsiteY12" fmla="*/ 4688428 h 7167561"/>
              <a:gd name="connsiteX13" fmla="*/ 6959760 w 16743768"/>
              <a:gd name="connsiteY13" fmla="*/ 6029184 h 7167561"/>
              <a:gd name="connsiteX14" fmla="*/ 6879066 w 16743768"/>
              <a:gd name="connsiteY14" fmla="*/ 6830264 h 7167561"/>
              <a:gd name="connsiteX15" fmla="*/ 6758027 w 16743768"/>
              <a:gd name="connsiteY15" fmla="*/ 6948319 h 7167561"/>
              <a:gd name="connsiteX16" fmla="*/ 6576468 w 16743768"/>
              <a:gd name="connsiteY16" fmla="*/ 7024211 h 7167561"/>
              <a:gd name="connsiteX17" fmla="*/ 6717681 w 16743768"/>
              <a:gd name="connsiteY17" fmla="*/ 7167561 h 7167561"/>
              <a:gd name="connsiteX18" fmla="*/ 8936734 w 16743768"/>
              <a:gd name="connsiteY18" fmla="*/ 7167561 h 7167561"/>
              <a:gd name="connsiteX19" fmla="*/ 9118294 w 16743768"/>
              <a:gd name="connsiteY19" fmla="*/ 7041075 h 7167561"/>
              <a:gd name="connsiteX20" fmla="*/ 8956908 w 16743768"/>
              <a:gd name="connsiteY20" fmla="*/ 6931453 h 7167561"/>
              <a:gd name="connsiteX21" fmla="*/ 8835868 w 16743768"/>
              <a:gd name="connsiteY21" fmla="*/ 6813400 h 7167561"/>
              <a:gd name="connsiteX22" fmla="*/ 8755176 w 16743768"/>
              <a:gd name="connsiteY22" fmla="*/ 5793076 h 7167561"/>
              <a:gd name="connsiteX23" fmla="*/ 8775349 w 16743768"/>
              <a:gd name="connsiteY23" fmla="*/ 5776211 h 7167561"/>
              <a:gd name="connsiteX24" fmla="*/ 10933883 w 16743768"/>
              <a:gd name="connsiteY24" fmla="*/ 5059455 h 7167561"/>
              <a:gd name="connsiteX25" fmla="*/ 13556400 w 16743768"/>
              <a:gd name="connsiteY25" fmla="*/ 4157186 h 7167561"/>
              <a:gd name="connsiteX26" fmla="*/ 14343156 w 16743768"/>
              <a:gd name="connsiteY26" fmla="*/ 4216213 h 7167561"/>
              <a:gd name="connsiteX27" fmla="*/ 16763942 w 16743768"/>
              <a:gd name="connsiteY27" fmla="*/ 3204322 h 7167561"/>
              <a:gd name="connsiteX28" fmla="*/ 15190432 w 16743768"/>
              <a:gd name="connsiteY28" fmla="*/ 2259890 h 7167561"/>
              <a:gd name="connsiteX29" fmla="*/ 7928074 w 16743768"/>
              <a:gd name="connsiteY29" fmla="*/ 4831780 h 7167561"/>
              <a:gd name="connsiteX30" fmla="*/ 7504437 w 16743768"/>
              <a:gd name="connsiteY30" fmla="*/ 4123456 h 7167561"/>
              <a:gd name="connsiteX31" fmla="*/ 8876215 w 16743768"/>
              <a:gd name="connsiteY31" fmla="*/ 3929510 h 7167561"/>
              <a:gd name="connsiteX32" fmla="*/ 7928074 w 16743768"/>
              <a:gd name="connsiteY32" fmla="*/ 4831780 h 7167561"/>
              <a:gd name="connsiteX33" fmla="*/ 4881919 w 16743768"/>
              <a:gd name="connsiteY33" fmla="*/ 4452321 h 7167561"/>
              <a:gd name="connsiteX34" fmla="*/ 5769540 w 16743768"/>
              <a:gd name="connsiteY34" fmla="*/ 3996970 h 7167561"/>
              <a:gd name="connsiteX35" fmla="*/ 6334390 w 16743768"/>
              <a:gd name="connsiteY35" fmla="*/ 4081294 h 7167561"/>
              <a:gd name="connsiteX36" fmla="*/ 6959760 w 16743768"/>
              <a:gd name="connsiteY36" fmla="*/ 5118482 h 7167561"/>
              <a:gd name="connsiteX37" fmla="*/ 4881919 w 16743768"/>
              <a:gd name="connsiteY37" fmla="*/ 4452321 h 7167561"/>
              <a:gd name="connsiteX38" fmla="*/ 10469899 w 16743768"/>
              <a:gd name="connsiteY38" fmla="*/ 4679996 h 7167561"/>
              <a:gd name="connsiteX39" fmla="*/ 8795522 w 16743768"/>
              <a:gd name="connsiteY39" fmla="*/ 5076320 h 7167561"/>
              <a:gd name="connsiteX40" fmla="*/ 10247993 w 16743768"/>
              <a:gd name="connsiteY40" fmla="*/ 3828321 h 7167561"/>
              <a:gd name="connsiteX41" fmla="*/ 12003063 w 16743768"/>
              <a:gd name="connsiteY41" fmla="*/ 4039132 h 7167561"/>
              <a:gd name="connsiteX42" fmla="*/ 12567914 w 16743768"/>
              <a:gd name="connsiteY42" fmla="*/ 4013834 h 7167561"/>
              <a:gd name="connsiteX43" fmla="*/ 10469899 w 16743768"/>
              <a:gd name="connsiteY43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58027 w 16763942"/>
              <a:gd name="connsiteY15" fmla="*/ 6948319 h 7167561"/>
              <a:gd name="connsiteX16" fmla="*/ 6717681 w 16763942"/>
              <a:gd name="connsiteY16" fmla="*/ 7167561 h 7167561"/>
              <a:gd name="connsiteX17" fmla="*/ 8936734 w 16763942"/>
              <a:gd name="connsiteY17" fmla="*/ 7167561 h 7167561"/>
              <a:gd name="connsiteX18" fmla="*/ 9118294 w 16763942"/>
              <a:gd name="connsiteY18" fmla="*/ 7041075 h 7167561"/>
              <a:gd name="connsiteX19" fmla="*/ 8956908 w 16763942"/>
              <a:gd name="connsiteY19" fmla="*/ 6931453 h 7167561"/>
              <a:gd name="connsiteX20" fmla="*/ 8835868 w 16763942"/>
              <a:gd name="connsiteY20" fmla="*/ 6813400 h 7167561"/>
              <a:gd name="connsiteX21" fmla="*/ 8755176 w 16763942"/>
              <a:gd name="connsiteY21" fmla="*/ 5793076 h 7167561"/>
              <a:gd name="connsiteX22" fmla="*/ 8775349 w 16763942"/>
              <a:gd name="connsiteY22" fmla="*/ 5776211 h 7167561"/>
              <a:gd name="connsiteX23" fmla="*/ 10933883 w 16763942"/>
              <a:gd name="connsiteY23" fmla="*/ 5059455 h 7167561"/>
              <a:gd name="connsiteX24" fmla="*/ 13556400 w 16763942"/>
              <a:gd name="connsiteY24" fmla="*/ 4157186 h 7167561"/>
              <a:gd name="connsiteX25" fmla="*/ 14343156 w 16763942"/>
              <a:gd name="connsiteY25" fmla="*/ 4216213 h 7167561"/>
              <a:gd name="connsiteX26" fmla="*/ 16763942 w 16763942"/>
              <a:gd name="connsiteY26" fmla="*/ 3204322 h 7167561"/>
              <a:gd name="connsiteX27" fmla="*/ 15190432 w 16763942"/>
              <a:gd name="connsiteY27" fmla="*/ 2259890 h 7167561"/>
              <a:gd name="connsiteX28" fmla="*/ 7928074 w 16763942"/>
              <a:gd name="connsiteY28" fmla="*/ 4831780 h 7167561"/>
              <a:gd name="connsiteX29" fmla="*/ 7504437 w 16763942"/>
              <a:gd name="connsiteY29" fmla="*/ 4123456 h 7167561"/>
              <a:gd name="connsiteX30" fmla="*/ 8876215 w 16763942"/>
              <a:gd name="connsiteY30" fmla="*/ 3929510 h 7167561"/>
              <a:gd name="connsiteX31" fmla="*/ 7928074 w 16763942"/>
              <a:gd name="connsiteY31" fmla="*/ 4831780 h 7167561"/>
              <a:gd name="connsiteX32" fmla="*/ 4881919 w 16763942"/>
              <a:gd name="connsiteY32" fmla="*/ 4452321 h 7167561"/>
              <a:gd name="connsiteX33" fmla="*/ 5769540 w 16763942"/>
              <a:gd name="connsiteY33" fmla="*/ 3996970 h 7167561"/>
              <a:gd name="connsiteX34" fmla="*/ 6334390 w 16763942"/>
              <a:gd name="connsiteY34" fmla="*/ 4081294 h 7167561"/>
              <a:gd name="connsiteX35" fmla="*/ 6959760 w 16763942"/>
              <a:gd name="connsiteY35" fmla="*/ 5118482 h 7167561"/>
              <a:gd name="connsiteX36" fmla="*/ 4881919 w 16763942"/>
              <a:gd name="connsiteY36" fmla="*/ 4452321 h 7167561"/>
              <a:gd name="connsiteX37" fmla="*/ 10469899 w 16763942"/>
              <a:gd name="connsiteY37" fmla="*/ 4679996 h 7167561"/>
              <a:gd name="connsiteX38" fmla="*/ 8795522 w 16763942"/>
              <a:gd name="connsiteY38" fmla="*/ 5076320 h 7167561"/>
              <a:gd name="connsiteX39" fmla="*/ 10247993 w 16763942"/>
              <a:gd name="connsiteY39" fmla="*/ 3828321 h 7167561"/>
              <a:gd name="connsiteX40" fmla="*/ 12003063 w 16763942"/>
              <a:gd name="connsiteY40" fmla="*/ 4039132 h 7167561"/>
              <a:gd name="connsiteX41" fmla="*/ 12567914 w 16763942"/>
              <a:gd name="connsiteY41" fmla="*/ 4013834 h 7167561"/>
              <a:gd name="connsiteX42" fmla="*/ 10469899 w 16763942"/>
              <a:gd name="connsiteY42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879066 w 16763942"/>
              <a:gd name="connsiteY14" fmla="*/ 6830264 h 7167561"/>
              <a:gd name="connsiteX15" fmla="*/ 6717681 w 16763942"/>
              <a:gd name="connsiteY15" fmla="*/ 7167561 h 7167561"/>
              <a:gd name="connsiteX16" fmla="*/ 8936734 w 16763942"/>
              <a:gd name="connsiteY16" fmla="*/ 7167561 h 7167561"/>
              <a:gd name="connsiteX17" fmla="*/ 9118294 w 16763942"/>
              <a:gd name="connsiteY17" fmla="*/ 7041075 h 7167561"/>
              <a:gd name="connsiteX18" fmla="*/ 8956908 w 16763942"/>
              <a:gd name="connsiteY18" fmla="*/ 6931453 h 7167561"/>
              <a:gd name="connsiteX19" fmla="*/ 8835868 w 16763942"/>
              <a:gd name="connsiteY19" fmla="*/ 6813400 h 7167561"/>
              <a:gd name="connsiteX20" fmla="*/ 8755176 w 16763942"/>
              <a:gd name="connsiteY20" fmla="*/ 5793076 h 7167561"/>
              <a:gd name="connsiteX21" fmla="*/ 8775349 w 16763942"/>
              <a:gd name="connsiteY21" fmla="*/ 5776211 h 7167561"/>
              <a:gd name="connsiteX22" fmla="*/ 10933883 w 16763942"/>
              <a:gd name="connsiteY22" fmla="*/ 5059455 h 7167561"/>
              <a:gd name="connsiteX23" fmla="*/ 13556400 w 16763942"/>
              <a:gd name="connsiteY23" fmla="*/ 4157186 h 7167561"/>
              <a:gd name="connsiteX24" fmla="*/ 14343156 w 16763942"/>
              <a:gd name="connsiteY24" fmla="*/ 4216213 h 7167561"/>
              <a:gd name="connsiteX25" fmla="*/ 16763942 w 16763942"/>
              <a:gd name="connsiteY25" fmla="*/ 3204322 h 7167561"/>
              <a:gd name="connsiteX26" fmla="*/ 15190432 w 16763942"/>
              <a:gd name="connsiteY26" fmla="*/ 2259890 h 7167561"/>
              <a:gd name="connsiteX27" fmla="*/ 7928074 w 16763942"/>
              <a:gd name="connsiteY27" fmla="*/ 4831780 h 7167561"/>
              <a:gd name="connsiteX28" fmla="*/ 7504437 w 16763942"/>
              <a:gd name="connsiteY28" fmla="*/ 4123456 h 7167561"/>
              <a:gd name="connsiteX29" fmla="*/ 8876215 w 16763942"/>
              <a:gd name="connsiteY29" fmla="*/ 3929510 h 7167561"/>
              <a:gd name="connsiteX30" fmla="*/ 7928074 w 16763942"/>
              <a:gd name="connsiteY30" fmla="*/ 4831780 h 7167561"/>
              <a:gd name="connsiteX31" fmla="*/ 4881919 w 16763942"/>
              <a:gd name="connsiteY31" fmla="*/ 4452321 h 7167561"/>
              <a:gd name="connsiteX32" fmla="*/ 5769540 w 16763942"/>
              <a:gd name="connsiteY32" fmla="*/ 3996970 h 7167561"/>
              <a:gd name="connsiteX33" fmla="*/ 6334390 w 16763942"/>
              <a:gd name="connsiteY33" fmla="*/ 4081294 h 7167561"/>
              <a:gd name="connsiteX34" fmla="*/ 6959760 w 16763942"/>
              <a:gd name="connsiteY34" fmla="*/ 5118482 h 7167561"/>
              <a:gd name="connsiteX35" fmla="*/ 4881919 w 16763942"/>
              <a:gd name="connsiteY35" fmla="*/ 4452321 h 7167561"/>
              <a:gd name="connsiteX36" fmla="*/ 10469899 w 16763942"/>
              <a:gd name="connsiteY36" fmla="*/ 4679996 h 7167561"/>
              <a:gd name="connsiteX37" fmla="*/ 8795522 w 16763942"/>
              <a:gd name="connsiteY37" fmla="*/ 5076320 h 7167561"/>
              <a:gd name="connsiteX38" fmla="*/ 10247993 w 16763942"/>
              <a:gd name="connsiteY38" fmla="*/ 3828321 h 7167561"/>
              <a:gd name="connsiteX39" fmla="*/ 12003063 w 16763942"/>
              <a:gd name="connsiteY39" fmla="*/ 4039132 h 7167561"/>
              <a:gd name="connsiteX40" fmla="*/ 12567914 w 16763942"/>
              <a:gd name="connsiteY40" fmla="*/ 4013834 h 7167561"/>
              <a:gd name="connsiteX41" fmla="*/ 10469899 w 16763942"/>
              <a:gd name="connsiteY41" fmla="*/ 4679996 h 7167561"/>
              <a:gd name="connsiteX0" fmla="*/ 15190432 w 16763942"/>
              <a:gd name="connsiteY0" fmla="*/ 2259890 h 7167561"/>
              <a:gd name="connsiteX1" fmla="*/ 13697614 w 16763942"/>
              <a:gd name="connsiteY1" fmla="*/ 1458810 h 7167561"/>
              <a:gd name="connsiteX2" fmla="*/ 13697614 w 16763942"/>
              <a:gd name="connsiteY2" fmla="*/ 1382918 h 7167561"/>
              <a:gd name="connsiteX3" fmla="*/ 11196135 w 16763942"/>
              <a:gd name="connsiteY3" fmla="*/ 337297 h 7167561"/>
              <a:gd name="connsiteX4" fmla="*/ 10046261 w 16763942"/>
              <a:gd name="connsiteY4" fmla="*/ 455351 h 7167561"/>
              <a:gd name="connsiteX5" fmla="*/ 7968420 w 16763942"/>
              <a:gd name="connsiteY5" fmla="*/ 0 h 7167561"/>
              <a:gd name="connsiteX6" fmla="*/ 5567807 w 16763942"/>
              <a:gd name="connsiteY6" fmla="*/ 725189 h 7167561"/>
              <a:gd name="connsiteX7" fmla="*/ 4337242 w 16763942"/>
              <a:gd name="connsiteY7" fmla="*/ 590270 h 7167561"/>
              <a:gd name="connsiteX8" fmla="*/ 1815589 w 16763942"/>
              <a:gd name="connsiteY8" fmla="*/ 1644323 h 7167561"/>
              <a:gd name="connsiteX9" fmla="*/ 2259400 w 16763942"/>
              <a:gd name="connsiteY9" fmla="*/ 2234593 h 7167561"/>
              <a:gd name="connsiteX10" fmla="*/ 0 w 16763942"/>
              <a:gd name="connsiteY10" fmla="*/ 3457294 h 7167561"/>
              <a:gd name="connsiteX11" fmla="*/ 3025982 w 16763942"/>
              <a:gd name="connsiteY11" fmla="*/ 4722158 h 7167561"/>
              <a:gd name="connsiteX12" fmla="*/ 3752218 w 16763942"/>
              <a:gd name="connsiteY12" fmla="*/ 4688428 h 7167561"/>
              <a:gd name="connsiteX13" fmla="*/ 6959760 w 16763942"/>
              <a:gd name="connsiteY13" fmla="*/ 6029184 h 7167561"/>
              <a:gd name="connsiteX14" fmla="*/ 6717681 w 16763942"/>
              <a:gd name="connsiteY14" fmla="*/ 7167561 h 7167561"/>
              <a:gd name="connsiteX15" fmla="*/ 8936734 w 16763942"/>
              <a:gd name="connsiteY15" fmla="*/ 7167561 h 7167561"/>
              <a:gd name="connsiteX16" fmla="*/ 9118294 w 16763942"/>
              <a:gd name="connsiteY16" fmla="*/ 7041075 h 7167561"/>
              <a:gd name="connsiteX17" fmla="*/ 8956908 w 16763942"/>
              <a:gd name="connsiteY17" fmla="*/ 6931453 h 7167561"/>
              <a:gd name="connsiteX18" fmla="*/ 8835868 w 16763942"/>
              <a:gd name="connsiteY18" fmla="*/ 6813400 h 7167561"/>
              <a:gd name="connsiteX19" fmla="*/ 8755176 w 16763942"/>
              <a:gd name="connsiteY19" fmla="*/ 5793076 h 7167561"/>
              <a:gd name="connsiteX20" fmla="*/ 8775349 w 16763942"/>
              <a:gd name="connsiteY20" fmla="*/ 5776211 h 7167561"/>
              <a:gd name="connsiteX21" fmla="*/ 10933883 w 16763942"/>
              <a:gd name="connsiteY21" fmla="*/ 5059455 h 7167561"/>
              <a:gd name="connsiteX22" fmla="*/ 13556400 w 16763942"/>
              <a:gd name="connsiteY22" fmla="*/ 4157186 h 7167561"/>
              <a:gd name="connsiteX23" fmla="*/ 14343156 w 16763942"/>
              <a:gd name="connsiteY23" fmla="*/ 4216213 h 7167561"/>
              <a:gd name="connsiteX24" fmla="*/ 16763942 w 16763942"/>
              <a:gd name="connsiteY24" fmla="*/ 3204322 h 7167561"/>
              <a:gd name="connsiteX25" fmla="*/ 15190432 w 16763942"/>
              <a:gd name="connsiteY25" fmla="*/ 2259890 h 7167561"/>
              <a:gd name="connsiteX26" fmla="*/ 7928074 w 16763942"/>
              <a:gd name="connsiteY26" fmla="*/ 4831780 h 7167561"/>
              <a:gd name="connsiteX27" fmla="*/ 7504437 w 16763942"/>
              <a:gd name="connsiteY27" fmla="*/ 4123456 h 7167561"/>
              <a:gd name="connsiteX28" fmla="*/ 8876215 w 16763942"/>
              <a:gd name="connsiteY28" fmla="*/ 3929510 h 7167561"/>
              <a:gd name="connsiteX29" fmla="*/ 7928074 w 16763942"/>
              <a:gd name="connsiteY29" fmla="*/ 4831780 h 7167561"/>
              <a:gd name="connsiteX30" fmla="*/ 4881919 w 16763942"/>
              <a:gd name="connsiteY30" fmla="*/ 4452321 h 7167561"/>
              <a:gd name="connsiteX31" fmla="*/ 5769540 w 16763942"/>
              <a:gd name="connsiteY31" fmla="*/ 3996970 h 7167561"/>
              <a:gd name="connsiteX32" fmla="*/ 6334390 w 16763942"/>
              <a:gd name="connsiteY32" fmla="*/ 4081294 h 7167561"/>
              <a:gd name="connsiteX33" fmla="*/ 6959760 w 16763942"/>
              <a:gd name="connsiteY33" fmla="*/ 5118482 h 7167561"/>
              <a:gd name="connsiteX34" fmla="*/ 4881919 w 16763942"/>
              <a:gd name="connsiteY34" fmla="*/ 4452321 h 7167561"/>
              <a:gd name="connsiteX35" fmla="*/ 10469899 w 16763942"/>
              <a:gd name="connsiteY35" fmla="*/ 4679996 h 7167561"/>
              <a:gd name="connsiteX36" fmla="*/ 8795522 w 16763942"/>
              <a:gd name="connsiteY36" fmla="*/ 5076320 h 7167561"/>
              <a:gd name="connsiteX37" fmla="*/ 10247993 w 16763942"/>
              <a:gd name="connsiteY37" fmla="*/ 3828321 h 7167561"/>
              <a:gd name="connsiteX38" fmla="*/ 12003063 w 16763942"/>
              <a:gd name="connsiteY38" fmla="*/ 4039132 h 7167561"/>
              <a:gd name="connsiteX39" fmla="*/ 12567914 w 16763942"/>
              <a:gd name="connsiteY39" fmla="*/ 4013834 h 7167561"/>
              <a:gd name="connsiteX40" fmla="*/ 10469899 w 16763942"/>
              <a:gd name="connsiteY40" fmla="*/ 4679996 h 7167561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717681 w 16763942"/>
              <a:gd name="connsiteY14" fmla="*/ 7167561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956908 w 16763942"/>
              <a:gd name="connsiteY18" fmla="*/ 6931453 h 8666630"/>
              <a:gd name="connsiteX19" fmla="*/ 8835868 w 16763942"/>
              <a:gd name="connsiteY19" fmla="*/ 6813400 h 8666630"/>
              <a:gd name="connsiteX20" fmla="*/ 8755176 w 16763942"/>
              <a:gd name="connsiteY20" fmla="*/ 5793076 h 8666630"/>
              <a:gd name="connsiteX21" fmla="*/ 8775349 w 16763942"/>
              <a:gd name="connsiteY21" fmla="*/ 5776211 h 8666630"/>
              <a:gd name="connsiteX22" fmla="*/ 10933883 w 16763942"/>
              <a:gd name="connsiteY22" fmla="*/ 5059455 h 8666630"/>
              <a:gd name="connsiteX23" fmla="*/ 13556400 w 16763942"/>
              <a:gd name="connsiteY23" fmla="*/ 4157186 h 8666630"/>
              <a:gd name="connsiteX24" fmla="*/ 14343156 w 16763942"/>
              <a:gd name="connsiteY24" fmla="*/ 4216213 h 8666630"/>
              <a:gd name="connsiteX25" fmla="*/ 16763942 w 16763942"/>
              <a:gd name="connsiteY25" fmla="*/ 3204322 h 8666630"/>
              <a:gd name="connsiteX26" fmla="*/ 15190432 w 16763942"/>
              <a:gd name="connsiteY26" fmla="*/ 2259890 h 8666630"/>
              <a:gd name="connsiteX27" fmla="*/ 7928074 w 16763942"/>
              <a:gd name="connsiteY27" fmla="*/ 4831780 h 8666630"/>
              <a:gd name="connsiteX28" fmla="*/ 7504437 w 16763942"/>
              <a:gd name="connsiteY28" fmla="*/ 4123456 h 8666630"/>
              <a:gd name="connsiteX29" fmla="*/ 8876215 w 16763942"/>
              <a:gd name="connsiteY29" fmla="*/ 3929510 h 8666630"/>
              <a:gd name="connsiteX30" fmla="*/ 7928074 w 16763942"/>
              <a:gd name="connsiteY30" fmla="*/ 4831780 h 8666630"/>
              <a:gd name="connsiteX31" fmla="*/ 4881919 w 16763942"/>
              <a:gd name="connsiteY31" fmla="*/ 4452321 h 8666630"/>
              <a:gd name="connsiteX32" fmla="*/ 5769540 w 16763942"/>
              <a:gd name="connsiteY32" fmla="*/ 3996970 h 8666630"/>
              <a:gd name="connsiteX33" fmla="*/ 6334390 w 16763942"/>
              <a:gd name="connsiteY33" fmla="*/ 4081294 h 8666630"/>
              <a:gd name="connsiteX34" fmla="*/ 6959760 w 16763942"/>
              <a:gd name="connsiteY34" fmla="*/ 5118482 h 8666630"/>
              <a:gd name="connsiteX35" fmla="*/ 4881919 w 16763942"/>
              <a:gd name="connsiteY35" fmla="*/ 4452321 h 8666630"/>
              <a:gd name="connsiteX36" fmla="*/ 10469899 w 16763942"/>
              <a:gd name="connsiteY36" fmla="*/ 4679996 h 8666630"/>
              <a:gd name="connsiteX37" fmla="*/ 8795522 w 16763942"/>
              <a:gd name="connsiteY37" fmla="*/ 5076320 h 8666630"/>
              <a:gd name="connsiteX38" fmla="*/ 10247993 w 16763942"/>
              <a:gd name="connsiteY38" fmla="*/ 3828321 h 8666630"/>
              <a:gd name="connsiteX39" fmla="*/ 12003063 w 16763942"/>
              <a:gd name="connsiteY39" fmla="*/ 4039132 h 8666630"/>
              <a:gd name="connsiteX40" fmla="*/ 12567914 w 16763942"/>
              <a:gd name="connsiteY40" fmla="*/ 4013834 h 8666630"/>
              <a:gd name="connsiteX41" fmla="*/ 10469899 w 16763942"/>
              <a:gd name="connsiteY41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835868 w 16763942"/>
              <a:gd name="connsiteY18" fmla="*/ 6813400 h 8666630"/>
              <a:gd name="connsiteX19" fmla="*/ 8755176 w 16763942"/>
              <a:gd name="connsiteY19" fmla="*/ 5793076 h 8666630"/>
              <a:gd name="connsiteX20" fmla="*/ 8775349 w 16763942"/>
              <a:gd name="connsiteY20" fmla="*/ 5776211 h 8666630"/>
              <a:gd name="connsiteX21" fmla="*/ 10933883 w 16763942"/>
              <a:gd name="connsiteY21" fmla="*/ 5059455 h 8666630"/>
              <a:gd name="connsiteX22" fmla="*/ 13556400 w 16763942"/>
              <a:gd name="connsiteY22" fmla="*/ 4157186 h 8666630"/>
              <a:gd name="connsiteX23" fmla="*/ 14343156 w 16763942"/>
              <a:gd name="connsiteY23" fmla="*/ 4216213 h 8666630"/>
              <a:gd name="connsiteX24" fmla="*/ 16763942 w 16763942"/>
              <a:gd name="connsiteY24" fmla="*/ 3204322 h 8666630"/>
              <a:gd name="connsiteX25" fmla="*/ 15190432 w 16763942"/>
              <a:gd name="connsiteY25" fmla="*/ 2259890 h 8666630"/>
              <a:gd name="connsiteX26" fmla="*/ 7928074 w 16763942"/>
              <a:gd name="connsiteY26" fmla="*/ 4831780 h 8666630"/>
              <a:gd name="connsiteX27" fmla="*/ 7504437 w 16763942"/>
              <a:gd name="connsiteY27" fmla="*/ 4123456 h 8666630"/>
              <a:gd name="connsiteX28" fmla="*/ 8876215 w 16763942"/>
              <a:gd name="connsiteY28" fmla="*/ 3929510 h 8666630"/>
              <a:gd name="connsiteX29" fmla="*/ 7928074 w 16763942"/>
              <a:gd name="connsiteY29" fmla="*/ 4831780 h 8666630"/>
              <a:gd name="connsiteX30" fmla="*/ 4881919 w 16763942"/>
              <a:gd name="connsiteY30" fmla="*/ 4452321 h 8666630"/>
              <a:gd name="connsiteX31" fmla="*/ 5769540 w 16763942"/>
              <a:gd name="connsiteY31" fmla="*/ 3996970 h 8666630"/>
              <a:gd name="connsiteX32" fmla="*/ 6334390 w 16763942"/>
              <a:gd name="connsiteY32" fmla="*/ 4081294 h 8666630"/>
              <a:gd name="connsiteX33" fmla="*/ 6959760 w 16763942"/>
              <a:gd name="connsiteY33" fmla="*/ 5118482 h 8666630"/>
              <a:gd name="connsiteX34" fmla="*/ 4881919 w 16763942"/>
              <a:gd name="connsiteY34" fmla="*/ 4452321 h 8666630"/>
              <a:gd name="connsiteX35" fmla="*/ 10469899 w 16763942"/>
              <a:gd name="connsiteY35" fmla="*/ 4679996 h 8666630"/>
              <a:gd name="connsiteX36" fmla="*/ 8795522 w 16763942"/>
              <a:gd name="connsiteY36" fmla="*/ 5076320 h 8666630"/>
              <a:gd name="connsiteX37" fmla="*/ 10247993 w 16763942"/>
              <a:gd name="connsiteY37" fmla="*/ 3828321 h 8666630"/>
              <a:gd name="connsiteX38" fmla="*/ 12003063 w 16763942"/>
              <a:gd name="connsiteY38" fmla="*/ 4039132 h 8666630"/>
              <a:gd name="connsiteX39" fmla="*/ 12567914 w 16763942"/>
              <a:gd name="connsiteY39" fmla="*/ 4013834 h 8666630"/>
              <a:gd name="connsiteX40" fmla="*/ 10469899 w 16763942"/>
              <a:gd name="connsiteY40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9118294 w 16763942"/>
              <a:gd name="connsiteY17" fmla="*/ 7041075 h 8666630"/>
              <a:gd name="connsiteX18" fmla="*/ 8755176 w 16763942"/>
              <a:gd name="connsiteY18" fmla="*/ 5793076 h 8666630"/>
              <a:gd name="connsiteX19" fmla="*/ 8775349 w 16763942"/>
              <a:gd name="connsiteY19" fmla="*/ 5776211 h 8666630"/>
              <a:gd name="connsiteX20" fmla="*/ 10933883 w 16763942"/>
              <a:gd name="connsiteY20" fmla="*/ 5059455 h 8666630"/>
              <a:gd name="connsiteX21" fmla="*/ 13556400 w 16763942"/>
              <a:gd name="connsiteY21" fmla="*/ 4157186 h 8666630"/>
              <a:gd name="connsiteX22" fmla="*/ 14343156 w 16763942"/>
              <a:gd name="connsiteY22" fmla="*/ 4216213 h 8666630"/>
              <a:gd name="connsiteX23" fmla="*/ 16763942 w 16763942"/>
              <a:gd name="connsiteY23" fmla="*/ 3204322 h 8666630"/>
              <a:gd name="connsiteX24" fmla="*/ 15190432 w 16763942"/>
              <a:gd name="connsiteY24" fmla="*/ 2259890 h 8666630"/>
              <a:gd name="connsiteX25" fmla="*/ 7928074 w 16763942"/>
              <a:gd name="connsiteY25" fmla="*/ 4831780 h 8666630"/>
              <a:gd name="connsiteX26" fmla="*/ 7504437 w 16763942"/>
              <a:gd name="connsiteY26" fmla="*/ 4123456 h 8666630"/>
              <a:gd name="connsiteX27" fmla="*/ 8876215 w 16763942"/>
              <a:gd name="connsiteY27" fmla="*/ 3929510 h 8666630"/>
              <a:gd name="connsiteX28" fmla="*/ 7928074 w 16763942"/>
              <a:gd name="connsiteY28" fmla="*/ 4831780 h 8666630"/>
              <a:gd name="connsiteX29" fmla="*/ 4881919 w 16763942"/>
              <a:gd name="connsiteY29" fmla="*/ 4452321 h 8666630"/>
              <a:gd name="connsiteX30" fmla="*/ 5769540 w 16763942"/>
              <a:gd name="connsiteY30" fmla="*/ 3996970 h 8666630"/>
              <a:gd name="connsiteX31" fmla="*/ 6334390 w 16763942"/>
              <a:gd name="connsiteY31" fmla="*/ 4081294 h 8666630"/>
              <a:gd name="connsiteX32" fmla="*/ 6959760 w 16763942"/>
              <a:gd name="connsiteY32" fmla="*/ 5118482 h 8666630"/>
              <a:gd name="connsiteX33" fmla="*/ 4881919 w 16763942"/>
              <a:gd name="connsiteY33" fmla="*/ 4452321 h 8666630"/>
              <a:gd name="connsiteX34" fmla="*/ 10469899 w 16763942"/>
              <a:gd name="connsiteY34" fmla="*/ 4679996 h 8666630"/>
              <a:gd name="connsiteX35" fmla="*/ 8795522 w 16763942"/>
              <a:gd name="connsiteY35" fmla="*/ 5076320 h 8666630"/>
              <a:gd name="connsiteX36" fmla="*/ 10247993 w 16763942"/>
              <a:gd name="connsiteY36" fmla="*/ 3828321 h 8666630"/>
              <a:gd name="connsiteX37" fmla="*/ 12003063 w 16763942"/>
              <a:gd name="connsiteY37" fmla="*/ 4039132 h 8666630"/>
              <a:gd name="connsiteX38" fmla="*/ 12567914 w 16763942"/>
              <a:gd name="connsiteY38" fmla="*/ 4013834 h 8666630"/>
              <a:gd name="connsiteX39" fmla="*/ 10469899 w 16763942"/>
              <a:gd name="connsiteY39" fmla="*/ 4679996 h 8666630"/>
              <a:gd name="connsiteX0" fmla="*/ 15190432 w 16763942"/>
              <a:gd name="connsiteY0" fmla="*/ 2259890 h 8666630"/>
              <a:gd name="connsiteX1" fmla="*/ 13697614 w 16763942"/>
              <a:gd name="connsiteY1" fmla="*/ 1458810 h 8666630"/>
              <a:gd name="connsiteX2" fmla="*/ 13697614 w 16763942"/>
              <a:gd name="connsiteY2" fmla="*/ 1382918 h 8666630"/>
              <a:gd name="connsiteX3" fmla="*/ 11196135 w 16763942"/>
              <a:gd name="connsiteY3" fmla="*/ 337297 h 8666630"/>
              <a:gd name="connsiteX4" fmla="*/ 10046261 w 16763942"/>
              <a:gd name="connsiteY4" fmla="*/ 455351 h 8666630"/>
              <a:gd name="connsiteX5" fmla="*/ 7968420 w 16763942"/>
              <a:gd name="connsiteY5" fmla="*/ 0 h 8666630"/>
              <a:gd name="connsiteX6" fmla="*/ 5567807 w 16763942"/>
              <a:gd name="connsiteY6" fmla="*/ 725189 h 8666630"/>
              <a:gd name="connsiteX7" fmla="*/ 4337242 w 16763942"/>
              <a:gd name="connsiteY7" fmla="*/ 590270 h 8666630"/>
              <a:gd name="connsiteX8" fmla="*/ 1815589 w 16763942"/>
              <a:gd name="connsiteY8" fmla="*/ 1644323 h 8666630"/>
              <a:gd name="connsiteX9" fmla="*/ 2259400 w 16763942"/>
              <a:gd name="connsiteY9" fmla="*/ 2234593 h 8666630"/>
              <a:gd name="connsiteX10" fmla="*/ 0 w 16763942"/>
              <a:gd name="connsiteY10" fmla="*/ 3457294 h 8666630"/>
              <a:gd name="connsiteX11" fmla="*/ 3025982 w 16763942"/>
              <a:gd name="connsiteY11" fmla="*/ 4722158 h 8666630"/>
              <a:gd name="connsiteX12" fmla="*/ 3752218 w 16763942"/>
              <a:gd name="connsiteY12" fmla="*/ 4688428 h 8666630"/>
              <a:gd name="connsiteX13" fmla="*/ 6959760 w 16763942"/>
              <a:gd name="connsiteY13" fmla="*/ 6029184 h 8666630"/>
              <a:gd name="connsiteX14" fmla="*/ 6079507 w 16763942"/>
              <a:gd name="connsiteY14" fmla="*/ 7158036 h 8666630"/>
              <a:gd name="connsiteX15" fmla="*/ 6108717 w 16763942"/>
              <a:gd name="connsiteY15" fmla="*/ 8666629 h 8666630"/>
              <a:gd name="connsiteX16" fmla="*/ 8936734 w 16763942"/>
              <a:gd name="connsiteY16" fmla="*/ 7167561 h 8666630"/>
              <a:gd name="connsiteX17" fmla="*/ 8755176 w 16763942"/>
              <a:gd name="connsiteY17" fmla="*/ 5793076 h 8666630"/>
              <a:gd name="connsiteX18" fmla="*/ 8775349 w 16763942"/>
              <a:gd name="connsiteY18" fmla="*/ 5776211 h 8666630"/>
              <a:gd name="connsiteX19" fmla="*/ 10933883 w 16763942"/>
              <a:gd name="connsiteY19" fmla="*/ 5059455 h 8666630"/>
              <a:gd name="connsiteX20" fmla="*/ 13556400 w 16763942"/>
              <a:gd name="connsiteY20" fmla="*/ 4157186 h 8666630"/>
              <a:gd name="connsiteX21" fmla="*/ 14343156 w 16763942"/>
              <a:gd name="connsiteY21" fmla="*/ 4216213 h 8666630"/>
              <a:gd name="connsiteX22" fmla="*/ 16763942 w 16763942"/>
              <a:gd name="connsiteY22" fmla="*/ 3204322 h 8666630"/>
              <a:gd name="connsiteX23" fmla="*/ 15190432 w 16763942"/>
              <a:gd name="connsiteY23" fmla="*/ 2259890 h 8666630"/>
              <a:gd name="connsiteX24" fmla="*/ 7928074 w 16763942"/>
              <a:gd name="connsiteY24" fmla="*/ 4831780 h 8666630"/>
              <a:gd name="connsiteX25" fmla="*/ 7504437 w 16763942"/>
              <a:gd name="connsiteY25" fmla="*/ 4123456 h 8666630"/>
              <a:gd name="connsiteX26" fmla="*/ 8876215 w 16763942"/>
              <a:gd name="connsiteY26" fmla="*/ 3929510 h 8666630"/>
              <a:gd name="connsiteX27" fmla="*/ 7928074 w 16763942"/>
              <a:gd name="connsiteY27" fmla="*/ 4831780 h 8666630"/>
              <a:gd name="connsiteX28" fmla="*/ 4881919 w 16763942"/>
              <a:gd name="connsiteY28" fmla="*/ 4452321 h 8666630"/>
              <a:gd name="connsiteX29" fmla="*/ 5769540 w 16763942"/>
              <a:gd name="connsiteY29" fmla="*/ 3996970 h 8666630"/>
              <a:gd name="connsiteX30" fmla="*/ 6334390 w 16763942"/>
              <a:gd name="connsiteY30" fmla="*/ 4081294 h 8666630"/>
              <a:gd name="connsiteX31" fmla="*/ 6959760 w 16763942"/>
              <a:gd name="connsiteY31" fmla="*/ 5118482 h 8666630"/>
              <a:gd name="connsiteX32" fmla="*/ 4881919 w 16763942"/>
              <a:gd name="connsiteY32" fmla="*/ 4452321 h 8666630"/>
              <a:gd name="connsiteX33" fmla="*/ 10469899 w 16763942"/>
              <a:gd name="connsiteY33" fmla="*/ 4679996 h 8666630"/>
              <a:gd name="connsiteX34" fmla="*/ 8795522 w 16763942"/>
              <a:gd name="connsiteY34" fmla="*/ 5076320 h 8666630"/>
              <a:gd name="connsiteX35" fmla="*/ 10247993 w 16763942"/>
              <a:gd name="connsiteY35" fmla="*/ 3828321 h 8666630"/>
              <a:gd name="connsiteX36" fmla="*/ 12003063 w 16763942"/>
              <a:gd name="connsiteY36" fmla="*/ 4039132 h 8666630"/>
              <a:gd name="connsiteX37" fmla="*/ 12567914 w 16763942"/>
              <a:gd name="connsiteY37" fmla="*/ 4013834 h 8666630"/>
              <a:gd name="connsiteX38" fmla="*/ 10469899 w 16763942"/>
              <a:gd name="connsiteY38" fmla="*/ 4679996 h 8666630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6108717 w 16763942"/>
              <a:gd name="connsiteY15" fmla="*/ 8666629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9148761"/>
              <a:gd name="connsiteX1" fmla="*/ 13697614 w 16763942"/>
              <a:gd name="connsiteY1" fmla="*/ 1458810 h 9148761"/>
              <a:gd name="connsiteX2" fmla="*/ 13697614 w 16763942"/>
              <a:gd name="connsiteY2" fmla="*/ 1382918 h 9148761"/>
              <a:gd name="connsiteX3" fmla="*/ 11196135 w 16763942"/>
              <a:gd name="connsiteY3" fmla="*/ 337297 h 9148761"/>
              <a:gd name="connsiteX4" fmla="*/ 10046261 w 16763942"/>
              <a:gd name="connsiteY4" fmla="*/ 455351 h 9148761"/>
              <a:gd name="connsiteX5" fmla="*/ 7968420 w 16763942"/>
              <a:gd name="connsiteY5" fmla="*/ 0 h 9148761"/>
              <a:gd name="connsiteX6" fmla="*/ 5567807 w 16763942"/>
              <a:gd name="connsiteY6" fmla="*/ 725189 h 9148761"/>
              <a:gd name="connsiteX7" fmla="*/ 4337242 w 16763942"/>
              <a:gd name="connsiteY7" fmla="*/ 590270 h 9148761"/>
              <a:gd name="connsiteX8" fmla="*/ 1815589 w 16763942"/>
              <a:gd name="connsiteY8" fmla="*/ 1644323 h 9148761"/>
              <a:gd name="connsiteX9" fmla="*/ 2259400 w 16763942"/>
              <a:gd name="connsiteY9" fmla="*/ 2234593 h 9148761"/>
              <a:gd name="connsiteX10" fmla="*/ 0 w 16763942"/>
              <a:gd name="connsiteY10" fmla="*/ 3457294 h 9148761"/>
              <a:gd name="connsiteX11" fmla="*/ 3025982 w 16763942"/>
              <a:gd name="connsiteY11" fmla="*/ 4722158 h 9148761"/>
              <a:gd name="connsiteX12" fmla="*/ 3752218 w 16763942"/>
              <a:gd name="connsiteY12" fmla="*/ 4688428 h 9148761"/>
              <a:gd name="connsiteX13" fmla="*/ 6959760 w 16763942"/>
              <a:gd name="connsiteY13" fmla="*/ 6029184 h 9148761"/>
              <a:gd name="connsiteX14" fmla="*/ 6079507 w 16763942"/>
              <a:gd name="connsiteY14" fmla="*/ 7158036 h 9148761"/>
              <a:gd name="connsiteX15" fmla="*/ 5813443 w 16763942"/>
              <a:gd name="connsiteY15" fmla="*/ 8923804 h 9148761"/>
              <a:gd name="connsiteX16" fmla="*/ 6460235 w 16763942"/>
              <a:gd name="connsiteY16" fmla="*/ 9148761 h 9148761"/>
              <a:gd name="connsiteX17" fmla="*/ 8755176 w 16763942"/>
              <a:gd name="connsiteY17" fmla="*/ 5793076 h 9148761"/>
              <a:gd name="connsiteX18" fmla="*/ 8775349 w 16763942"/>
              <a:gd name="connsiteY18" fmla="*/ 5776211 h 9148761"/>
              <a:gd name="connsiteX19" fmla="*/ 10933883 w 16763942"/>
              <a:gd name="connsiteY19" fmla="*/ 5059455 h 9148761"/>
              <a:gd name="connsiteX20" fmla="*/ 13556400 w 16763942"/>
              <a:gd name="connsiteY20" fmla="*/ 4157186 h 9148761"/>
              <a:gd name="connsiteX21" fmla="*/ 14343156 w 16763942"/>
              <a:gd name="connsiteY21" fmla="*/ 4216213 h 9148761"/>
              <a:gd name="connsiteX22" fmla="*/ 16763942 w 16763942"/>
              <a:gd name="connsiteY22" fmla="*/ 3204322 h 9148761"/>
              <a:gd name="connsiteX23" fmla="*/ 15190432 w 16763942"/>
              <a:gd name="connsiteY23" fmla="*/ 2259890 h 9148761"/>
              <a:gd name="connsiteX24" fmla="*/ 7928074 w 16763942"/>
              <a:gd name="connsiteY24" fmla="*/ 4831780 h 9148761"/>
              <a:gd name="connsiteX25" fmla="*/ 7504437 w 16763942"/>
              <a:gd name="connsiteY25" fmla="*/ 4123456 h 9148761"/>
              <a:gd name="connsiteX26" fmla="*/ 8876215 w 16763942"/>
              <a:gd name="connsiteY26" fmla="*/ 3929510 h 9148761"/>
              <a:gd name="connsiteX27" fmla="*/ 7928074 w 16763942"/>
              <a:gd name="connsiteY27" fmla="*/ 4831780 h 9148761"/>
              <a:gd name="connsiteX28" fmla="*/ 4881919 w 16763942"/>
              <a:gd name="connsiteY28" fmla="*/ 4452321 h 9148761"/>
              <a:gd name="connsiteX29" fmla="*/ 5769540 w 16763942"/>
              <a:gd name="connsiteY29" fmla="*/ 3996970 h 9148761"/>
              <a:gd name="connsiteX30" fmla="*/ 6334390 w 16763942"/>
              <a:gd name="connsiteY30" fmla="*/ 4081294 h 9148761"/>
              <a:gd name="connsiteX31" fmla="*/ 6959760 w 16763942"/>
              <a:gd name="connsiteY31" fmla="*/ 5118482 h 9148761"/>
              <a:gd name="connsiteX32" fmla="*/ 4881919 w 16763942"/>
              <a:gd name="connsiteY32" fmla="*/ 4452321 h 9148761"/>
              <a:gd name="connsiteX33" fmla="*/ 10469899 w 16763942"/>
              <a:gd name="connsiteY33" fmla="*/ 4679996 h 9148761"/>
              <a:gd name="connsiteX34" fmla="*/ 8795522 w 16763942"/>
              <a:gd name="connsiteY34" fmla="*/ 5076320 h 9148761"/>
              <a:gd name="connsiteX35" fmla="*/ 10247993 w 16763942"/>
              <a:gd name="connsiteY35" fmla="*/ 3828321 h 9148761"/>
              <a:gd name="connsiteX36" fmla="*/ 12003063 w 16763942"/>
              <a:gd name="connsiteY36" fmla="*/ 4039132 h 9148761"/>
              <a:gd name="connsiteX37" fmla="*/ 12567914 w 16763942"/>
              <a:gd name="connsiteY37" fmla="*/ 4013834 h 9148761"/>
              <a:gd name="connsiteX38" fmla="*/ 10469899 w 16763942"/>
              <a:gd name="connsiteY38" fmla="*/ 4679996 h 9148761"/>
              <a:gd name="connsiteX0" fmla="*/ 15190432 w 16763942"/>
              <a:gd name="connsiteY0" fmla="*/ 2259890 h 8923805"/>
              <a:gd name="connsiteX1" fmla="*/ 13697614 w 16763942"/>
              <a:gd name="connsiteY1" fmla="*/ 1458810 h 8923805"/>
              <a:gd name="connsiteX2" fmla="*/ 13697614 w 16763942"/>
              <a:gd name="connsiteY2" fmla="*/ 1382918 h 8923805"/>
              <a:gd name="connsiteX3" fmla="*/ 11196135 w 16763942"/>
              <a:gd name="connsiteY3" fmla="*/ 337297 h 8923805"/>
              <a:gd name="connsiteX4" fmla="*/ 10046261 w 16763942"/>
              <a:gd name="connsiteY4" fmla="*/ 455351 h 8923805"/>
              <a:gd name="connsiteX5" fmla="*/ 7968420 w 16763942"/>
              <a:gd name="connsiteY5" fmla="*/ 0 h 8923805"/>
              <a:gd name="connsiteX6" fmla="*/ 5567807 w 16763942"/>
              <a:gd name="connsiteY6" fmla="*/ 725189 h 8923805"/>
              <a:gd name="connsiteX7" fmla="*/ 4337242 w 16763942"/>
              <a:gd name="connsiteY7" fmla="*/ 590270 h 8923805"/>
              <a:gd name="connsiteX8" fmla="*/ 1815589 w 16763942"/>
              <a:gd name="connsiteY8" fmla="*/ 1644323 h 8923805"/>
              <a:gd name="connsiteX9" fmla="*/ 2259400 w 16763942"/>
              <a:gd name="connsiteY9" fmla="*/ 2234593 h 8923805"/>
              <a:gd name="connsiteX10" fmla="*/ 0 w 16763942"/>
              <a:gd name="connsiteY10" fmla="*/ 3457294 h 8923805"/>
              <a:gd name="connsiteX11" fmla="*/ 3025982 w 16763942"/>
              <a:gd name="connsiteY11" fmla="*/ 4722158 h 8923805"/>
              <a:gd name="connsiteX12" fmla="*/ 3752218 w 16763942"/>
              <a:gd name="connsiteY12" fmla="*/ 4688428 h 8923805"/>
              <a:gd name="connsiteX13" fmla="*/ 6959760 w 16763942"/>
              <a:gd name="connsiteY13" fmla="*/ 6029184 h 8923805"/>
              <a:gd name="connsiteX14" fmla="*/ 6079507 w 16763942"/>
              <a:gd name="connsiteY14" fmla="*/ 7158036 h 8923805"/>
              <a:gd name="connsiteX15" fmla="*/ 5813443 w 16763942"/>
              <a:gd name="connsiteY15" fmla="*/ 8923804 h 8923805"/>
              <a:gd name="connsiteX16" fmla="*/ 12299060 w 16763942"/>
              <a:gd name="connsiteY16" fmla="*/ 8824911 h 8923805"/>
              <a:gd name="connsiteX17" fmla="*/ 8755176 w 16763942"/>
              <a:gd name="connsiteY17" fmla="*/ 5793076 h 8923805"/>
              <a:gd name="connsiteX18" fmla="*/ 8775349 w 16763942"/>
              <a:gd name="connsiteY18" fmla="*/ 5776211 h 8923805"/>
              <a:gd name="connsiteX19" fmla="*/ 10933883 w 16763942"/>
              <a:gd name="connsiteY19" fmla="*/ 5059455 h 8923805"/>
              <a:gd name="connsiteX20" fmla="*/ 13556400 w 16763942"/>
              <a:gd name="connsiteY20" fmla="*/ 4157186 h 8923805"/>
              <a:gd name="connsiteX21" fmla="*/ 14343156 w 16763942"/>
              <a:gd name="connsiteY21" fmla="*/ 4216213 h 8923805"/>
              <a:gd name="connsiteX22" fmla="*/ 16763942 w 16763942"/>
              <a:gd name="connsiteY22" fmla="*/ 3204322 h 8923805"/>
              <a:gd name="connsiteX23" fmla="*/ 15190432 w 16763942"/>
              <a:gd name="connsiteY23" fmla="*/ 2259890 h 8923805"/>
              <a:gd name="connsiteX24" fmla="*/ 7928074 w 16763942"/>
              <a:gd name="connsiteY24" fmla="*/ 4831780 h 8923805"/>
              <a:gd name="connsiteX25" fmla="*/ 7504437 w 16763942"/>
              <a:gd name="connsiteY25" fmla="*/ 4123456 h 8923805"/>
              <a:gd name="connsiteX26" fmla="*/ 8876215 w 16763942"/>
              <a:gd name="connsiteY26" fmla="*/ 3929510 h 8923805"/>
              <a:gd name="connsiteX27" fmla="*/ 7928074 w 16763942"/>
              <a:gd name="connsiteY27" fmla="*/ 4831780 h 8923805"/>
              <a:gd name="connsiteX28" fmla="*/ 4881919 w 16763942"/>
              <a:gd name="connsiteY28" fmla="*/ 4452321 h 8923805"/>
              <a:gd name="connsiteX29" fmla="*/ 5769540 w 16763942"/>
              <a:gd name="connsiteY29" fmla="*/ 3996970 h 8923805"/>
              <a:gd name="connsiteX30" fmla="*/ 6334390 w 16763942"/>
              <a:gd name="connsiteY30" fmla="*/ 4081294 h 8923805"/>
              <a:gd name="connsiteX31" fmla="*/ 6959760 w 16763942"/>
              <a:gd name="connsiteY31" fmla="*/ 5118482 h 8923805"/>
              <a:gd name="connsiteX32" fmla="*/ 4881919 w 16763942"/>
              <a:gd name="connsiteY32" fmla="*/ 4452321 h 8923805"/>
              <a:gd name="connsiteX33" fmla="*/ 10469899 w 16763942"/>
              <a:gd name="connsiteY33" fmla="*/ 4679996 h 8923805"/>
              <a:gd name="connsiteX34" fmla="*/ 8795522 w 16763942"/>
              <a:gd name="connsiteY34" fmla="*/ 5076320 h 8923805"/>
              <a:gd name="connsiteX35" fmla="*/ 10247993 w 16763942"/>
              <a:gd name="connsiteY35" fmla="*/ 3828321 h 8923805"/>
              <a:gd name="connsiteX36" fmla="*/ 12003063 w 16763942"/>
              <a:gd name="connsiteY36" fmla="*/ 4039132 h 8923805"/>
              <a:gd name="connsiteX37" fmla="*/ 12567914 w 16763942"/>
              <a:gd name="connsiteY37" fmla="*/ 4013834 h 8923805"/>
              <a:gd name="connsiteX38" fmla="*/ 10469899 w 16763942"/>
              <a:gd name="connsiteY38" fmla="*/ 4679996 h 8923805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6079507 w 16763942"/>
              <a:gd name="connsiteY14" fmla="*/ 71580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6959760 w 16763942"/>
              <a:gd name="connsiteY13" fmla="*/ 6029184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7270133 w 16763942"/>
              <a:gd name="connsiteY14" fmla="*/ 7034211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80"/>
              <a:gd name="connsiteX1" fmla="*/ 13697614 w 16763942"/>
              <a:gd name="connsiteY1" fmla="*/ 1458810 h 9257180"/>
              <a:gd name="connsiteX2" fmla="*/ 13697614 w 16763942"/>
              <a:gd name="connsiteY2" fmla="*/ 1382918 h 9257180"/>
              <a:gd name="connsiteX3" fmla="*/ 11196135 w 16763942"/>
              <a:gd name="connsiteY3" fmla="*/ 337297 h 9257180"/>
              <a:gd name="connsiteX4" fmla="*/ 10046261 w 16763942"/>
              <a:gd name="connsiteY4" fmla="*/ 455351 h 9257180"/>
              <a:gd name="connsiteX5" fmla="*/ 7968420 w 16763942"/>
              <a:gd name="connsiteY5" fmla="*/ 0 h 9257180"/>
              <a:gd name="connsiteX6" fmla="*/ 5567807 w 16763942"/>
              <a:gd name="connsiteY6" fmla="*/ 725189 h 9257180"/>
              <a:gd name="connsiteX7" fmla="*/ 4337242 w 16763942"/>
              <a:gd name="connsiteY7" fmla="*/ 590270 h 9257180"/>
              <a:gd name="connsiteX8" fmla="*/ 1815589 w 16763942"/>
              <a:gd name="connsiteY8" fmla="*/ 1644323 h 9257180"/>
              <a:gd name="connsiteX9" fmla="*/ 2259400 w 16763942"/>
              <a:gd name="connsiteY9" fmla="*/ 2234593 h 9257180"/>
              <a:gd name="connsiteX10" fmla="*/ 0 w 16763942"/>
              <a:gd name="connsiteY10" fmla="*/ 3457294 h 9257180"/>
              <a:gd name="connsiteX11" fmla="*/ 3025982 w 16763942"/>
              <a:gd name="connsiteY11" fmla="*/ 4722158 h 9257180"/>
              <a:gd name="connsiteX12" fmla="*/ 3752218 w 16763942"/>
              <a:gd name="connsiteY12" fmla="*/ 4688428 h 9257180"/>
              <a:gd name="connsiteX13" fmla="*/ 7416961 w 16763942"/>
              <a:gd name="connsiteY13" fmla="*/ 6076809 h 9257180"/>
              <a:gd name="connsiteX14" fmla="*/ 6736734 w 16763942"/>
              <a:gd name="connsiteY14" fmla="*/ 7234236 h 9257180"/>
              <a:gd name="connsiteX15" fmla="*/ 9690118 w 16763942"/>
              <a:gd name="connsiteY15" fmla="*/ 9257179 h 9257180"/>
              <a:gd name="connsiteX16" fmla="*/ 12299060 w 16763942"/>
              <a:gd name="connsiteY16" fmla="*/ 8824911 h 9257180"/>
              <a:gd name="connsiteX17" fmla="*/ 8755176 w 16763942"/>
              <a:gd name="connsiteY17" fmla="*/ 5793076 h 9257180"/>
              <a:gd name="connsiteX18" fmla="*/ 8775349 w 16763942"/>
              <a:gd name="connsiteY18" fmla="*/ 5776211 h 9257180"/>
              <a:gd name="connsiteX19" fmla="*/ 10933883 w 16763942"/>
              <a:gd name="connsiteY19" fmla="*/ 5059455 h 9257180"/>
              <a:gd name="connsiteX20" fmla="*/ 13556400 w 16763942"/>
              <a:gd name="connsiteY20" fmla="*/ 4157186 h 9257180"/>
              <a:gd name="connsiteX21" fmla="*/ 14343156 w 16763942"/>
              <a:gd name="connsiteY21" fmla="*/ 4216213 h 9257180"/>
              <a:gd name="connsiteX22" fmla="*/ 16763942 w 16763942"/>
              <a:gd name="connsiteY22" fmla="*/ 3204322 h 9257180"/>
              <a:gd name="connsiteX23" fmla="*/ 15190432 w 16763942"/>
              <a:gd name="connsiteY23" fmla="*/ 2259890 h 9257180"/>
              <a:gd name="connsiteX24" fmla="*/ 7928074 w 16763942"/>
              <a:gd name="connsiteY24" fmla="*/ 4831780 h 9257180"/>
              <a:gd name="connsiteX25" fmla="*/ 7504437 w 16763942"/>
              <a:gd name="connsiteY25" fmla="*/ 4123456 h 9257180"/>
              <a:gd name="connsiteX26" fmla="*/ 8876215 w 16763942"/>
              <a:gd name="connsiteY26" fmla="*/ 3929510 h 9257180"/>
              <a:gd name="connsiteX27" fmla="*/ 7928074 w 16763942"/>
              <a:gd name="connsiteY27" fmla="*/ 4831780 h 9257180"/>
              <a:gd name="connsiteX28" fmla="*/ 4881919 w 16763942"/>
              <a:gd name="connsiteY28" fmla="*/ 4452321 h 9257180"/>
              <a:gd name="connsiteX29" fmla="*/ 5769540 w 16763942"/>
              <a:gd name="connsiteY29" fmla="*/ 3996970 h 9257180"/>
              <a:gd name="connsiteX30" fmla="*/ 6334390 w 16763942"/>
              <a:gd name="connsiteY30" fmla="*/ 4081294 h 9257180"/>
              <a:gd name="connsiteX31" fmla="*/ 6959760 w 16763942"/>
              <a:gd name="connsiteY31" fmla="*/ 5118482 h 9257180"/>
              <a:gd name="connsiteX32" fmla="*/ 4881919 w 16763942"/>
              <a:gd name="connsiteY32" fmla="*/ 4452321 h 9257180"/>
              <a:gd name="connsiteX33" fmla="*/ 10469899 w 16763942"/>
              <a:gd name="connsiteY33" fmla="*/ 4679996 h 9257180"/>
              <a:gd name="connsiteX34" fmla="*/ 8795522 w 16763942"/>
              <a:gd name="connsiteY34" fmla="*/ 5076320 h 9257180"/>
              <a:gd name="connsiteX35" fmla="*/ 10247993 w 16763942"/>
              <a:gd name="connsiteY35" fmla="*/ 3828321 h 9257180"/>
              <a:gd name="connsiteX36" fmla="*/ 12003063 w 16763942"/>
              <a:gd name="connsiteY36" fmla="*/ 4039132 h 9257180"/>
              <a:gd name="connsiteX37" fmla="*/ 12567914 w 16763942"/>
              <a:gd name="connsiteY37" fmla="*/ 4013834 h 9257180"/>
              <a:gd name="connsiteX38" fmla="*/ 10469899 w 16763942"/>
              <a:gd name="connsiteY38" fmla="*/ 4679996 h 9257180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775349 w 16763942"/>
              <a:gd name="connsiteY18" fmla="*/ 577621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755176 w 16763942"/>
              <a:gd name="connsiteY17" fmla="*/ 5793076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755176 w 16763942"/>
              <a:gd name="connsiteY18" fmla="*/ 5793076 h 9257179"/>
              <a:gd name="connsiteX19" fmla="*/ 8699149 w 16763942"/>
              <a:gd name="connsiteY19" fmla="*/ 5642861 h 9257179"/>
              <a:gd name="connsiteX20" fmla="*/ 10933883 w 16763942"/>
              <a:gd name="connsiteY20" fmla="*/ 5059455 h 9257179"/>
              <a:gd name="connsiteX21" fmla="*/ 13556400 w 16763942"/>
              <a:gd name="connsiteY21" fmla="*/ 4157186 h 9257179"/>
              <a:gd name="connsiteX22" fmla="*/ 14343156 w 16763942"/>
              <a:gd name="connsiteY22" fmla="*/ 4216213 h 9257179"/>
              <a:gd name="connsiteX23" fmla="*/ 16763942 w 16763942"/>
              <a:gd name="connsiteY23" fmla="*/ 3204322 h 9257179"/>
              <a:gd name="connsiteX24" fmla="*/ 15190432 w 16763942"/>
              <a:gd name="connsiteY24" fmla="*/ 2259890 h 9257179"/>
              <a:gd name="connsiteX25" fmla="*/ 7928074 w 16763942"/>
              <a:gd name="connsiteY25" fmla="*/ 4831780 h 9257179"/>
              <a:gd name="connsiteX26" fmla="*/ 7504437 w 16763942"/>
              <a:gd name="connsiteY26" fmla="*/ 4123456 h 9257179"/>
              <a:gd name="connsiteX27" fmla="*/ 8876215 w 16763942"/>
              <a:gd name="connsiteY27" fmla="*/ 3929510 h 9257179"/>
              <a:gd name="connsiteX28" fmla="*/ 7928074 w 16763942"/>
              <a:gd name="connsiteY28" fmla="*/ 4831780 h 9257179"/>
              <a:gd name="connsiteX29" fmla="*/ 4881919 w 16763942"/>
              <a:gd name="connsiteY29" fmla="*/ 4452321 h 9257179"/>
              <a:gd name="connsiteX30" fmla="*/ 5769540 w 16763942"/>
              <a:gd name="connsiteY30" fmla="*/ 3996970 h 9257179"/>
              <a:gd name="connsiteX31" fmla="*/ 6334390 w 16763942"/>
              <a:gd name="connsiteY31" fmla="*/ 4081294 h 9257179"/>
              <a:gd name="connsiteX32" fmla="*/ 6959760 w 16763942"/>
              <a:gd name="connsiteY32" fmla="*/ 5118482 h 9257179"/>
              <a:gd name="connsiteX33" fmla="*/ 4881919 w 16763942"/>
              <a:gd name="connsiteY33" fmla="*/ 4452321 h 9257179"/>
              <a:gd name="connsiteX34" fmla="*/ 10469899 w 16763942"/>
              <a:gd name="connsiteY34" fmla="*/ 4679996 h 9257179"/>
              <a:gd name="connsiteX35" fmla="*/ 8795522 w 16763942"/>
              <a:gd name="connsiteY35" fmla="*/ 5076320 h 9257179"/>
              <a:gd name="connsiteX36" fmla="*/ 10247993 w 16763942"/>
              <a:gd name="connsiteY36" fmla="*/ 3828321 h 9257179"/>
              <a:gd name="connsiteX37" fmla="*/ 12003063 w 16763942"/>
              <a:gd name="connsiteY37" fmla="*/ 4039132 h 9257179"/>
              <a:gd name="connsiteX38" fmla="*/ 12567914 w 16763942"/>
              <a:gd name="connsiteY38" fmla="*/ 4013834 h 9257179"/>
              <a:gd name="connsiteX39" fmla="*/ 10469899 w 16763942"/>
              <a:gd name="connsiteY39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4 w 16763942"/>
              <a:gd name="connsiteY14" fmla="*/ 7234236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8147067 w 16763942"/>
              <a:gd name="connsiteY17" fmla="*/ 731407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257179"/>
              <a:gd name="connsiteX1" fmla="*/ 13697614 w 16763942"/>
              <a:gd name="connsiteY1" fmla="*/ 1458810 h 9257179"/>
              <a:gd name="connsiteX2" fmla="*/ 13697614 w 16763942"/>
              <a:gd name="connsiteY2" fmla="*/ 1382918 h 9257179"/>
              <a:gd name="connsiteX3" fmla="*/ 11196135 w 16763942"/>
              <a:gd name="connsiteY3" fmla="*/ 337297 h 9257179"/>
              <a:gd name="connsiteX4" fmla="*/ 10046261 w 16763942"/>
              <a:gd name="connsiteY4" fmla="*/ 455351 h 9257179"/>
              <a:gd name="connsiteX5" fmla="*/ 7968420 w 16763942"/>
              <a:gd name="connsiteY5" fmla="*/ 0 h 9257179"/>
              <a:gd name="connsiteX6" fmla="*/ 5567807 w 16763942"/>
              <a:gd name="connsiteY6" fmla="*/ 725189 h 9257179"/>
              <a:gd name="connsiteX7" fmla="*/ 4337242 w 16763942"/>
              <a:gd name="connsiteY7" fmla="*/ 590270 h 9257179"/>
              <a:gd name="connsiteX8" fmla="*/ 1815589 w 16763942"/>
              <a:gd name="connsiteY8" fmla="*/ 1644323 h 9257179"/>
              <a:gd name="connsiteX9" fmla="*/ 2259400 w 16763942"/>
              <a:gd name="connsiteY9" fmla="*/ 2234593 h 9257179"/>
              <a:gd name="connsiteX10" fmla="*/ 0 w 16763942"/>
              <a:gd name="connsiteY10" fmla="*/ 3457294 h 9257179"/>
              <a:gd name="connsiteX11" fmla="*/ 3025982 w 16763942"/>
              <a:gd name="connsiteY11" fmla="*/ 4722158 h 9257179"/>
              <a:gd name="connsiteX12" fmla="*/ 3752218 w 16763942"/>
              <a:gd name="connsiteY12" fmla="*/ 4688428 h 9257179"/>
              <a:gd name="connsiteX13" fmla="*/ 7416961 w 16763942"/>
              <a:gd name="connsiteY13" fmla="*/ 6076809 h 9257179"/>
              <a:gd name="connsiteX14" fmla="*/ 6736735 w 16763942"/>
              <a:gd name="connsiteY14" fmla="*/ 7643811 h 9257179"/>
              <a:gd name="connsiteX15" fmla="*/ 9690118 w 16763942"/>
              <a:gd name="connsiteY15" fmla="*/ 9257179 h 9257179"/>
              <a:gd name="connsiteX16" fmla="*/ 12299060 w 16763942"/>
              <a:gd name="connsiteY16" fmla="*/ 8824911 h 9257179"/>
              <a:gd name="connsiteX17" fmla="*/ 7785118 w 16763942"/>
              <a:gd name="connsiteY17" fmla="*/ 7218828 h 9257179"/>
              <a:gd name="connsiteX18" fmla="*/ 8699149 w 16763942"/>
              <a:gd name="connsiteY18" fmla="*/ 5642861 h 9257179"/>
              <a:gd name="connsiteX19" fmla="*/ 10933883 w 16763942"/>
              <a:gd name="connsiteY19" fmla="*/ 5059455 h 9257179"/>
              <a:gd name="connsiteX20" fmla="*/ 13556400 w 16763942"/>
              <a:gd name="connsiteY20" fmla="*/ 4157186 h 9257179"/>
              <a:gd name="connsiteX21" fmla="*/ 14343156 w 16763942"/>
              <a:gd name="connsiteY21" fmla="*/ 4216213 h 9257179"/>
              <a:gd name="connsiteX22" fmla="*/ 16763942 w 16763942"/>
              <a:gd name="connsiteY22" fmla="*/ 3204322 h 9257179"/>
              <a:gd name="connsiteX23" fmla="*/ 15190432 w 16763942"/>
              <a:gd name="connsiteY23" fmla="*/ 2259890 h 9257179"/>
              <a:gd name="connsiteX24" fmla="*/ 7928074 w 16763942"/>
              <a:gd name="connsiteY24" fmla="*/ 4831780 h 9257179"/>
              <a:gd name="connsiteX25" fmla="*/ 7504437 w 16763942"/>
              <a:gd name="connsiteY25" fmla="*/ 4123456 h 9257179"/>
              <a:gd name="connsiteX26" fmla="*/ 8876215 w 16763942"/>
              <a:gd name="connsiteY26" fmla="*/ 3929510 h 9257179"/>
              <a:gd name="connsiteX27" fmla="*/ 7928074 w 16763942"/>
              <a:gd name="connsiteY27" fmla="*/ 4831780 h 9257179"/>
              <a:gd name="connsiteX28" fmla="*/ 4881919 w 16763942"/>
              <a:gd name="connsiteY28" fmla="*/ 4452321 h 9257179"/>
              <a:gd name="connsiteX29" fmla="*/ 5769540 w 16763942"/>
              <a:gd name="connsiteY29" fmla="*/ 3996970 h 9257179"/>
              <a:gd name="connsiteX30" fmla="*/ 6334390 w 16763942"/>
              <a:gd name="connsiteY30" fmla="*/ 4081294 h 9257179"/>
              <a:gd name="connsiteX31" fmla="*/ 6959760 w 16763942"/>
              <a:gd name="connsiteY31" fmla="*/ 5118482 h 9257179"/>
              <a:gd name="connsiteX32" fmla="*/ 4881919 w 16763942"/>
              <a:gd name="connsiteY32" fmla="*/ 4452321 h 9257179"/>
              <a:gd name="connsiteX33" fmla="*/ 10469899 w 16763942"/>
              <a:gd name="connsiteY33" fmla="*/ 4679996 h 9257179"/>
              <a:gd name="connsiteX34" fmla="*/ 8795522 w 16763942"/>
              <a:gd name="connsiteY34" fmla="*/ 5076320 h 9257179"/>
              <a:gd name="connsiteX35" fmla="*/ 10247993 w 16763942"/>
              <a:gd name="connsiteY35" fmla="*/ 3828321 h 9257179"/>
              <a:gd name="connsiteX36" fmla="*/ 12003063 w 16763942"/>
              <a:gd name="connsiteY36" fmla="*/ 4039132 h 9257179"/>
              <a:gd name="connsiteX37" fmla="*/ 12567914 w 16763942"/>
              <a:gd name="connsiteY37" fmla="*/ 4013834 h 9257179"/>
              <a:gd name="connsiteX38" fmla="*/ 10469899 w 16763942"/>
              <a:gd name="connsiteY38" fmla="*/ 4679996 h 9257179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2299060 w 16763942"/>
              <a:gd name="connsiteY16" fmla="*/ 88249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21308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41710 w 16763942"/>
              <a:gd name="connsiteY16" fmla="*/ 9120186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71454"/>
              <a:gd name="connsiteX1" fmla="*/ 13697614 w 16763942"/>
              <a:gd name="connsiteY1" fmla="*/ 1458810 h 9171454"/>
              <a:gd name="connsiteX2" fmla="*/ 13697614 w 16763942"/>
              <a:gd name="connsiteY2" fmla="*/ 1382918 h 9171454"/>
              <a:gd name="connsiteX3" fmla="*/ 11196135 w 16763942"/>
              <a:gd name="connsiteY3" fmla="*/ 337297 h 9171454"/>
              <a:gd name="connsiteX4" fmla="*/ 10046261 w 16763942"/>
              <a:gd name="connsiteY4" fmla="*/ 455351 h 9171454"/>
              <a:gd name="connsiteX5" fmla="*/ 7968420 w 16763942"/>
              <a:gd name="connsiteY5" fmla="*/ 0 h 9171454"/>
              <a:gd name="connsiteX6" fmla="*/ 5567807 w 16763942"/>
              <a:gd name="connsiteY6" fmla="*/ 725189 h 9171454"/>
              <a:gd name="connsiteX7" fmla="*/ 4337242 w 16763942"/>
              <a:gd name="connsiteY7" fmla="*/ 590270 h 9171454"/>
              <a:gd name="connsiteX8" fmla="*/ 1815589 w 16763942"/>
              <a:gd name="connsiteY8" fmla="*/ 1644323 h 9171454"/>
              <a:gd name="connsiteX9" fmla="*/ 2259400 w 16763942"/>
              <a:gd name="connsiteY9" fmla="*/ 2234593 h 9171454"/>
              <a:gd name="connsiteX10" fmla="*/ 0 w 16763942"/>
              <a:gd name="connsiteY10" fmla="*/ 3457294 h 9171454"/>
              <a:gd name="connsiteX11" fmla="*/ 3025982 w 16763942"/>
              <a:gd name="connsiteY11" fmla="*/ 4722158 h 9171454"/>
              <a:gd name="connsiteX12" fmla="*/ 3752218 w 16763942"/>
              <a:gd name="connsiteY12" fmla="*/ 4688428 h 9171454"/>
              <a:gd name="connsiteX13" fmla="*/ 7416961 w 16763942"/>
              <a:gd name="connsiteY13" fmla="*/ 6076809 h 9171454"/>
              <a:gd name="connsiteX14" fmla="*/ 6736735 w 16763942"/>
              <a:gd name="connsiteY14" fmla="*/ 7643811 h 9171454"/>
              <a:gd name="connsiteX15" fmla="*/ 9051943 w 16763942"/>
              <a:gd name="connsiteY15" fmla="*/ 9171454 h 9171454"/>
              <a:gd name="connsiteX16" fmla="*/ 10651235 w 16763942"/>
              <a:gd name="connsiteY16" fmla="*/ 9167811 h 9171454"/>
              <a:gd name="connsiteX17" fmla="*/ 7785118 w 16763942"/>
              <a:gd name="connsiteY17" fmla="*/ 7218828 h 9171454"/>
              <a:gd name="connsiteX18" fmla="*/ 8699149 w 16763942"/>
              <a:gd name="connsiteY18" fmla="*/ 5642861 h 9171454"/>
              <a:gd name="connsiteX19" fmla="*/ 10933883 w 16763942"/>
              <a:gd name="connsiteY19" fmla="*/ 5059455 h 9171454"/>
              <a:gd name="connsiteX20" fmla="*/ 13556400 w 16763942"/>
              <a:gd name="connsiteY20" fmla="*/ 4157186 h 9171454"/>
              <a:gd name="connsiteX21" fmla="*/ 14343156 w 16763942"/>
              <a:gd name="connsiteY21" fmla="*/ 4216213 h 9171454"/>
              <a:gd name="connsiteX22" fmla="*/ 16763942 w 16763942"/>
              <a:gd name="connsiteY22" fmla="*/ 3204322 h 9171454"/>
              <a:gd name="connsiteX23" fmla="*/ 15190432 w 16763942"/>
              <a:gd name="connsiteY23" fmla="*/ 2259890 h 9171454"/>
              <a:gd name="connsiteX24" fmla="*/ 7928074 w 16763942"/>
              <a:gd name="connsiteY24" fmla="*/ 4831780 h 9171454"/>
              <a:gd name="connsiteX25" fmla="*/ 7504437 w 16763942"/>
              <a:gd name="connsiteY25" fmla="*/ 4123456 h 9171454"/>
              <a:gd name="connsiteX26" fmla="*/ 8876215 w 16763942"/>
              <a:gd name="connsiteY26" fmla="*/ 3929510 h 9171454"/>
              <a:gd name="connsiteX27" fmla="*/ 7928074 w 16763942"/>
              <a:gd name="connsiteY27" fmla="*/ 4831780 h 9171454"/>
              <a:gd name="connsiteX28" fmla="*/ 4881919 w 16763942"/>
              <a:gd name="connsiteY28" fmla="*/ 4452321 h 9171454"/>
              <a:gd name="connsiteX29" fmla="*/ 5769540 w 16763942"/>
              <a:gd name="connsiteY29" fmla="*/ 3996970 h 9171454"/>
              <a:gd name="connsiteX30" fmla="*/ 6334390 w 16763942"/>
              <a:gd name="connsiteY30" fmla="*/ 4081294 h 9171454"/>
              <a:gd name="connsiteX31" fmla="*/ 6959760 w 16763942"/>
              <a:gd name="connsiteY31" fmla="*/ 5118482 h 9171454"/>
              <a:gd name="connsiteX32" fmla="*/ 4881919 w 16763942"/>
              <a:gd name="connsiteY32" fmla="*/ 4452321 h 9171454"/>
              <a:gd name="connsiteX33" fmla="*/ 10469899 w 16763942"/>
              <a:gd name="connsiteY33" fmla="*/ 4679996 h 9171454"/>
              <a:gd name="connsiteX34" fmla="*/ 8795522 w 16763942"/>
              <a:gd name="connsiteY34" fmla="*/ 5076320 h 9171454"/>
              <a:gd name="connsiteX35" fmla="*/ 10247993 w 16763942"/>
              <a:gd name="connsiteY35" fmla="*/ 3828321 h 9171454"/>
              <a:gd name="connsiteX36" fmla="*/ 12003063 w 16763942"/>
              <a:gd name="connsiteY36" fmla="*/ 4039132 h 9171454"/>
              <a:gd name="connsiteX37" fmla="*/ 12567914 w 16763942"/>
              <a:gd name="connsiteY37" fmla="*/ 4013834 h 9171454"/>
              <a:gd name="connsiteX38" fmla="*/ 10469899 w 16763942"/>
              <a:gd name="connsiteY38" fmla="*/ 4679996 h 9171454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  <a:gd name="connsiteX0" fmla="*/ 15190432 w 16763942"/>
              <a:gd name="connsiteY0" fmla="*/ 2259890 h 9167811"/>
              <a:gd name="connsiteX1" fmla="*/ 13697614 w 16763942"/>
              <a:gd name="connsiteY1" fmla="*/ 1458810 h 9167811"/>
              <a:gd name="connsiteX2" fmla="*/ 13697614 w 16763942"/>
              <a:gd name="connsiteY2" fmla="*/ 1382918 h 9167811"/>
              <a:gd name="connsiteX3" fmla="*/ 11196135 w 16763942"/>
              <a:gd name="connsiteY3" fmla="*/ 337297 h 9167811"/>
              <a:gd name="connsiteX4" fmla="*/ 10046261 w 16763942"/>
              <a:gd name="connsiteY4" fmla="*/ 455351 h 9167811"/>
              <a:gd name="connsiteX5" fmla="*/ 7968420 w 16763942"/>
              <a:gd name="connsiteY5" fmla="*/ 0 h 9167811"/>
              <a:gd name="connsiteX6" fmla="*/ 5567807 w 16763942"/>
              <a:gd name="connsiteY6" fmla="*/ 725189 h 9167811"/>
              <a:gd name="connsiteX7" fmla="*/ 4337242 w 16763942"/>
              <a:gd name="connsiteY7" fmla="*/ 590270 h 9167811"/>
              <a:gd name="connsiteX8" fmla="*/ 1815589 w 16763942"/>
              <a:gd name="connsiteY8" fmla="*/ 1644323 h 9167811"/>
              <a:gd name="connsiteX9" fmla="*/ 2259400 w 16763942"/>
              <a:gd name="connsiteY9" fmla="*/ 2234593 h 9167811"/>
              <a:gd name="connsiteX10" fmla="*/ 0 w 16763942"/>
              <a:gd name="connsiteY10" fmla="*/ 3457294 h 9167811"/>
              <a:gd name="connsiteX11" fmla="*/ 3025982 w 16763942"/>
              <a:gd name="connsiteY11" fmla="*/ 4722158 h 9167811"/>
              <a:gd name="connsiteX12" fmla="*/ 3752218 w 16763942"/>
              <a:gd name="connsiteY12" fmla="*/ 4688428 h 9167811"/>
              <a:gd name="connsiteX13" fmla="*/ 7416961 w 16763942"/>
              <a:gd name="connsiteY13" fmla="*/ 6076809 h 9167811"/>
              <a:gd name="connsiteX14" fmla="*/ 6736735 w 16763942"/>
              <a:gd name="connsiteY14" fmla="*/ 7643811 h 9167811"/>
              <a:gd name="connsiteX15" fmla="*/ 8689993 w 16763942"/>
              <a:gd name="connsiteY15" fmla="*/ 9104779 h 9167811"/>
              <a:gd name="connsiteX16" fmla="*/ 10651235 w 16763942"/>
              <a:gd name="connsiteY16" fmla="*/ 9167811 h 9167811"/>
              <a:gd name="connsiteX17" fmla="*/ 7785118 w 16763942"/>
              <a:gd name="connsiteY17" fmla="*/ 7218828 h 9167811"/>
              <a:gd name="connsiteX18" fmla="*/ 8699149 w 16763942"/>
              <a:gd name="connsiteY18" fmla="*/ 5642861 h 9167811"/>
              <a:gd name="connsiteX19" fmla="*/ 10933883 w 16763942"/>
              <a:gd name="connsiteY19" fmla="*/ 5059455 h 9167811"/>
              <a:gd name="connsiteX20" fmla="*/ 13556400 w 16763942"/>
              <a:gd name="connsiteY20" fmla="*/ 4157186 h 9167811"/>
              <a:gd name="connsiteX21" fmla="*/ 14343156 w 16763942"/>
              <a:gd name="connsiteY21" fmla="*/ 4216213 h 9167811"/>
              <a:gd name="connsiteX22" fmla="*/ 16763942 w 16763942"/>
              <a:gd name="connsiteY22" fmla="*/ 3204322 h 9167811"/>
              <a:gd name="connsiteX23" fmla="*/ 15190432 w 16763942"/>
              <a:gd name="connsiteY23" fmla="*/ 2259890 h 9167811"/>
              <a:gd name="connsiteX24" fmla="*/ 7928074 w 16763942"/>
              <a:gd name="connsiteY24" fmla="*/ 4831780 h 9167811"/>
              <a:gd name="connsiteX25" fmla="*/ 7504437 w 16763942"/>
              <a:gd name="connsiteY25" fmla="*/ 4123456 h 9167811"/>
              <a:gd name="connsiteX26" fmla="*/ 8876215 w 16763942"/>
              <a:gd name="connsiteY26" fmla="*/ 3929510 h 9167811"/>
              <a:gd name="connsiteX27" fmla="*/ 7928074 w 16763942"/>
              <a:gd name="connsiteY27" fmla="*/ 4831780 h 9167811"/>
              <a:gd name="connsiteX28" fmla="*/ 4881919 w 16763942"/>
              <a:gd name="connsiteY28" fmla="*/ 4452321 h 9167811"/>
              <a:gd name="connsiteX29" fmla="*/ 5769540 w 16763942"/>
              <a:gd name="connsiteY29" fmla="*/ 3996970 h 9167811"/>
              <a:gd name="connsiteX30" fmla="*/ 6334390 w 16763942"/>
              <a:gd name="connsiteY30" fmla="*/ 4081294 h 9167811"/>
              <a:gd name="connsiteX31" fmla="*/ 6959760 w 16763942"/>
              <a:gd name="connsiteY31" fmla="*/ 5118482 h 9167811"/>
              <a:gd name="connsiteX32" fmla="*/ 4881919 w 16763942"/>
              <a:gd name="connsiteY32" fmla="*/ 4452321 h 9167811"/>
              <a:gd name="connsiteX33" fmla="*/ 10469899 w 16763942"/>
              <a:gd name="connsiteY33" fmla="*/ 4679996 h 9167811"/>
              <a:gd name="connsiteX34" fmla="*/ 8795522 w 16763942"/>
              <a:gd name="connsiteY34" fmla="*/ 5076320 h 9167811"/>
              <a:gd name="connsiteX35" fmla="*/ 10247993 w 16763942"/>
              <a:gd name="connsiteY35" fmla="*/ 3828321 h 9167811"/>
              <a:gd name="connsiteX36" fmla="*/ 12003063 w 16763942"/>
              <a:gd name="connsiteY36" fmla="*/ 4039132 h 9167811"/>
              <a:gd name="connsiteX37" fmla="*/ 12567914 w 16763942"/>
              <a:gd name="connsiteY37" fmla="*/ 4013834 h 9167811"/>
              <a:gd name="connsiteX38" fmla="*/ 10469899 w 16763942"/>
              <a:gd name="connsiteY38" fmla="*/ 4679996 h 916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763942" h="9167811">
                <a:moveTo>
                  <a:pt x="15190432" y="2259890"/>
                </a:moveTo>
                <a:cubicBezTo>
                  <a:pt x="14948352" y="1922593"/>
                  <a:pt x="14423849" y="1635890"/>
                  <a:pt x="13697614" y="1458810"/>
                </a:cubicBezTo>
                <a:lnTo>
                  <a:pt x="13697614" y="1382918"/>
                </a:lnTo>
                <a:cubicBezTo>
                  <a:pt x="13717787" y="809513"/>
                  <a:pt x="12588087" y="337297"/>
                  <a:pt x="11196135" y="337297"/>
                </a:cubicBezTo>
                <a:cubicBezTo>
                  <a:pt x="10772497" y="337297"/>
                  <a:pt x="10389206" y="379459"/>
                  <a:pt x="10046261" y="455351"/>
                </a:cubicBezTo>
                <a:cubicBezTo>
                  <a:pt x="9582277" y="177081"/>
                  <a:pt x="8835868" y="0"/>
                  <a:pt x="7968420" y="0"/>
                </a:cubicBezTo>
                <a:cubicBezTo>
                  <a:pt x="6858894" y="0"/>
                  <a:pt x="5910752" y="303567"/>
                  <a:pt x="5567807" y="725189"/>
                </a:cubicBezTo>
                <a:cubicBezTo>
                  <a:pt x="5204690" y="640864"/>
                  <a:pt x="4781053" y="590270"/>
                  <a:pt x="4337242" y="590270"/>
                </a:cubicBezTo>
                <a:cubicBezTo>
                  <a:pt x="2945290" y="590270"/>
                  <a:pt x="1815589" y="1062486"/>
                  <a:pt x="1815589" y="1644323"/>
                </a:cubicBezTo>
                <a:cubicBezTo>
                  <a:pt x="1815589" y="1863566"/>
                  <a:pt x="1976975" y="2065944"/>
                  <a:pt x="2259400" y="2234593"/>
                </a:cubicBezTo>
                <a:cubicBezTo>
                  <a:pt x="948141" y="2377944"/>
                  <a:pt x="0" y="2867025"/>
                  <a:pt x="0" y="3457294"/>
                </a:cubicBezTo>
                <a:cubicBezTo>
                  <a:pt x="0" y="4157186"/>
                  <a:pt x="1351605" y="4722158"/>
                  <a:pt x="3025982" y="4722158"/>
                </a:cubicBezTo>
                <a:cubicBezTo>
                  <a:pt x="3268061" y="4722158"/>
                  <a:pt x="3510140" y="4705293"/>
                  <a:pt x="3752218" y="4688428"/>
                </a:cubicBezTo>
                <a:cubicBezTo>
                  <a:pt x="4720533" y="4873942"/>
                  <a:pt x="7316095" y="5461242"/>
                  <a:pt x="7416961" y="6076809"/>
                </a:cubicBezTo>
                <a:cubicBezTo>
                  <a:pt x="7190219" y="6462618"/>
                  <a:pt x="6524563" y="7139149"/>
                  <a:pt x="6736735" y="7643811"/>
                </a:cubicBezTo>
                <a:cubicBezTo>
                  <a:pt x="6948907" y="8148473"/>
                  <a:pt x="8391589" y="8902215"/>
                  <a:pt x="8689993" y="9104779"/>
                </a:cubicBezTo>
                <a:lnTo>
                  <a:pt x="10651235" y="9167811"/>
                </a:lnTo>
                <a:cubicBezTo>
                  <a:pt x="9613010" y="8659326"/>
                  <a:pt x="8110466" y="7806320"/>
                  <a:pt x="7785118" y="7218828"/>
                </a:cubicBezTo>
                <a:cubicBezTo>
                  <a:pt x="7459770" y="6631336"/>
                  <a:pt x="8577580" y="5940944"/>
                  <a:pt x="8699149" y="5642861"/>
                </a:cubicBezTo>
                <a:cubicBezTo>
                  <a:pt x="9163618" y="5267091"/>
                  <a:pt x="10124341" y="5307067"/>
                  <a:pt x="10933883" y="5059455"/>
                </a:cubicBezTo>
                <a:cubicBezTo>
                  <a:pt x="11743425" y="4811843"/>
                  <a:pt x="13173110" y="4595672"/>
                  <a:pt x="13556400" y="4157186"/>
                </a:cubicBezTo>
                <a:cubicBezTo>
                  <a:pt x="13798480" y="4190915"/>
                  <a:pt x="14060731" y="4216213"/>
                  <a:pt x="14343156" y="4216213"/>
                </a:cubicBezTo>
                <a:cubicBezTo>
                  <a:pt x="15674588" y="4216213"/>
                  <a:pt x="16763942" y="3760862"/>
                  <a:pt x="16763942" y="3204322"/>
                </a:cubicBezTo>
                <a:cubicBezTo>
                  <a:pt x="16743769" y="2774268"/>
                  <a:pt x="16098227" y="2403241"/>
                  <a:pt x="15190432" y="2259890"/>
                </a:cubicBezTo>
                <a:close/>
                <a:moveTo>
                  <a:pt x="7928074" y="4831780"/>
                </a:moveTo>
                <a:cubicBezTo>
                  <a:pt x="7867554" y="4620969"/>
                  <a:pt x="7746515" y="4367996"/>
                  <a:pt x="7504437" y="4123456"/>
                </a:cubicBezTo>
                <a:cubicBezTo>
                  <a:pt x="8008767" y="4098159"/>
                  <a:pt x="8472751" y="4030699"/>
                  <a:pt x="8876215" y="3929510"/>
                </a:cubicBezTo>
                <a:cubicBezTo>
                  <a:pt x="8452578" y="4233078"/>
                  <a:pt x="8129806" y="4561942"/>
                  <a:pt x="7928074" y="4831780"/>
                </a:cubicBezTo>
                <a:close/>
                <a:moveTo>
                  <a:pt x="4881919" y="4452321"/>
                </a:moveTo>
                <a:cubicBezTo>
                  <a:pt x="5245036" y="4334267"/>
                  <a:pt x="5547635" y="4174051"/>
                  <a:pt x="5769540" y="3996970"/>
                </a:cubicBezTo>
                <a:cubicBezTo>
                  <a:pt x="5951099" y="4030699"/>
                  <a:pt x="6132658" y="4064429"/>
                  <a:pt x="6334390" y="4081294"/>
                </a:cubicBezTo>
                <a:cubicBezTo>
                  <a:pt x="6858894" y="4443888"/>
                  <a:pt x="6959760" y="4857077"/>
                  <a:pt x="6959760" y="5118482"/>
                </a:cubicBezTo>
                <a:cubicBezTo>
                  <a:pt x="6314217" y="4831780"/>
                  <a:pt x="5487115" y="4604104"/>
                  <a:pt x="4881919" y="4452321"/>
                </a:cubicBezTo>
                <a:close/>
                <a:moveTo>
                  <a:pt x="10469899" y="4679996"/>
                </a:moveTo>
                <a:cubicBezTo>
                  <a:pt x="9884876" y="4798050"/>
                  <a:pt x="9279679" y="4924537"/>
                  <a:pt x="8795522" y="5076320"/>
                </a:cubicBezTo>
                <a:cubicBezTo>
                  <a:pt x="9057774" y="4730591"/>
                  <a:pt x="9521758" y="4207780"/>
                  <a:pt x="10247993" y="3828321"/>
                </a:cubicBezTo>
                <a:cubicBezTo>
                  <a:pt x="10752324" y="3963240"/>
                  <a:pt x="11357520" y="4039132"/>
                  <a:pt x="12003063" y="4039132"/>
                </a:cubicBezTo>
                <a:cubicBezTo>
                  <a:pt x="12204795" y="4039132"/>
                  <a:pt x="12386355" y="4030699"/>
                  <a:pt x="12567914" y="4013834"/>
                </a:cubicBezTo>
                <a:cubicBezTo>
                  <a:pt x="12346007" y="4275240"/>
                  <a:pt x="11559252" y="4452321"/>
                  <a:pt x="10469899" y="4679996"/>
                </a:cubicBezTo>
                <a:close/>
              </a:path>
            </a:pathLst>
          </a:custGeom>
          <a:solidFill>
            <a:srgbClr val="17405E"/>
          </a:solidFill>
          <a:ln w="2017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DB7670-AB97-4974-883C-899422CCE987}"/>
              </a:ext>
            </a:extLst>
          </p:cNvPr>
          <p:cNvGrpSpPr>
            <a:grpSpLocks noChangeAspect="1"/>
          </p:cNvGrpSpPr>
          <p:nvPr/>
        </p:nvGrpSpPr>
        <p:grpSpPr>
          <a:xfrm>
            <a:off x="9459956" y="495056"/>
            <a:ext cx="2530813" cy="2530813"/>
            <a:chOff x="13712004" y="6771288"/>
            <a:chExt cx="6849756" cy="6849756"/>
          </a:xfrm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7B585A42-A572-4FEE-8055-B962A2A52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97100" y="7652096"/>
              <a:ext cx="3708400" cy="37084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Magnifying glass">
              <a:extLst>
                <a:ext uri="{FF2B5EF4-FFF2-40B4-BE49-F238E27FC236}">
                  <a16:creationId xmlns:a16="http://schemas.microsoft.com/office/drawing/2014/main" id="{840C95BC-4AE9-4B48-93C0-3E57078C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2004" y="6771288"/>
              <a:ext cx="6849756" cy="6849756"/>
            </a:xfrm>
            <a:prstGeom prst="rect">
              <a:avLst/>
            </a:prstGeom>
            <a:effectLst>
              <a:outerShdw blurRad="368300" dist="38100" dir="8100000" sx="103000" sy="103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" descr="Image result for san diego zoo icr logo">
              <a:extLst>
                <a:ext uri="{FF2B5EF4-FFF2-40B4-BE49-F238E27FC236}">
                  <a16:creationId xmlns:a16="http://schemas.microsoft.com/office/drawing/2014/main" id="{B1E24221-0E38-4D54-9105-E8791F03E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7471" y="8515576"/>
              <a:ext cx="2833676" cy="208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603</Words>
  <Application>Microsoft Office PowerPoint</Application>
  <PresentationFormat>Widescreen</PresentationFormat>
  <Paragraphs>128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</vt:lpstr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Delving into Northern White Rhino Stem Cells</dc:title>
  <dc:creator>Ginny Wu</dc:creator>
  <cp:lastModifiedBy>Ginny Wu</cp:lastModifiedBy>
  <cp:revision>100</cp:revision>
  <dcterms:created xsi:type="dcterms:W3CDTF">2019-08-27T20:01:24Z</dcterms:created>
  <dcterms:modified xsi:type="dcterms:W3CDTF">2019-09-04T21:02:58Z</dcterms:modified>
</cp:coreProperties>
</file>