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13" r:id="rId1"/>
  </p:sldMasterIdLst>
  <p:notesMasterIdLst>
    <p:notesMasterId r:id="rId16"/>
  </p:notesMasterIdLst>
  <p:sldIdLst>
    <p:sldId id="256" r:id="rId2"/>
    <p:sldId id="257" r:id="rId3"/>
    <p:sldId id="259" r:id="rId4"/>
    <p:sldId id="269" r:id="rId5"/>
    <p:sldId id="258" r:id="rId6"/>
    <p:sldId id="260" r:id="rId7"/>
    <p:sldId id="261" r:id="rId8"/>
    <p:sldId id="262" r:id="rId9"/>
    <p:sldId id="265" r:id="rId10"/>
    <p:sldId id="264" r:id="rId11"/>
    <p:sldId id="263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אסף קדם" initials="אק" lastIdx="1" clrIdx="0">
    <p:extLst>
      <p:ext uri="{19B8F6BF-5375-455C-9EA6-DF929625EA0E}">
        <p15:presenceInfo xmlns:p15="http://schemas.microsoft.com/office/powerpoint/2012/main" userId="אסף קדם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3938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5B9963-1BE6-433E-BD26-3EAB8A49F521}" type="doc">
      <dgm:prSet loTypeId="urn:microsoft.com/office/officeart/2005/8/layout/vList5" loCatId="list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pPr rtl="1"/>
          <a:endParaRPr lang="he-IL"/>
        </a:p>
      </dgm:t>
    </dgm:pt>
    <dgm:pt modelId="{2E4C8D43-76DB-4FA1-AA0B-51D9D57B91CA}">
      <dgm:prSet phldrT="[טקסט]" custT="1"/>
      <dgm:spPr/>
      <dgm:t>
        <a:bodyPr/>
        <a:lstStyle/>
        <a:p>
          <a:pPr rtl="1"/>
          <a:r>
            <a:rPr lang="he-IL" sz="1800" dirty="0" smtClean="0">
              <a:cs typeface="+mj-cs"/>
            </a:rPr>
            <a:t>מטרת המצגת / מסמך </a:t>
          </a:r>
          <a:r>
            <a:rPr lang="en-US" sz="1800" dirty="0" smtClean="0">
              <a:cs typeface="+mj-cs"/>
            </a:rPr>
            <a:t>STR</a:t>
          </a:r>
          <a:endParaRPr lang="he-IL" sz="1800" dirty="0">
            <a:cs typeface="+mj-cs"/>
          </a:endParaRPr>
        </a:p>
      </dgm:t>
    </dgm:pt>
    <dgm:pt modelId="{CC6F228D-9941-4356-8964-F3F58CF71A89}" type="parTrans" cxnId="{B5F53875-4070-4A1D-927C-C7619980DA5E}">
      <dgm:prSet/>
      <dgm:spPr/>
      <dgm:t>
        <a:bodyPr/>
        <a:lstStyle/>
        <a:p>
          <a:pPr rtl="1"/>
          <a:endParaRPr lang="he-IL"/>
        </a:p>
      </dgm:t>
    </dgm:pt>
    <dgm:pt modelId="{FB87558D-764D-439B-A261-9113B5129678}" type="sibTrans" cxnId="{B5F53875-4070-4A1D-927C-C7619980DA5E}">
      <dgm:prSet/>
      <dgm:spPr/>
      <dgm:t>
        <a:bodyPr/>
        <a:lstStyle/>
        <a:p>
          <a:pPr rtl="1"/>
          <a:endParaRPr lang="he-IL"/>
        </a:p>
      </dgm:t>
    </dgm:pt>
    <dgm:pt modelId="{AEE02CB4-78FF-44CE-A344-368CF89518D4}">
      <dgm:prSet phldrT="[טקסט]" custT="1"/>
      <dgm:spPr/>
      <dgm:t>
        <a:bodyPr/>
        <a:lstStyle/>
        <a:p>
          <a:pPr rtl="1"/>
          <a:r>
            <a:rPr lang="he-IL" sz="1800" dirty="0" smtClean="0">
              <a:cs typeface="+mj-cs"/>
            </a:rPr>
            <a:t>תיאור האתר הנבדק</a:t>
          </a:r>
          <a:endParaRPr lang="he-IL" sz="1800" dirty="0">
            <a:cs typeface="+mj-cs"/>
          </a:endParaRPr>
        </a:p>
      </dgm:t>
    </dgm:pt>
    <dgm:pt modelId="{665A956E-5ADB-48E0-91F4-F2D4979AFB82}" type="parTrans" cxnId="{D11865C2-6A81-43E7-8638-B97205A2F395}">
      <dgm:prSet/>
      <dgm:spPr/>
      <dgm:t>
        <a:bodyPr/>
        <a:lstStyle/>
        <a:p>
          <a:pPr rtl="1"/>
          <a:endParaRPr lang="he-IL"/>
        </a:p>
      </dgm:t>
    </dgm:pt>
    <dgm:pt modelId="{B8E07CC2-16AD-4C08-A934-2E07EE76F9CE}" type="sibTrans" cxnId="{D11865C2-6A81-43E7-8638-B97205A2F395}">
      <dgm:prSet/>
      <dgm:spPr/>
      <dgm:t>
        <a:bodyPr/>
        <a:lstStyle/>
        <a:p>
          <a:pPr rtl="1"/>
          <a:endParaRPr lang="he-IL"/>
        </a:p>
      </dgm:t>
    </dgm:pt>
    <dgm:pt modelId="{FBA7BB86-DDF5-4661-868A-C0BE926A9645}">
      <dgm:prSet/>
      <dgm:spPr/>
      <dgm:t>
        <a:bodyPr/>
        <a:lstStyle/>
        <a:p>
          <a:pPr rtl="1"/>
          <a:r>
            <a:rPr lang="he-IL" dirty="0" smtClean="0"/>
            <a:t/>
          </a:r>
          <a:br>
            <a:rPr lang="he-IL" dirty="0" smtClean="0"/>
          </a:br>
          <a:endParaRPr lang="he-IL" dirty="0"/>
        </a:p>
      </dgm:t>
    </dgm:pt>
    <dgm:pt modelId="{6AD9F2EE-8EB6-4596-A277-D15D93205F48}" type="parTrans" cxnId="{AD602D8C-CADD-40E5-B54A-4024FD262EC9}">
      <dgm:prSet/>
      <dgm:spPr/>
      <dgm:t>
        <a:bodyPr/>
        <a:lstStyle/>
        <a:p>
          <a:pPr rtl="1"/>
          <a:endParaRPr lang="he-IL"/>
        </a:p>
      </dgm:t>
    </dgm:pt>
    <dgm:pt modelId="{052C976E-D8E4-4DA4-B90A-CE7B31CCE350}" type="sibTrans" cxnId="{AD602D8C-CADD-40E5-B54A-4024FD262EC9}">
      <dgm:prSet/>
      <dgm:spPr/>
      <dgm:t>
        <a:bodyPr/>
        <a:lstStyle/>
        <a:p>
          <a:pPr rtl="1"/>
          <a:endParaRPr lang="he-IL"/>
        </a:p>
      </dgm:t>
    </dgm:pt>
    <dgm:pt modelId="{418DD8B7-4651-4D8F-989B-92621302E313}">
      <dgm:prSet phldrT="[טקסט]" custT="1"/>
      <dgm:spPr/>
      <dgm:t>
        <a:bodyPr/>
        <a:lstStyle/>
        <a:p>
          <a:pPr rtl="1"/>
          <a:r>
            <a:rPr lang="he-IL" sz="1800" dirty="0" smtClean="0">
              <a:cs typeface="+mj-cs"/>
            </a:rPr>
            <a:t>שיטת העבודה</a:t>
          </a:r>
          <a:endParaRPr lang="he-IL" sz="1800" dirty="0">
            <a:cs typeface="+mj-cs"/>
          </a:endParaRPr>
        </a:p>
      </dgm:t>
    </dgm:pt>
    <dgm:pt modelId="{93B6B1E0-1F1C-4D1D-B738-FEB039F8A9BF}" type="parTrans" cxnId="{9A7C77F3-612B-4FFC-8CE9-2C567DB22966}">
      <dgm:prSet/>
      <dgm:spPr/>
      <dgm:t>
        <a:bodyPr/>
        <a:lstStyle/>
        <a:p>
          <a:pPr rtl="1"/>
          <a:endParaRPr lang="he-IL"/>
        </a:p>
      </dgm:t>
    </dgm:pt>
    <dgm:pt modelId="{877F3BB4-051C-46ED-923F-2B9AEB2EBB39}" type="sibTrans" cxnId="{9A7C77F3-612B-4FFC-8CE9-2C567DB22966}">
      <dgm:prSet/>
      <dgm:spPr/>
      <dgm:t>
        <a:bodyPr/>
        <a:lstStyle/>
        <a:p>
          <a:pPr rtl="1"/>
          <a:endParaRPr lang="he-IL"/>
        </a:p>
      </dgm:t>
    </dgm:pt>
    <dgm:pt modelId="{2461EC69-E5F5-4F85-A9FF-6F9348BA2C30}">
      <dgm:prSet phldrT="[טקסט]" custT="1"/>
      <dgm:spPr/>
      <dgm:t>
        <a:bodyPr/>
        <a:lstStyle/>
        <a:p>
          <a:pPr rtl="1"/>
          <a:r>
            <a:rPr lang="he-IL" sz="1800" dirty="0" smtClean="0">
              <a:cs typeface="+mj-cs"/>
            </a:rPr>
            <a:t>סוגי הבדיקות שנעשו</a:t>
          </a:r>
          <a:endParaRPr lang="he-IL" sz="1800" dirty="0">
            <a:cs typeface="+mj-cs"/>
          </a:endParaRPr>
        </a:p>
      </dgm:t>
    </dgm:pt>
    <dgm:pt modelId="{FCCEEA56-6519-42D0-9CBD-B051AF69A6CD}" type="parTrans" cxnId="{6CE270D9-AE20-4CAB-B1D0-64F7B04BECD3}">
      <dgm:prSet/>
      <dgm:spPr/>
      <dgm:t>
        <a:bodyPr/>
        <a:lstStyle/>
        <a:p>
          <a:pPr rtl="1"/>
          <a:endParaRPr lang="he-IL"/>
        </a:p>
      </dgm:t>
    </dgm:pt>
    <dgm:pt modelId="{32207A99-1DD0-408E-826C-63260DC45966}" type="sibTrans" cxnId="{6CE270D9-AE20-4CAB-B1D0-64F7B04BECD3}">
      <dgm:prSet/>
      <dgm:spPr/>
      <dgm:t>
        <a:bodyPr/>
        <a:lstStyle/>
        <a:p>
          <a:pPr rtl="1"/>
          <a:endParaRPr lang="he-IL"/>
        </a:p>
      </dgm:t>
    </dgm:pt>
    <dgm:pt modelId="{3C29FC24-0E9C-4C31-B9C8-B24E3110267B}">
      <dgm:prSet/>
      <dgm:spPr/>
      <dgm:t>
        <a:bodyPr/>
        <a:lstStyle/>
        <a:p>
          <a:pPr rtl="1"/>
          <a:r>
            <a:rPr lang="he-IL" dirty="0" smtClean="0"/>
            <a:t/>
          </a:r>
          <a:br>
            <a:rPr lang="he-IL" dirty="0" smtClean="0"/>
          </a:br>
          <a:endParaRPr lang="he-IL" dirty="0"/>
        </a:p>
      </dgm:t>
    </dgm:pt>
    <dgm:pt modelId="{DBE10267-2CB1-4972-ACE1-B75BF90DEC85}" type="parTrans" cxnId="{32C2ABEF-49FD-4713-BC35-DEC975F3D97A}">
      <dgm:prSet/>
      <dgm:spPr/>
      <dgm:t>
        <a:bodyPr/>
        <a:lstStyle/>
        <a:p>
          <a:pPr rtl="1"/>
          <a:endParaRPr lang="he-IL"/>
        </a:p>
      </dgm:t>
    </dgm:pt>
    <dgm:pt modelId="{01B8ACB2-588A-4426-A00D-494CFA011AAD}" type="sibTrans" cxnId="{32C2ABEF-49FD-4713-BC35-DEC975F3D97A}">
      <dgm:prSet/>
      <dgm:spPr/>
      <dgm:t>
        <a:bodyPr/>
        <a:lstStyle/>
        <a:p>
          <a:pPr rtl="1"/>
          <a:endParaRPr lang="he-IL"/>
        </a:p>
      </dgm:t>
    </dgm:pt>
    <dgm:pt modelId="{2B12ADC8-DBC6-4E7A-8584-33B3D9E03E8E}">
      <dgm:prSet phldrT="[טקסט]" custT="1"/>
      <dgm:spPr/>
      <dgm:t>
        <a:bodyPr/>
        <a:lstStyle/>
        <a:p>
          <a:pPr rtl="1"/>
          <a:r>
            <a:rPr lang="he-IL" sz="1800" dirty="0" smtClean="0">
              <a:cs typeface="+mj-cs"/>
            </a:rPr>
            <a:t>לוח זמנים בתרשים גאנט</a:t>
          </a:r>
          <a:endParaRPr lang="he-IL" sz="1800" dirty="0">
            <a:cs typeface="+mj-cs"/>
          </a:endParaRPr>
        </a:p>
      </dgm:t>
    </dgm:pt>
    <dgm:pt modelId="{B4A1941A-4289-45C9-89DB-13DF4A983F27}" type="parTrans" cxnId="{AFE3D9FA-69B5-496A-85D4-E9056F51A974}">
      <dgm:prSet/>
      <dgm:spPr/>
      <dgm:t>
        <a:bodyPr/>
        <a:lstStyle/>
        <a:p>
          <a:pPr rtl="1"/>
          <a:endParaRPr lang="he-IL"/>
        </a:p>
      </dgm:t>
    </dgm:pt>
    <dgm:pt modelId="{ABE5FB78-0EE8-4189-8E68-564FF323BBFF}" type="sibTrans" cxnId="{AFE3D9FA-69B5-496A-85D4-E9056F51A974}">
      <dgm:prSet/>
      <dgm:spPr/>
      <dgm:t>
        <a:bodyPr/>
        <a:lstStyle/>
        <a:p>
          <a:pPr rtl="1"/>
          <a:endParaRPr lang="he-IL"/>
        </a:p>
      </dgm:t>
    </dgm:pt>
    <dgm:pt modelId="{D915D395-6794-4D8D-9D51-081209083951}">
      <dgm:prSet/>
      <dgm:spPr/>
      <dgm:t>
        <a:bodyPr/>
        <a:lstStyle/>
        <a:p>
          <a:pPr rtl="1"/>
          <a:endParaRPr lang="he-IL"/>
        </a:p>
      </dgm:t>
    </dgm:pt>
    <dgm:pt modelId="{A69EEBF9-25D8-4CEA-8066-91D7660D74F3}" type="parTrans" cxnId="{E0EA97D7-9614-4D53-A0CF-4E8A83DEE44C}">
      <dgm:prSet/>
      <dgm:spPr/>
      <dgm:t>
        <a:bodyPr/>
        <a:lstStyle/>
        <a:p>
          <a:pPr rtl="1"/>
          <a:endParaRPr lang="he-IL"/>
        </a:p>
      </dgm:t>
    </dgm:pt>
    <dgm:pt modelId="{3E90EBAC-2E6B-4FB1-8E65-060C9080B0F8}" type="sibTrans" cxnId="{E0EA97D7-9614-4D53-A0CF-4E8A83DEE44C}">
      <dgm:prSet/>
      <dgm:spPr/>
      <dgm:t>
        <a:bodyPr/>
        <a:lstStyle/>
        <a:p>
          <a:pPr rtl="1"/>
          <a:endParaRPr lang="he-IL"/>
        </a:p>
      </dgm:t>
    </dgm:pt>
    <dgm:pt modelId="{E977B6E5-D2A0-4289-9B6E-F4A6CB796804}">
      <dgm:prSet custT="1"/>
      <dgm:spPr/>
      <dgm:t>
        <a:bodyPr/>
        <a:lstStyle/>
        <a:p>
          <a:pPr rtl="1"/>
          <a:r>
            <a:rPr lang="he-IL" sz="1800" dirty="0" smtClean="0">
              <a:cs typeface="+mj-cs"/>
            </a:rPr>
            <a:t>מסקנות והמלצות</a:t>
          </a:r>
          <a:endParaRPr lang="he-IL" sz="1800" dirty="0">
            <a:cs typeface="+mj-cs"/>
          </a:endParaRPr>
        </a:p>
      </dgm:t>
    </dgm:pt>
    <dgm:pt modelId="{010BB1BA-D9EB-40C8-B89C-9D8FCC2B9393}" type="parTrans" cxnId="{B144E7ED-2115-4DB4-92BB-25487130CB48}">
      <dgm:prSet/>
      <dgm:spPr/>
      <dgm:t>
        <a:bodyPr/>
        <a:lstStyle/>
        <a:p>
          <a:pPr rtl="1"/>
          <a:endParaRPr lang="he-IL"/>
        </a:p>
      </dgm:t>
    </dgm:pt>
    <dgm:pt modelId="{F3642E49-D01E-41FA-9711-7783AE464462}" type="sibTrans" cxnId="{B144E7ED-2115-4DB4-92BB-25487130CB48}">
      <dgm:prSet/>
      <dgm:spPr/>
      <dgm:t>
        <a:bodyPr/>
        <a:lstStyle/>
        <a:p>
          <a:pPr rtl="1"/>
          <a:endParaRPr lang="he-IL"/>
        </a:p>
      </dgm:t>
    </dgm:pt>
    <dgm:pt modelId="{AA37AE78-2EC7-4FBE-8AAC-5CA188528143}">
      <dgm:prSet/>
      <dgm:spPr/>
      <dgm:t>
        <a:bodyPr/>
        <a:lstStyle/>
        <a:p>
          <a:pPr rtl="1"/>
          <a:endParaRPr lang="he-IL"/>
        </a:p>
      </dgm:t>
    </dgm:pt>
    <dgm:pt modelId="{8823E13B-FEA7-4F77-95FB-77415E435493}" type="parTrans" cxnId="{03B498F6-DB3C-4A42-99B7-C9F394610A94}">
      <dgm:prSet/>
      <dgm:spPr/>
      <dgm:t>
        <a:bodyPr/>
        <a:lstStyle/>
        <a:p>
          <a:pPr rtl="1"/>
          <a:endParaRPr lang="he-IL"/>
        </a:p>
      </dgm:t>
    </dgm:pt>
    <dgm:pt modelId="{DAEECCD8-EFD3-4031-B82D-72C618EF3967}" type="sibTrans" cxnId="{03B498F6-DB3C-4A42-99B7-C9F394610A94}">
      <dgm:prSet/>
      <dgm:spPr/>
      <dgm:t>
        <a:bodyPr/>
        <a:lstStyle/>
        <a:p>
          <a:pPr rtl="1"/>
          <a:endParaRPr lang="he-IL"/>
        </a:p>
      </dgm:t>
    </dgm:pt>
    <dgm:pt modelId="{EA78C5AE-BF32-4CFF-BC1D-E423853C84CD}">
      <dgm:prSet custT="1"/>
      <dgm:spPr/>
      <dgm:t>
        <a:bodyPr/>
        <a:lstStyle/>
        <a:p>
          <a:pPr rtl="1"/>
          <a:r>
            <a:rPr lang="he-IL" sz="1800" dirty="0" smtClean="0">
              <a:cs typeface="+mj-cs"/>
            </a:rPr>
            <a:t>תוצאות וסטטיסטיקות</a:t>
          </a:r>
          <a:endParaRPr lang="he-IL" sz="1800" dirty="0">
            <a:cs typeface="+mj-cs"/>
          </a:endParaRPr>
        </a:p>
      </dgm:t>
    </dgm:pt>
    <dgm:pt modelId="{6A96D72E-736C-4A5F-9C98-41C25EF85144}" type="parTrans" cxnId="{1823355E-DCD9-4D31-ADE8-76C701ABECAA}">
      <dgm:prSet/>
      <dgm:spPr/>
      <dgm:t>
        <a:bodyPr/>
        <a:lstStyle/>
        <a:p>
          <a:pPr rtl="1"/>
          <a:endParaRPr lang="he-IL"/>
        </a:p>
      </dgm:t>
    </dgm:pt>
    <dgm:pt modelId="{4081655E-E8EE-496A-94CC-6FA1E9EB1A49}" type="sibTrans" cxnId="{1823355E-DCD9-4D31-ADE8-76C701ABECAA}">
      <dgm:prSet/>
      <dgm:spPr/>
      <dgm:t>
        <a:bodyPr/>
        <a:lstStyle/>
        <a:p>
          <a:pPr rtl="1"/>
          <a:endParaRPr lang="he-IL"/>
        </a:p>
      </dgm:t>
    </dgm:pt>
    <dgm:pt modelId="{1B2D3A95-C1CB-43CE-8C1A-06C85DB55200}">
      <dgm:prSet/>
      <dgm:spPr/>
      <dgm:t>
        <a:bodyPr/>
        <a:lstStyle/>
        <a:p>
          <a:pPr rtl="1"/>
          <a:r>
            <a:rPr lang="he-IL" dirty="0" smtClean="0"/>
            <a:t/>
          </a:r>
          <a:br>
            <a:rPr lang="he-IL" dirty="0" smtClean="0"/>
          </a:br>
          <a:endParaRPr lang="he-IL" dirty="0"/>
        </a:p>
      </dgm:t>
    </dgm:pt>
    <dgm:pt modelId="{6275CCC2-53CD-427E-8D52-AE0FC09B564E}" type="sibTrans" cxnId="{A124E972-8FC9-48CF-872C-725EB7D7E7F7}">
      <dgm:prSet/>
      <dgm:spPr/>
      <dgm:t>
        <a:bodyPr/>
        <a:lstStyle/>
        <a:p>
          <a:pPr rtl="1"/>
          <a:endParaRPr lang="he-IL"/>
        </a:p>
      </dgm:t>
    </dgm:pt>
    <dgm:pt modelId="{B0DC7967-E178-4672-8C99-10ED6A026FDE}" type="parTrans" cxnId="{A124E972-8FC9-48CF-872C-725EB7D7E7F7}">
      <dgm:prSet/>
      <dgm:spPr/>
      <dgm:t>
        <a:bodyPr/>
        <a:lstStyle/>
        <a:p>
          <a:pPr rtl="1"/>
          <a:endParaRPr lang="he-IL"/>
        </a:p>
      </dgm:t>
    </dgm:pt>
    <dgm:pt modelId="{8E9724F3-77A3-4479-A45C-6E860A47B1F4}">
      <dgm:prSet phldrT="[טקסט]" custT="1"/>
      <dgm:spPr/>
      <dgm:t>
        <a:bodyPr/>
        <a:lstStyle/>
        <a:p>
          <a:pPr rtl="1"/>
          <a:r>
            <a:rPr lang="he-IL" sz="1800" dirty="0" smtClean="0">
              <a:cs typeface="+mj-cs"/>
            </a:rPr>
            <a:t>מפת אתר</a:t>
          </a:r>
          <a:endParaRPr lang="he-IL" sz="1800" dirty="0">
            <a:cs typeface="+mj-cs"/>
          </a:endParaRPr>
        </a:p>
      </dgm:t>
    </dgm:pt>
    <dgm:pt modelId="{08A84295-9EE9-4A11-97C5-809BDA727877}" type="parTrans" cxnId="{9398C4E6-E36E-4B48-B1C3-558AC6CC1B50}">
      <dgm:prSet/>
      <dgm:spPr/>
    </dgm:pt>
    <dgm:pt modelId="{F5D2A3DB-7CF8-41D8-876D-B7F302E4237D}" type="sibTrans" cxnId="{9398C4E6-E36E-4B48-B1C3-558AC6CC1B50}">
      <dgm:prSet/>
      <dgm:spPr/>
    </dgm:pt>
    <dgm:pt modelId="{3D615334-C2C3-4A88-88F5-D84CF7F38490}">
      <dgm:prSet custT="1"/>
      <dgm:spPr/>
      <dgm:t>
        <a:bodyPr/>
        <a:lstStyle/>
        <a:p>
          <a:pPr rtl="1"/>
          <a:r>
            <a:rPr lang="he-IL" sz="1800" dirty="0" smtClean="0">
              <a:cs typeface="+mj-cs"/>
            </a:rPr>
            <a:t>תקלות</a:t>
          </a:r>
          <a:endParaRPr lang="he-IL" sz="1800" dirty="0">
            <a:cs typeface="+mj-cs"/>
          </a:endParaRPr>
        </a:p>
      </dgm:t>
    </dgm:pt>
    <dgm:pt modelId="{50DD5CA5-9B01-42C1-9AF8-6894FF5868E8}" type="parTrans" cxnId="{10A3371D-D94D-489B-AF01-3742033D48E0}">
      <dgm:prSet/>
      <dgm:spPr/>
    </dgm:pt>
    <dgm:pt modelId="{C4F647EA-AE53-4D08-921B-C8983FFAE75D}" type="sibTrans" cxnId="{10A3371D-D94D-489B-AF01-3742033D48E0}">
      <dgm:prSet/>
      <dgm:spPr/>
    </dgm:pt>
    <dgm:pt modelId="{23BD53EA-FFD0-422D-98B5-06A92E4AF87E}" type="pres">
      <dgm:prSet presAssocID="{EB5B9963-1BE6-433E-BD26-3EAB8A49F521}" presName="Name0" presStyleCnt="0">
        <dgm:presLayoutVars>
          <dgm:dir/>
          <dgm:animLvl val="lvl"/>
          <dgm:resizeHandles val="exact"/>
        </dgm:presLayoutVars>
      </dgm:prSet>
      <dgm:spPr/>
    </dgm:pt>
    <dgm:pt modelId="{D0CF0C92-7123-4808-A1D9-AD4E388B87C5}" type="pres">
      <dgm:prSet presAssocID="{1B2D3A95-C1CB-43CE-8C1A-06C85DB55200}" presName="linNode" presStyleCnt="0"/>
      <dgm:spPr/>
    </dgm:pt>
    <dgm:pt modelId="{DD467BAF-D5B3-4EE2-B929-0CF38A578C2D}" type="pres">
      <dgm:prSet presAssocID="{1B2D3A95-C1CB-43CE-8C1A-06C85DB55200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A4C49494-DE15-4EEB-8746-1A05C4280455}" type="pres">
      <dgm:prSet presAssocID="{1B2D3A95-C1CB-43CE-8C1A-06C85DB55200}" presName="descendantText" presStyleLbl="alignAccFollowNode1" presStyleIdx="0" presStyleCnt="5">
        <dgm:presLayoutVars>
          <dgm:bulletEnabled val="1"/>
        </dgm:presLayoutVars>
      </dgm:prSet>
      <dgm:spPr/>
    </dgm:pt>
    <dgm:pt modelId="{BB327A11-BB4D-416F-B699-E234848FFD4D}" type="pres">
      <dgm:prSet presAssocID="{6275CCC2-53CD-427E-8D52-AE0FC09B564E}" presName="sp" presStyleCnt="0"/>
      <dgm:spPr/>
    </dgm:pt>
    <dgm:pt modelId="{EF874484-AA65-4D4D-89B9-252FC83E342D}" type="pres">
      <dgm:prSet presAssocID="{FBA7BB86-DDF5-4661-868A-C0BE926A9645}" presName="linNode" presStyleCnt="0"/>
      <dgm:spPr/>
    </dgm:pt>
    <dgm:pt modelId="{4C7E976C-A0FB-4148-A13D-C66B49FA5991}" type="pres">
      <dgm:prSet presAssocID="{FBA7BB86-DDF5-4661-868A-C0BE926A9645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ECE935F2-DC1D-4909-ACB2-CED8CB8F66BD}" type="pres">
      <dgm:prSet presAssocID="{FBA7BB86-DDF5-4661-868A-C0BE926A9645}" presName="descendantText" presStyleLbl="alignAccFollowNode1" presStyleIdx="1" presStyleCnt="5">
        <dgm:presLayoutVars>
          <dgm:bulletEnabled val="1"/>
        </dgm:presLayoutVars>
      </dgm:prSet>
      <dgm:spPr/>
    </dgm:pt>
    <dgm:pt modelId="{B9B782FD-03B8-459B-8E02-3A8695FEE828}" type="pres">
      <dgm:prSet presAssocID="{052C976E-D8E4-4DA4-B90A-CE7B31CCE350}" presName="sp" presStyleCnt="0"/>
      <dgm:spPr/>
    </dgm:pt>
    <dgm:pt modelId="{898B84B2-DBE4-43E6-BAA8-19F4DB98A177}" type="pres">
      <dgm:prSet presAssocID="{3C29FC24-0E9C-4C31-B9C8-B24E3110267B}" presName="linNode" presStyleCnt="0"/>
      <dgm:spPr/>
    </dgm:pt>
    <dgm:pt modelId="{2D49CD58-31FB-4757-9A28-B30B4927DD33}" type="pres">
      <dgm:prSet presAssocID="{3C29FC24-0E9C-4C31-B9C8-B24E3110267B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C06C1413-E535-4758-BBEE-0DE2D66D2C40}" type="pres">
      <dgm:prSet presAssocID="{3C29FC24-0E9C-4C31-B9C8-B24E3110267B}" presName="descendantText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533D05A8-3022-4002-804B-1750157B29B7}" type="pres">
      <dgm:prSet presAssocID="{01B8ACB2-588A-4426-A00D-494CFA011AAD}" presName="sp" presStyleCnt="0"/>
      <dgm:spPr/>
    </dgm:pt>
    <dgm:pt modelId="{23091B1E-5890-42E7-8762-C38A29CFAE5D}" type="pres">
      <dgm:prSet presAssocID="{AA37AE78-2EC7-4FBE-8AAC-5CA188528143}" presName="linNode" presStyleCnt="0"/>
      <dgm:spPr/>
    </dgm:pt>
    <dgm:pt modelId="{29FE1D32-5014-4DD7-8CFD-314BA0978D4A}" type="pres">
      <dgm:prSet presAssocID="{AA37AE78-2EC7-4FBE-8AAC-5CA188528143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F816544C-C19A-4B41-9D58-9226F45D6E28}" type="pres">
      <dgm:prSet presAssocID="{AA37AE78-2EC7-4FBE-8AAC-5CA188528143}" presName="descendantText" presStyleLbl="alignAccFollowNode1" presStyleIdx="3" presStyleCnt="5">
        <dgm:presLayoutVars>
          <dgm:bulletEnabled val="1"/>
        </dgm:presLayoutVars>
      </dgm:prSet>
      <dgm:spPr/>
    </dgm:pt>
    <dgm:pt modelId="{4BCD72E1-3B9B-47BC-9830-D3FC0B78AA67}" type="pres">
      <dgm:prSet presAssocID="{DAEECCD8-EFD3-4031-B82D-72C618EF3967}" presName="sp" presStyleCnt="0"/>
      <dgm:spPr/>
    </dgm:pt>
    <dgm:pt modelId="{57DAA5F5-9748-468A-989A-EBBE7D4A7EC7}" type="pres">
      <dgm:prSet presAssocID="{D915D395-6794-4D8D-9D51-081209083951}" presName="linNode" presStyleCnt="0"/>
      <dgm:spPr/>
    </dgm:pt>
    <dgm:pt modelId="{ECFFB225-EE74-4907-AF35-FA9512A820A6}" type="pres">
      <dgm:prSet presAssocID="{D915D395-6794-4D8D-9D51-081209083951}" presName="parentText" presStyleLbl="node1" presStyleIdx="4" presStyleCnt="5">
        <dgm:presLayoutVars>
          <dgm:chMax val="1"/>
          <dgm:bulletEnabled val="1"/>
        </dgm:presLayoutVars>
      </dgm:prSet>
      <dgm:spPr/>
    </dgm:pt>
    <dgm:pt modelId="{7EE36FD5-2B7D-46C6-9DA0-4E8BAF2B3FED}" type="pres">
      <dgm:prSet presAssocID="{D915D395-6794-4D8D-9D51-081209083951}" presName="descendantText" presStyleLbl="alignAccFollowNode1" presStyleIdx="4" presStyleCnt="5">
        <dgm:presLayoutVars>
          <dgm:bulletEnabled val="1"/>
        </dgm:presLayoutVars>
      </dgm:prSet>
      <dgm:spPr/>
    </dgm:pt>
  </dgm:ptLst>
  <dgm:cxnLst>
    <dgm:cxn modelId="{AFE3D9FA-69B5-496A-85D4-E9056F51A974}" srcId="{3C29FC24-0E9C-4C31-B9C8-B24E3110267B}" destId="{2B12ADC8-DBC6-4E7A-8584-33B3D9E03E8E}" srcOrd="1" destOrd="0" parTransId="{B4A1941A-4289-45C9-89DB-13DF4A983F27}" sibTransId="{ABE5FB78-0EE8-4189-8E68-564FF323BBFF}"/>
    <dgm:cxn modelId="{69CC8E07-79DE-4A12-B341-E042411B308D}" type="presOf" srcId="{418DD8B7-4651-4D8F-989B-92621302E313}" destId="{ECE935F2-DC1D-4909-ACB2-CED8CB8F66BD}" srcOrd="0" destOrd="0" presId="urn:microsoft.com/office/officeart/2005/8/layout/vList5"/>
    <dgm:cxn modelId="{E0EA97D7-9614-4D53-A0CF-4E8A83DEE44C}" srcId="{EB5B9963-1BE6-433E-BD26-3EAB8A49F521}" destId="{D915D395-6794-4D8D-9D51-081209083951}" srcOrd="4" destOrd="0" parTransId="{A69EEBF9-25D8-4CEA-8066-91D7660D74F3}" sibTransId="{3E90EBAC-2E6B-4FB1-8E65-060C9080B0F8}"/>
    <dgm:cxn modelId="{E4A8F70C-4FF5-4EAA-80AA-53E3CCF7C218}" type="presOf" srcId="{E977B6E5-D2A0-4289-9B6E-F4A6CB796804}" destId="{7EE36FD5-2B7D-46C6-9DA0-4E8BAF2B3FED}" srcOrd="0" destOrd="0" presId="urn:microsoft.com/office/officeart/2005/8/layout/vList5"/>
    <dgm:cxn modelId="{0B655E27-508D-4AA5-8EDA-6F5A2F25B074}" type="presOf" srcId="{1B2D3A95-C1CB-43CE-8C1A-06C85DB55200}" destId="{DD467BAF-D5B3-4EE2-B929-0CF38A578C2D}" srcOrd="0" destOrd="0" presId="urn:microsoft.com/office/officeart/2005/8/layout/vList5"/>
    <dgm:cxn modelId="{D11865C2-6A81-43E7-8638-B97205A2F395}" srcId="{1B2D3A95-C1CB-43CE-8C1A-06C85DB55200}" destId="{AEE02CB4-78FF-44CE-A344-368CF89518D4}" srcOrd="1" destOrd="0" parTransId="{665A956E-5ADB-48E0-91F4-F2D4979AFB82}" sibTransId="{B8E07CC2-16AD-4C08-A934-2E07EE76F9CE}"/>
    <dgm:cxn modelId="{B711C2F1-BF49-4BA2-BA9D-77E091F1DEF2}" type="presOf" srcId="{2461EC69-E5F5-4F85-A9FF-6F9348BA2C30}" destId="{ECE935F2-DC1D-4909-ACB2-CED8CB8F66BD}" srcOrd="0" destOrd="1" presId="urn:microsoft.com/office/officeart/2005/8/layout/vList5"/>
    <dgm:cxn modelId="{6C9A799D-648B-4014-A9E3-0E5489BD5183}" type="presOf" srcId="{FBA7BB86-DDF5-4661-868A-C0BE926A9645}" destId="{4C7E976C-A0FB-4148-A13D-C66B49FA5991}" srcOrd="0" destOrd="0" presId="urn:microsoft.com/office/officeart/2005/8/layout/vList5"/>
    <dgm:cxn modelId="{10A3371D-D94D-489B-AF01-3742033D48E0}" srcId="{AA37AE78-2EC7-4FBE-8AAC-5CA188528143}" destId="{3D615334-C2C3-4A88-88F5-D84CF7F38490}" srcOrd="0" destOrd="0" parTransId="{50DD5CA5-9B01-42C1-9AF8-6894FF5868E8}" sibTransId="{C4F647EA-AE53-4D08-921B-C8983FFAE75D}"/>
    <dgm:cxn modelId="{9398C4E6-E36E-4B48-B1C3-558AC6CC1B50}" srcId="{3C29FC24-0E9C-4C31-B9C8-B24E3110267B}" destId="{8E9724F3-77A3-4479-A45C-6E860A47B1F4}" srcOrd="0" destOrd="0" parTransId="{08A84295-9EE9-4A11-97C5-809BDA727877}" sibTransId="{F5D2A3DB-7CF8-41D8-876D-B7F302E4237D}"/>
    <dgm:cxn modelId="{08874204-2929-4078-9CC6-7C79E55D9BC6}" type="presOf" srcId="{3C29FC24-0E9C-4C31-B9C8-B24E3110267B}" destId="{2D49CD58-31FB-4757-9A28-B30B4927DD33}" srcOrd="0" destOrd="0" presId="urn:microsoft.com/office/officeart/2005/8/layout/vList5"/>
    <dgm:cxn modelId="{7698526D-2B90-496A-9CF4-17E93E8B78F2}" type="presOf" srcId="{EA78C5AE-BF32-4CFF-BC1D-E423853C84CD}" destId="{F816544C-C19A-4B41-9D58-9226F45D6E28}" srcOrd="0" destOrd="1" presId="urn:microsoft.com/office/officeart/2005/8/layout/vList5"/>
    <dgm:cxn modelId="{1823355E-DCD9-4D31-ADE8-76C701ABECAA}" srcId="{AA37AE78-2EC7-4FBE-8AAC-5CA188528143}" destId="{EA78C5AE-BF32-4CFF-BC1D-E423853C84CD}" srcOrd="1" destOrd="0" parTransId="{6A96D72E-736C-4A5F-9C98-41C25EF85144}" sibTransId="{4081655E-E8EE-496A-94CC-6FA1E9EB1A49}"/>
    <dgm:cxn modelId="{9A2627DB-C7C8-41CC-8554-3A56C9858F14}" type="presOf" srcId="{D915D395-6794-4D8D-9D51-081209083951}" destId="{ECFFB225-EE74-4907-AF35-FA9512A820A6}" srcOrd="0" destOrd="0" presId="urn:microsoft.com/office/officeart/2005/8/layout/vList5"/>
    <dgm:cxn modelId="{A124E972-8FC9-48CF-872C-725EB7D7E7F7}" srcId="{EB5B9963-1BE6-433E-BD26-3EAB8A49F521}" destId="{1B2D3A95-C1CB-43CE-8C1A-06C85DB55200}" srcOrd="0" destOrd="0" parTransId="{B0DC7967-E178-4672-8C99-10ED6A026FDE}" sibTransId="{6275CCC2-53CD-427E-8D52-AE0FC09B564E}"/>
    <dgm:cxn modelId="{AD602D8C-CADD-40E5-B54A-4024FD262EC9}" srcId="{EB5B9963-1BE6-433E-BD26-3EAB8A49F521}" destId="{FBA7BB86-DDF5-4661-868A-C0BE926A9645}" srcOrd="1" destOrd="0" parTransId="{6AD9F2EE-8EB6-4596-A277-D15D93205F48}" sibTransId="{052C976E-D8E4-4DA4-B90A-CE7B31CCE350}"/>
    <dgm:cxn modelId="{5C92C3CA-6249-45D9-8DD5-E6DC502FDB90}" type="presOf" srcId="{8E9724F3-77A3-4479-A45C-6E860A47B1F4}" destId="{C06C1413-E535-4758-BBEE-0DE2D66D2C40}" srcOrd="0" destOrd="0" presId="urn:microsoft.com/office/officeart/2005/8/layout/vList5"/>
    <dgm:cxn modelId="{6CE270D9-AE20-4CAB-B1D0-64F7B04BECD3}" srcId="{FBA7BB86-DDF5-4661-868A-C0BE926A9645}" destId="{2461EC69-E5F5-4F85-A9FF-6F9348BA2C30}" srcOrd="1" destOrd="0" parTransId="{FCCEEA56-6519-42D0-9CBD-B051AF69A6CD}" sibTransId="{32207A99-1DD0-408E-826C-63260DC45966}"/>
    <dgm:cxn modelId="{73959E3C-FD66-449E-9D61-93FD0E7242CF}" type="presOf" srcId="{3D615334-C2C3-4A88-88F5-D84CF7F38490}" destId="{F816544C-C19A-4B41-9D58-9226F45D6E28}" srcOrd="0" destOrd="0" presId="urn:microsoft.com/office/officeart/2005/8/layout/vList5"/>
    <dgm:cxn modelId="{D41184B2-8E88-44C0-8B0A-EC7E8CA3D1F9}" type="presOf" srcId="{2B12ADC8-DBC6-4E7A-8584-33B3D9E03E8E}" destId="{C06C1413-E535-4758-BBEE-0DE2D66D2C40}" srcOrd="0" destOrd="1" presId="urn:microsoft.com/office/officeart/2005/8/layout/vList5"/>
    <dgm:cxn modelId="{9A7C77F3-612B-4FFC-8CE9-2C567DB22966}" srcId="{FBA7BB86-DDF5-4661-868A-C0BE926A9645}" destId="{418DD8B7-4651-4D8F-989B-92621302E313}" srcOrd="0" destOrd="0" parTransId="{93B6B1E0-1F1C-4D1D-B738-FEB039F8A9BF}" sibTransId="{877F3BB4-051C-46ED-923F-2B9AEB2EBB39}"/>
    <dgm:cxn modelId="{B5F53875-4070-4A1D-927C-C7619980DA5E}" srcId="{1B2D3A95-C1CB-43CE-8C1A-06C85DB55200}" destId="{2E4C8D43-76DB-4FA1-AA0B-51D9D57B91CA}" srcOrd="0" destOrd="0" parTransId="{CC6F228D-9941-4356-8964-F3F58CF71A89}" sibTransId="{FB87558D-764D-439B-A261-9113B5129678}"/>
    <dgm:cxn modelId="{D240DDCA-683C-4C81-BB90-B52C6CFA7261}" type="presOf" srcId="{AEE02CB4-78FF-44CE-A344-368CF89518D4}" destId="{A4C49494-DE15-4EEB-8746-1A05C4280455}" srcOrd="0" destOrd="1" presId="urn:microsoft.com/office/officeart/2005/8/layout/vList5"/>
    <dgm:cxn modelId="{6A2B8E5E-CA89-48CC-B752-04672146DF2E}" type="presOf" srcId="{AA37AE78-2EC7-4FBE-8AAC-5CA188528143}" destId="{29FE1D32-5014-4DD7-8CFD-314BA0978D4A}" srcOrd="0" destOrd="0" presId="urn:microsoft.com/office/officeart/2005/8/layout/vList5"/>
    <dgm:cxn modelId="{F61FD489-8A40-4E93-944C-E5A7E81CC56B}" type="presOf" srcId="{2E4C8D43-76DB-4FA1-AA0B-51D9D57B91CA}" destId="{A4C49494-DE15-4EEB-8746-1A05C4280455}" srcOrd="0" destOrd="0" presId="urn:microsoft.com/office/officeart/2005/8/layout/vList5"/>
    <dgm:cxn modelId="{03B498F6-DB3C-4A42-99B7-C9F394610A94}" srcId="{EB5B9963-1BE6-433E-BD26-3EAB8A49F521}" destId="{AA37AE78-2EC7-4FBE-8AAC-5CA188528143}" srcOrd="3" destOrd="0" parTransId="{8823E13B-FEA7-4F77-95FB-77415E435493}" sibTransId="{DAEECCD8-EFD3-4031-B82D-72C618EF3967}"/>
    <dgm:cxn modelId="{B144E7ED-2115-4DB4-92BB-25487130CB48}" srcId="{D915D395-6794-4D8D-9D51-081209083951}" destId="{E977B6E5-D2A0-4289-9B6E-F4A6CB796804}" srcOrd="0" destOrd="0" parTransId="{010BB1BA-D9EB-40C8-B89C-9D8FCC2B9393}" sibTransId="{F3642E49-D01E-41FA-9711-7783AE464462}"/>
    <dgm:cxn modelId="{A13D194A-2C0B-4C5C-8777-2997DC625228}" type="presOf" srcId="{EB5B9963-1BE6-433E-BD26-3EAB8A49F521}" destId="{23BD53EA-FFD0-422D-98B5-06A92E4AF87E}" srcOrd="0" destOrd="0" presId="urn:microsoft.com/office/officeart/2005/8/layout/vList5"/>
    <dgm:cxn modelId="{32C2ABEF-49FD-4713-BC35-DEC975F3D97A}" srcId="{EB5B9963-1BE6-433E-BD26-3EAB8A49F521}" destId="{3C29FC24-0E9C-4C31-B9C8-B24E3110267B}" srcOrd="2" destOrd="0" parTransId="{DBE10267-2CB1-4972-ACE1-B75BF90DEC85}" sibTransId="{01B8ACB2-588A-4426-A00D-494CFA011AAD}"/>
    <dgm:cxn modelId="{21A6C5DB-D41B-48F8-AE9C-EB8D86E684FE}" type="presParOf" srcId="{23BD53EA-FFD0-422D-98B5-06A92E4AF87E}" destId="{D0CF0C92-7123-4808-A1D9-AD4E388B87C5}" srcOrd="0" destOrd="0" presId="urn:microsoft.com/office/officeart/2005/8/layout/vList5"/>
    <dgm:cxn modelId="{10C5E31E-C93E-4E2B-8F10-EE59DBA6B5A4}" type="presParOf" srcId="{D0CF0C92-7123-4808-A1D9-AD4E388B87C5}" destId="{DD467BAF-D5B3-4EE2-B929-0CF38A578C2D}" srcOrd="0" destOrd="0" presId="urn:microsoft.com/office/officeart/2005/8/layout/vList5"/>
    <dgm:cxn modelId="{7BBAA535-9070-4F29-A2AA-E23A9916525F}" type="presParOf" srcId="{D0CF0C92-7123-4808-A1D9-AD4E388B87C5}" destId="{A4C49494-DE15-4EEB-8746-1A05C4280455}" srcOrd="1" destOrd="0" presId="urn:microsoft.com/office/officeart/2005/8/layout/vList5"/>
    <dgm:cxn modelId="{C6D0EFE6-3DDF-4985-BF02-9C5BCB239CA8}" type="presParOf" srcId="{23BD53EA-FFD0-422D-98B5-06A92E4AF87E}" destId="{BB327A11-BB4D-416F-B699-E234848FFD4D}" srcOrd="1" destOrd="0" presId="urn:microsoft.com/office/officeart/2005/8/layout/vList5"/>
    <dgm:cxn modelId="{B31130B6-A90E-4E9B-A952-89802693B141}" type="presParOf" srcId="{23BD53EA-FFD0-422D-98B5-06A92E4AF87E}" destId="{EF874484-AA65-4D4D-89B9-252FC83E342D}" srcOrd="2" destOrd="0" presId="urn:microsoft.com/office/officeart/2005/8/layout/vList5"/>
    <dgm:cxn modelId="{7339AC6F-768A-4F89-A56A-CFC5412BDA19}" type="presParOf" srcId="{EF874484-AA65-4D4D-89B9-252FC83E342D}" destId="{4C7E976C-A0FB-4148-A13D-C66B49FA5991}" srcOrd="0" destOrd="0" presId="urn:microsoft.com/office/officeart/2005/8/layout/vList5"/>
    <dgm:cxn modelId="{DA03AD1B-2E1E-4EE0-AB42-9B1F3E0660EB}" type="presParOf" srcId="{EF874484-AA65-4D4D-89B9-252FC83E342D}" destId="{ECE935F2-DC1D-4909-ACB2-CED8CB8F66BD}" srcOrd="1" destOrd="0" presId="urn:microsoft.com/office/officeart/2005/8/layout/vList5"/>
    <dgm:cxn modelId="{67685182-EBCD-4B7F-8209-E588015F1EAA}" type="presParOf" srcId="{23BD53EA-FFD0-422D-98B5-06A92E4AF87E}" destId="{B9B782FD-03B8-459B-8E02-3A8695FEE828}" srcOrd="3" destOrd="0" presId="urn:microsoft.com/office/officeart/2005/8/layout/vList5"/>
    <dgm:cxn modelId="{0860A5FA-C217-4C25-855F-2F102E611706}" type="presParOf" srcId="{23BD53EA-FFD0-422D-98B5-06A92E4AF87E}" destId="{898B84B2-DBE4-43E6-BAA8-19F4DB98A177}" srcOrd="4" destOrd="0" presId="urn:microsoft.com/office/officeart/2005/8/layout/vList5"/>
    <dgm:cxn modelId="{FA1E1665-00F0-4628-A8F7-812246189A0A}" type="presParOf" srcId="{898B84B2-DBE4-43E6-BAA8-19F4DB98A177}" destId="{2D49CD58-31FB-4757-9A28-B30B4927DD33}" srcOrd="0" destOrd="0" presId="urn:microsoft.com/office/officeart/2005/8/layout/vList5"/>
    <dgm:cxn modelId="{22012937-C46C-4ED5-96C3-847F39954FBB}" type="presParOf" srcId="{898B84B2-DBE4-43E6-BAA8-19F4DB98A177}" destId="{C06C1413-E535-4758-BBEE-0DE2D66D2C40}" srcOrd="1" destOrd="0" presId="urn:microsoft.com/office/officeart/2005/8/layout/vList5"/>
    <dgm:cxn modelId="{D844BE6B-8A03-4D4D-B505-CE021AFEB841}" type="presParOf" srcId="{23BD53EA-FFD0-422D-98B5-06A92E4AF87E}" destId="{533D05A8-3022-4002-804B-1750157B29B7}" srcOrd="5" destOrd="0" presId="urn:microsoft.com/office/officeart/2005/8/layout/vList5"/>
    <dgm:cxn modelId="{718F2ED9-A8A1-4395-9B7B-7D9386B1FC74}" type="presParOf" srcId="{23BD53EA-FFD0-422D-98B5-06A92E4AF87E}" destId="{23091B1E-5890-42E7-8762-C38A29CFAE5D}" srcOrd="6" destOrd="0" presId="urn:microsoft.com/office/officeart/2005/8/layout/vList5"/>
    <dgm:cxn modelId="{99D4424D-D1FE-44FA-B1E5-EE5441412ADC}" type="presParOf" srcId="{23091B1E-5890-42E7-8762-C38A29CFAE5D}" destId="{29FE1D32-5014-4DD7-8CFD-314BA0978D4A}" srcOrd="0" destOrd="0" presId="urn:microsoft.com/office/officeart/2005/8/layout/vList5"/>
    <dgm:cxn modelId="{2C7CBE59-947E-4C32-B6B5-3C7BB3C7FF3C}" type="presParOf" srcId="{23091B1E-5890-42E7-8762-C38A29CFAE5D}" destId="{F816544C-C19A-4B41-9D58-9226F45D6E28}" srcOrd="1" destOrd="0" presId="urn:microsoft.com/office/officeart/2005/8/layout/vList5"/>
    <dgm:cxn modelId="{9EF30449-4353-4DDA-A38B-F9E1F085D2DB}" type="presParOf" srcId="{23BD53EA-FFD0-422D-98B5-06A92E4AF87E}" destId="{4BCD72E1-3B9B-47BC-9830-D3FC0B78AA67}" srcOrd="7" destOrd="0" presId="urn:microsoft.com/office/officeart/2005/8/layout/vList5"/>
    <dgm:cxn modelId="{BBF17835-76F7-46D0-A1E2-66FED12CFBA8}" type="presParOf" srcId="{23BD53EA-FFD0-422D-98B5-06A92E4AF87E}" destId="{57DAA5F5-9748-468A-989A-EBBE7D4A7EC7}" srcOrd="8" destOrd="0" presId="urn:microsoft.com/office/officeart/2005/8/layout/vList5"/>
    <dgm:cxn modelId="{42FFB470-0305-4E88-AF47-5A0207AA8E1F}" type="presParOf" srcId="{57DAA5F5-9748-468A-989A-EBBE7D4A7EC7}" destId="{ECFFB225-EE74-4907-AF35-FA9512A820A6}" srcOrd="0" destOrd="0" presId="urn:microsoft.com/office/officeart/2005/8/layout/vList5"/>
    <dgm:cxn modelId="{6B98189C-2C21-4B96-809C-AA7FB382F475}" type="presParOf" srcId="{57DAA5F5-9748-468A-989A-EBBE7D4A7EC7}" destId="{7EE36FD5-2B7D-46C6-9DA0-4E8BAF2B3FE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6B2E38C-8022-4D7B-98E3-748DF84DDF08}" type="doc">
      <dgm:prSet loTypeId="urn:microsoft.com/office/officeart/2005/8/layout/pyramid2" loCatId="list" qsTypeId="urn:microsoft.com/office/officeart/2005/8/quickstyle/simple1" qsCatId="simple" csTypeId="urn:microsoft.com/office/officeart/2005/8/colors/accent1_2" csCatId="accent1" phldr="1"/>
      <dgm:spPr/>
    </dgm:pt>
    <dgm:pt modelId="{F7841A29-70F7-4333-BAE5-572EB1A2C6CC}">
      <dgm:prSet phldrT="[טקסט]"/>
      <dgm:spPr>
        <a:ln>
          <a:solidFill>
            <a:srgbClr val="FF0000"/>
          </a:solidFill>
        </a:ln>
      </dgm:spPr>
      <dgm:t>
        <a:bodyPr/>
        <a:lstStyle/>
        <a:p>
          <a:pPr rtl="1"/>
          <a:r>
            <a:rPr lang="en-US" dirty="0" smtClean="0"/>
            <a:t>Critical</a:t>
          </a:r>
          <a:endParaRPr lang="he-IL" dirty="0"/>
        </a:p>
      </dgm:t>
    </dgm:pt>
    <dgm:pt modelId="{EA603B3C-B06F-41B3-8D6D-4DBB09B430D9}" type="parTrans" cxnId="{44238467-FBCD-4FE1-B7BF-55551FB0DBEF}">
      <dgm:prSet/>
      <dgm:spPr/>
      <dgm:t>
        <a:bodyPr/>
        <a:lstStyle/>
        <a:p>
          <a:pPr rtl="1"/>
          <a:endParaRPr lang="he-IL"/>
        </a:p>
      </dgm:t>
    </dgm:pt>
    <dgm:pt modelId="{A515AD9B-C08B-4FDB-8102-7AD77B9135E0}" type="sibTrans" cxnId="{44238467-FBCD-4FE1-B7BF-55551FB0DBEF}">
      <dgm:prSet/>
      <dgm:spPr/>
      <dgm:t>
        <a:bodyPr/>
        <a:lstStyle/>
        <a:p>
          <a:pPr rtl="1"/>
          <a:endParaRPr lang="he-IL"/>
        </a:p>
      </dgm:t>
    </dgm:pt>
    <dgm:pt modelId="{2EBDAF20-61BF-4D44-9663-667580061D42}">
      <dgm:prSet phldrT="[טקסט]"/>
      <dgm:spPr>
        <a:ln>
          <a:solidFill>
            <a:srgbClr val="FFFF00"/>
          </a:solidFill>
        </a:ln>
      </dgm:spPr>
      <dgm:t>
        <a:bodyPr/>
        <a:lstStyle/>
        <a:p>
          <a:pPr rtl="1"/>
          <a:r>
            <a:rPr lang="en-US" dirty="0" smtClean="0"/>
            <a:t>Medium</a:t>
          </a:r>
          <a:endParaRPr lang="he-IL" dirty="0"/>
        </a:p>
      </dgm:t>
    </dgm:pt>
    <dgm:pt modelId="{9C7D60EC-01CB-4A1C-AF09-D5C630E15587}" type="parTrans" cxnId="{CC496274-6964-437F-9797-6BD07929F3DD}">
      <dgm:prSet/>
      <dgm:spPr/>
      <dgm:t>
        <a:bodyPr/>
        <a:lstStyle/>
        <a:p>
          <a:pPr rtl="1"/>
          <a:endParaRPr lang="he-IL"/>
        </a:p>
      </dgm:t>
    </dgm:pt>
    <dgm:pt modelId="{8D6263E8-0AB3-46F6-8E53-AAFBA4AA6BDD}" type="sibTrans" cxnId="{CC496274-6964-437F-9797-6BD07929F3DD}">
      <dgm:prSet/>
      <dgm:spPr/>
      <dgm:t>
        <a:bodyPr/>
        <a:lstStyle/>
        <a:p>
          <a:pPr rtl="1"/>
          <a:endParaRPr lang="he-IL"/>
        </a:p>
      </dgm:t>
    </dgm:pt>
    <dgm:pt modelId="{AEDDBF49-5BFC-41CB-8B09-E1923A3AC735}">
      <dgm:prSet phldrT="[טקסט]"/>
      <dgm:spPr>
        <a:ln>
          <a:solidFill>
            <a:srgbClr val="00B0F0"/>
          </a:solidFill>
        </a:ln>
      </dgm:spPr>
      <dgm:t>
        <a:bodyPr/>
        <a:lstStyle/>
        <a:p>
          <a:pPr rtl="1"/>
          <a:r>
            <a:rPr lang="en-US" dirty="0" smtClean="0"/>
            <a:t>Minor</a:t>
          </a:r>
          <a:endParaRPr lang="he-IL" dirty="0"/>
        </a:p>
      </dgm:t>
    </dgm:pt>
    <dgm:pt modelId="{DCBE6D57-2B7F-4958-9A4A-1779D7BD4B3A}" type="parTrans" cxnId="{8FD8AD23-2640-4B0F-B6A4-30A23391920C}">
      <dgm:prSet/>
      <dgm:spPr/>
      <dgm:t>
        <a:bodyPr/>
        <a:lstStyle/>
        <a:p>
          <a:pPr rtl="1"/>
          <a:endParaRPr lang="he-IL"/>
        </a:p>
      </dgm:t>
    </dgm:pt>
    <dgm:pt modelId="{FC665E7B-7EF8-4809-817E-9109BE0F9AE9}" type="sibTrans" cxnId="{8FD8AD23-2640-4B0F-B6A4-30A23391920C}">
      <dgm:prSet/>
      <dgm:spPr/>
      <dgm:t>
        <a:bodyPr/>
        <a:lstStyle/>
        <a:p>
          <a:pPr rtl="1"/>
          <a:endParaRPr lang="he-IL"/>
        </a:p>
      </dgm:t>
    </dgm:pt>
    <dgm:pt modelId="{A23F34E3-C21B-4718-ADC1-74F1A769AD32}">
      <dgm:prSet/>
      <dgm:spPr>
        <a:ln>
          <a:solidFill>
            <a:srgbClr val="FFC000"/>
          </a:solidFill>
        </a:ln>
      </dgm:spPr>
      <dgm:t>
        <a:bodyPr/>
        <a:lstStyle/>
        <a:p>
          <a:pPr rtl="1"/>
          <a:r>
            <a:rPr lang="en-US" dirty="0" smtClean="0"/>
            <a:t>High</a:t>
          </a:r>
          <a:endParaRPr lang="he-IL" dirty="0"/>
        </a:p>
      </dgm:t>
    </dgm:pt>
    <dgm:pt modelId="{483F52A1-6886-4F87-A84B-3DB2D66499F4}" type="parTrans" cxnId="{D4D7ED8F-A768-441E-8994-98F80AEBF33B}">
      <dgm:prSet/>
      <dgm:spPr/>
      <dgm:t>
        <a:bodyPr/>
        <a:lstStyle/>
        <a:p>
          <a:pPr rtl="1"/>
          <a:endParaRPr lang="he-IL"/>
        </a:p>
      </dgm:t>
    </dgm:pt>
    <dgm:pt modelId="{A69D9795-1C27-480E-9493-A6B94B603B1D}" type="sibTrans" cxnId="{D4D7ED8F-A768-441E-8994-98F80AEBF33B}">
      <dgm:prSet/>
      <dgm:spPr/>
      <dgm:t>
        <a:bodyPr/>
        <a:lstStyle/>
        <a:p>
          <a:pPr rtl="1"/>
          <a:endParaRPr lang="he-IL"/>
        </a:p>
      </dgm:t>
    </dgm:pt>
    <dgm:pt modelId="{AC596682-9C93-427B-B8F6-8F919A1F5838}" type="pres">
      <dgm:prSet presAssocID="{06B2E38C-8022-4D7B-98E3-748DF84DDF08}" presName="compositeShape" presStyleCnt="0">
        <dgm:presLayoutVars>
          <dgm:dir/>
          <dgm:resizeHandles/>
        </dgm:presLayoutVars>
      </dgm:prSet>
      <dgm:spPr/>
    </dgm:pt>
    <dgm:pt modelId="{5FE9CEF5-0A17-43A7-A06F-25EFF6798CCF}" type="pres">
      <dgm:prSet presAssocID="{06B2E38C-8022-4D7B-98E3-748DF84DDF08}" presName="pyramid" presStyleLbl="node1" presStyleIdx="0" presStyleCnt="1"/>
      <dgm:spPr/>
    </dgm:pt>
    <dgm:pt modelId="{875FFACA-0177-47B8-AFD0-C9FF74FBA747}" type="pres">
      <dgm:prSet presAssocID="{06B2E38C-8022-4D7B-98E3-748DF84DDF08}" presName="theList" presStyleCnt="0"/>
      <dgm:spPr/>
    </dgm:pt>
    <dgm:pt modelId="{7F6E4E43-E39D-4172-85C7-3D39B8A4BD1B}" type="pres">
      <dgm:prSet presAssocID="{F7841A29-70F7-4333-BAE5-572EB1A2C6CC}" presName="aNode" presStyleLbl="fgAcc1" presStyleIdx="0" presStyleCnt="4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0924CD52-7F6B-4521-A6EE-51BAB4309EC5}" type="pres">
      <dgm:prSet presAssocID="{F7841A29-70F7-4333-BAE5-572EB1A2C6CC}" presName="aSpace" presStyleCnt="0"/>
      <dgm:spPr/>
    </dgm:pt>
    <dgm:pt modelId="{D7274D04-FEB9-4130-B28D-5715F070DFA3}" type="pres">
      <dgm:prSet presAssocID="{A23F34E3-C21B-4718-ADC1-74F1A769AD32}" presName="aNode" presStyleLbl="fgAcc1" presStyleIdx="1" presStyleCnt="4">
        <dgm:presLayoutVars>
          <dgm:bulletEnabled val="1"/>
        </dgm:presLayoutVars>
      </dgm:prSet>
      <dgm:spPr/>
    </dgm:pt>
    <dgm:pt modelId="{7A1DC20F-BF92-4610-93C6-C68B5AD678C6}" type="pres">
      <dgm:prSet presAssocID="{A23F34E3-C21B-4718-ADC1-74F1A769AD32}" presName="aSpace" presStyleCnt="0"/>
      <dgm:spPr/>
    </dgm:pt>
    <dgm:pt modelId="{4F474644-B0C5-4310-BEE8-2EC550454E75}" type="pres">
      <dgm:prSet presAssocID="{2EBDAF20-61BF-4D44-9663-667580061D42}" presName="aNode" presStyleLbl="fgAcc1" presStyleIdx="2" presStyleCnt="4">
        <dgm:presLayoutVars>
          <dgm:bulletEnabled val="1"/>
        </dgm:presLayoutVars>
      </dgm:prSet>
      <dgm:spPr/>
    </dgm:pt>
    <dgm:pt modelId="{6AC049E1-D3AD-4353-9676-592CC6ED147E}" type="pres">
      <dgm:prSet presAssocID="{2EBDAF20-61BF-4D44-9663-667580061D42}" presName="aSpace" presStyleCnt="0"/>
      <dgm:spPr/>
    </dgm:pt>
    <dgm:pt modelId="{7BC24063-92E9-41F5-89A8-0F102D3A43BD}" type="pres">
      <dgm:prSet presAssocID="{AEDDBF49-5BFC-41CB-8B09-E1923A3AC735}" presName="aNode" presStyleLbl="fgAcc1" presStyleIdx="3" presStyleCnt="4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8E220AA0-2CF4-447D-A4DB-E0DB814F8692}" type="pres">
      <dgm:prSet presAssocID="{AEDDBF49-5BFC-41CB-8B09-E1923A3AC735}" presName="aSpace" presStyleCnt="0"/>
      <dgm:spPr/>
    </dgm:pt>
  </dgm:ptLst>
  <dgm:cxnLst>
    <dgm:cxn modelId="{8FDD5284-D57E-4D37-B1DA-2CC458CAE99E}" type="presOf" srcId="{F7841A29-70F7-4333-BAE5-572EB1A2C6CC}" destId="{7F6E4E43-E39D-4172-85C7-3D39B8A4BD1B}" srcOrd="0" destOrd="0" presId="urn:microsoft.com/office/officeart/2005/8/layout/pyramid2"/>
    <dgm:cxn modelId="{8FD8AD23-2640-4B0F-B6A4-30A23391920C}" srcId="{06B2E38C-8022-4D7B-98E3-748DF84DDF08}" destId="{AEDDBF49-5BFC-41CB-8B09-E1923A3AC735}" srcOrd="3" destOrd="0" parTransId="{DCBE6D57-2B7F-4958-9A4A-1779D7BD4B3A}" sibTransId="{FC665E7B-7EF8-4809-817E-9109BE0F9AE9}"/>
    <dgm:cxn modelId="{1E5C084C-3252-45B0-A8E1-1C2298BB6A3F}" type="presOf" srcId="{06B2E38C-8022-4D7B-98E3-748DF84DDF08}" destId="{AC596682-9C93-427B-B8F6-8F919A1F5838}" srcOrd="0" destOrd="0" presId="urn:microsoft.com/office/officeart/2005/8/layout/pyramid2"/>
    <dgm:cxn modelId="{8D25887F-05C3-4257-8AB5-8F0C865F1725}" type="presOf" srcId="{A23F34E3-C21B-4718-ADC1-74F1A769AD32}" destId="{D7274D04-FEB9-4130-B28D-5715F070DFA3}" srcOrd="0" destOrd="0" presId="urn:microsoft.com/office/officeart/2005/8/layout/pyramid2"/>
    <dgm:cxn modelId="{D4D7ED8F-A768-441E-8994-98F80AEBF33B}" srcId="{06B2E38C-8022-4D7B-98E3-748DF84DDF08}" destId="{A23F34E3-C21B-4718-ADC1-74F1A769AD32}" srcOrd="1" destOrd="0" parTransId="{483F52A1-6886-4F87-A84B-3DB2D66499F4}" sibTransId="{A69D9795-1C27-480E-9493-A6B94B603B1D}"/>
    <dgm:cxn modelId="{44238467-FBCD-4FE1-B7BF-55551FB0DBEF}" srcId="{06B2E38C-8022-4D7B-98E3-748DF84DDF08}" destId="{F7841A29-70F7-4333-BAE5-572EB1A2C6CC}" srcOrd="0" destOrd="0" parTransId="{EA603B3C-B06F-41B3-8D6D-4DBB09B430D9}" sibTransId="{A515AD9B-C08B-4FDB-8102-7AD77B9135E0}"/>
    <dgm:cxn modelId="{A2220504-361B-43E9-9B8E-2D12791C32C2}" type="presOf" srcId="{2EBDAF20-61BF-4D44-9663-667580061D42}" destId="{4F474644-B0C5-4310-BEE8-2EC550454E75}" srcOrd="0" destOrd="0" presId="urn:microsoft.com/office/officeart/2005/8/layout/pyramid2"/>
    <dgm:cxn modelId="{582438EE-AD1E-45FA-838A-AE949EF03F11}" type="presOf" srcId="{AEDDBF49-5BFC-41CB-8B09-E1923A3AC735}" destId="{7BC24063-92E9-41F5-89A8-0F102D3A43BD}" srcOrd="0" destOrd="0" presId="urn:microsoft.com/office/officeart/2005/8/layout/pyramid2"/>
    <dgm:cxn modelId="{CC496274-6964-437F-9797-6BD07929F3DD}" srcId="{06B2E38C-8022-4D7B-98E3-748DF84DDF08}" destId="{2EBDAF20-61BF-4D44-9663-667580061D42}" srcOrd="2" destOrd="0" parTransId="{9C7D60EC-01CB-4A1C-AF09-D5C630E15587}" sibTransId="{8D6263E8-0AB3-46F6-8E53-AAFBA4AA6BDD}"/>
    <dgm:cxn modelId="{C7A1A646-3464-4074-AF58-5769F6AF9A0B}" type="presParOf" srcId="{AC596682-9C93-427B-B8F6-8F919A1F5838}" destId="{5FE9CEF5-0A17-43A7-A06F-25EFF6798CCF}" srcOrd="0" destOrd="0" presId="urn:microsoft.com/office/officeart/2005/8/layout/pyramid2"/>
    <dgm:cxn modelId="{21794CC0-A6F5-4B2F-B797-51444FDF6673}" type="presParOf" srcId="{AC596682-9C93-427B-B8F6-8F919A1F5838}" destId="{875FFACA-0177-47B8-AFD0-C9FF74FBA747}" srcOrd="1" destOrd="0" presId="urn:microsoft.com/office/officeart/2005/8/layout/pyramid2"/>
    <dgm:cxn modelId="{53206227-FAFE-444C-A053-FBEC68D19CC5}" type="presParOf" srcId="{875FFACA-0177-47B8-AFD0-C9FF74FBA747}" destId="{7F6E4E43-E39D-4172-85C7-3D39B8A4BD1B}" srcOrd="0" destOrd="0" presId="urn:microsoft.com/office/officeart/2005/8/layout/pyramid2"/>
    <dgm:cxn modelId="{6A28025C-F8A8-4BC9-9405-DE5371A635BC}" type="presParOf" srcId="{875FFACA-0177-47B8-AFD0-C9FF74FBA747}" destId="{0924CD52-7F6B-4521-A6EE-51BAB4309EC5}" srcOrd="1" destOrd="0" presId="urn:microsoft.com/office/officeart/2005/8/layout/pyramid2"/>
    <dgm:cxn modelId="{E41EDC37-F39B-409D-B782-CC81C419140F}" type="presParOf" srcId="{875FFACA-0177-47B8-AFD0-C9FF74FBA747}" destId="{D7274D04-FEB9-4130-B28D-5715F070DFA3}" srcOrd="2" destOrd="0" presId="urn:microsoft.com/office/officeart/2005/8/layout/pyramid2"/>
    <dgm:cxn modelId="{4D9B8AFC-997C-4D1E-86EE-A4BCA69383B6}" type="presParOf" srcId="{875FFACA-0177-47B8-AFD0-C9FF74FBA747}" destId="{7A1DC20F-BF92-4610-93C6-C68B5AD678C6}" srcOrd="3" destOrd="0" presId="urn:microsoft.com/office/officeart/2005/8/layout/pyramid2"/>
    <dgm:cxn modelId="{31DCA0D0-8456-4E71-90DF-78DEE7E0C0BE}" type="presParOf" srcId="{875FFACA-0177-47B8-AFD0-C9FF74FBA747}" destId="{4F474644-B0C5-4310-BEE8-2EC550454E75}" srcOrd="4" destOrd="0" presId="urn:microsoft.com/office/officeart/2005/8/layout/pyramid2"/>
    <dgm:cxn modelId="{F8376141-7400-4D69-9701-C317B8F2D0D5}" type="presParOf" srcId="{875FFACA-0177-47B8-AFD0-C9FF74FBA747}" destId="{6AC049E1-D3AD-4353-9676-592CC6ED147E}" srcOrd="5" destOrd="0" presId="urn:microsoft.com/office/officeart/2005/8/layout/pyramid2"/>
    <dgm:cxn modelId="{F8F0267E-F092-46DA-B6A7-1437DB6418B6}" type="presParOf" srcId="{875FFACA-0177-47B8-AFD0-C9FF74FBA747}" destId="{7BC24063-92E9-41F5-89A8-0F102D3A43BD}" srcOrd="6" destOrd="0" presId="urn:microsoft.com/office/officeart/2005/8/layout/pyramid2"/>
    <dgm:cxn modelId="{6C6150B0-7E1E-44E5-9866-80E2AA5E926C}" type="presParOf" srcId="{875FFACA-0177-47B8-AFD0-C9FF74FBA747}" destId="{8E220AA0-2CF4-447D-A4DB-E0DB814F8692}" srcOrd="7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C49494-DE15-4EEB-8746-1A05C4280455}">
      <dsp:nvSpPr>
        <dsp:cNvPr id="0" name=""/>
        <dsp:cNvSpPr/>
      </dsp:nvSpPr>
      <dsp:spPr>
        <a:xfrm rot="5400000">
          <a:off x="6093290" y="-2629845"/>
          <a:ext cx="605212" cy="6019667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r" defTabSz="8001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e-IL" sz="1800" kern="1200" dirty="0" smtClean="0">
              <a:cs typeface="+mj-cs"/>
            </a:rPr>
            <a:t>מטרת המצגת / מסמך </a:t>
          </a:r>
          <a:r>
            <a:rPr lang="en-US" sz="1800" kern="1200" dirty="0" smtClean="0">
              <a:cs typeface="+mj-cs"/>
            </a:rPr>
            <a:t>STR</a:t>
          </a:r>
          <a:endParaRPr lang="he-IL" sz="1800" kern="1200" dirty="0">
            <a:cs typeface="+mj-cs"/>
          </a:endParaRPr>
        </a:p>
        <a:p>
          <a:pPr marL="171450" lvl="1" indent="-171450" algn="r" defTabSz="8001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e-IL" sz="1800" kern="1200" dirty="0" smtClean="0">
              <a:cs typeface="+mj-cs"/>
            </a:rPr>
            <a:t>תיאור האתר הנבדק</a:t>
          </a:r>
          <a:endParaRPr lang="he-IL" sz="1800" kern="1200" dirty="0">
            <a:cs typeface="+mj-cs"/>
          </a:endParaRPr>
        </a:p>
      </dsp:txBody>
      <dsp:txXfrm rot="-5400000">
        <a:off x="3386063" y="106926"/>
        <a:ext cx="5990123" cy="546124"/>
      </dsp:txXfrm>
    </dsp:sp>
    <dsp:sp modelId="{DD467BAF-D5B3-4EE2-B929-0CF38A578C2D}">
      <dsp:nvSpPr>
        <dsp:cNvPr id="0" name=""/>
        <dsp:cNvSpPr/>
      </dsp:nvSpPr>
      <dsp:spPr>
        <a:xfrm>
          <a:off x="0" y="1730"/>
          <a:ext cx="3386063" cy="756516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2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ct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200" kern="1200" dirty="0" smtClean="0"/>
            <a:t/>
          </a:r>
          <a:br>
            <a:rPr lang="he-IL" sz="2200" kern="1200" dirty="0" smtClean="0"/>
          </a:br>
          <a:endParaRPr lang="he-IL" sz="2200" kern="1200" dirty="0"/>
        </a:p>
      </dsp:txBody>
      <dsp:txXfrm>
        <a:off x="36930" y="38660"/>
        <a:ext cx="3312203" cy="682656"/>
      </dsp:txXfrm>
    </dsp:sp>
    <dsp:sp modelId="{ECE935F2-DC1D-4909-ACB2-CED8CB8F66BD}">
      <dsp:nvSpPr>
        <dsp:cNvPr id="0" name=""/>
        <dsp:cNvSpPr/>
      </dsp:nvSpPr>
      <dsp:spPr>
        <a:xfrm rot="5400000">
          <a:off x="6093290" y="-1835503"/>
          <a:ext cx="605212" cy="6019667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r" defTabSz="8001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e-IL" sz="1800" kern="1200" dirty="0" smtClean="0">
              <a:cs typeface="+mj-cs"/>
            </a:rPr>
            <a:t>שיטת העבודה</a:t>
          </a:r>
          <a:endParaRPr lang="he-IL" sz="1800" kern="1200" dirty="0">
            <a:cs typeface="+mj-cs"/>
          </a:endParaRPr>
        </a:p>
        <a:p>
          <a:pPr marL="171450" lvl="1" indent="-171450" algn="r" defTabSz="8001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e-IL" sz="1800" kern="1200" dirty="0" smtClean="0">
              <a:cs typeface="+mj-cs"/>
            </a:rPr>
            <a:t>סוגי הבדיקות שנעשו</a:t>
          </a:r>
          <a:endParaRPr lang="he-IL" sz="1800" kern="1200" dirty="0">
            <a:cs typeface="+mj-cs"/>
          </a:endParaRPr>
        </a:p>
      </dsp:txBody>
      <dsp:txXfrm rot="-5400000">
        <a:off x="3386063" y="901268"/>
        <a:ext cx="5990123" cy="546124"/>
      </dsp:txXfrm>
    </dsp:sp>
    <dsp:sp modelId="{4C7E976C-A0FB-4148-A13D-C66B49FA5991}">
      <dsp:nvSpPr>
        <dsp:cNvPr id="0" name=""/>
        <dsp:cNvSpPr/>
      </dsp:nvSpPr>
      <dsp:spPr>
        <a:xfrm>
          <a:off x="0" y="796072"/>
          <a:ext cx="3386063" cy="756516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3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ct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200" kern="1200" dirty="0" smtClean="0"/>
            <a:t/>
          </a:r>
          <a:br>
            <a:rPr lang="he-IL" sz="2200" kern="1200" dirty="0" smtClean="0"/>
          </a:br>
          <a:endParaRPr lang="he-IL" sz="2200" kern="1200" dirty="0"/>
        </a:p>
      </dsp:txBody>
      <dsp:txXfrm>
        <a:off x="36930" y="833002"/>
        <a:ext cx="3312203" cy="682656"/>
      </dsp:txXfrm>
    </dsp:sp>
    <dsp:sp modelId="{C06C1413-E535-4758-BBEE-0DE2D66D2C40}">
      <dsp:nvSpPr>
        <dsp:cNvPr id="0" name=""/>
        <dsp:cNvSpPr/>
      </dsp:nvSpPr>
      <dsp:spPr>
        <a:xfrm rot="5400000">
          <a:off x="6093290" y="-1041161"/>
          <a:ext cx="605212" cy="6019667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r" defTabSz="8001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e-IL" sz="1800" kern="1200" dirty="0" smtClean="0">
              <a:cs typeface="+mj-cs"/>
            </a:rPr>
            <a:t>מפת אתר</a:t>
          </a:r>
          <a:endParaRPr lang="he-IL" sz="1800" kern="1200" dirty="0">
            <a:cs typeface="+mj-cs"/>
          </a:endParaRPr>
        </a:p>
        <a:p>
          <a:pPr marL="171450" lvl="1" indent="-171450" algn="r" defTabSz="8001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e-IL" sz="1800" kern="1200" dirty="0" smtClean="0">
              <a:cs typeface="+mj-cs"/>
            </a:rPr>
            <a:t>לוח זמנים בתרשים גאנט</a:t>
          </a:r>
          <a:endParaRPr lang="he-IL" sz="1800" kern="1200" dirty="0">
            <a:cs typeface="+mj-cs"/>
          </a:endParaRPr>
        </a:p>
      </dsp:txBody>
      <dsp:txXfrm rot="-5400000">
        <a:off x="3386063" y="1695610"/>
        <a:ext cx="5990123" cy="546124"/>
      </dsp:txXfrm>
    </dsp:sp>
    <dsp:sp modelId="{2D49CD58-31FB-4757-9A28-B30B4927DD33}">
      <dsp:nvSpPr>
        <dsp:cNvPr id="0" name=""/>
        <dsp:cNvSpPr/>
      </dsp:nvSpPr>
      <dsp:spPr>
        <a:xfrm>
          <a:off x="0" y="1590414"/>
          <a:ext cx="3386063" cy="756516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4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ct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200" kern="1200" dirty="0" smtClean="0"/>
            <a:t/>
          </a:r>
          <a:br>
            <a:rPr lang="he-IL" sz="2200" kern="1200" dirty="0" smtClean="0"/>
          </a:br>
          <a:endParaRPr lang="he-IL" sz="2200" kern="1200" dirty="0"/>
        </a:p>
      </dsp:txBody>
      <dsp:txXfrm>
        <a:off x="36930" y="1627344"/>
        <a:ext cx="3312203" cy="682656"/>
      </dsp:txXfrm>
    </dsp:sp>
    <dsp:sp modelId="{F816544C-C19A-4B41-9D58-9226F45D6E28}">
      <dsp:nvSpPr>
        <dsp:cNvPr id="0" name=""/>
        <dsp:cNvSpPr/>
      </dsp:nvSpPr>
      <dsp:spPr>
        <a:xfrm rot="5400000">
          <a:off x="6093290" y="-246819"/>
          <a:ext cx="605212" cy="6019667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r" defTabSz="8001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e-IL" sz="1800" kern="1200" dirty="0" smtClean="0">
              <a:cs typeface="+mj-cs"/>
            </a:rPr>
            <a:t>תקלות</a:t>
          </a:r>
          <a:endParaRPr lang="he-IL" sz="1800" kern="1200" dirty="0">
            <a:cs typeface="+mj-cs"/>
          </a:endParaRPr>
        </a:p>
        <a:p>
          <a:pPr marL="171450" lvl="1" indent="-171450" algn="r" defTabSz="8001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e-IL" sz="1800" kern="1200" dirty="0" smtClean="0">
              <a:cs typeface="+mj-cs"/>
            </a:rPr>
            <a:t>תוצאות וסטטיסטיקות</a:t>
          </a:r>
          <a:endParaRPr lang="he-IL" sz="1800" kern="1200" dirty="0">
            <a:cs typeface="+mj-cs"/>
          </a:endParaRPr>
        </a:p>
      </dsp:txBody>
      <dsp:txXfrm rot="-5400000">
        <a:off x="3386063" y="2489952"/>
        <a:ext cx="5990123" cy="546124"/>
      </dsp:txXfrm>
    </dsp:sp>
    <dsp:sp modelId="{29FE1D32-5014-4DD7-8CFD-314BA0978D4A}">
      <dsp:nvSpPr>
        <dsp:cNvPr id="0" name=""/>
        <dsp:cNvSpPr/>
      </dsp:nvSpPr>
      <dsp:spPr>
        <a:xfrm>
          <a:off x="0" y="2384756"/>
          <a:ext cx="3386063" cy="756516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5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ct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e-IL" sz="2200" kern="1200"/>
        </a:p>
      </dsp:txBody>
      <dsp:txXfrm>
        <a:off x="36930" y="2421686"/>
        <a:ext cx="3312203" cy="682656"/>
      </dsp:txXfrm>
    </dsp:sp>
    <dsp:sp modelId="{7EE36FD5-2B7D-46C6-9DA0-4E8BAF2B3FED}">
      <dsp:nvSpPr>
        <dsp:cNvPr id="0" name=""/>
        <dsp:cNvSpPr/>
      </dsp:nvSpPr>
      <dsp:spPr>
        <a:xfrm rot="5400000">
          <a:off x="6093290" y="547522"/>
          <a:ext cx="605212" cy="6019667"/>
        </a:xfrm>
        <a:prstGeom prst="round2Same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r" defTabSz="8001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e-IL" sz="1800" kern="1200" dirty="0" smtClean="0">
              <a:cs typeface="+mj-cs"/>
            </a:rPr>
            <a:t>מסקנות והמלצות</a:t>
          </a:r>
          <a:endParaRPr lang="he-IL" sz="1800" kern="1200" dirty="0">
            <a:cs typeface="+mj-cs"/>
          </a:endParaRPr>
        </a:p>
      </dsp:txBody>
      <dsp:txXfrm rot="-5400000">
        <a:off x="3386063" y="3284293"/>
        <a:ext cx="5990123" cy="546124"/>
      </dsp:txXfrm>
    </dsp:sp>
    <dsp:sp modelId="{ECFFB225-EE74-4907-AF35-FA9512A820A6}">
      <dsp:nvSpPr>
        <dsp:cNvPr id="0" name=""/>
        <dsp:cNvSpPr/>
      </dsp:nvSpPr>
      <dsp:spPr>
        <a:xfrm>
          <a:off x="0" y="3179098"/>
          <a:ext cx="3386063" cy="756516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6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ct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e-IL" sz="2200" kern="1200"/>
        </a:p>
      </dsp:txBody>
      <dsp:txXfrm>
        <a:off x="36930" y="3216028"/>
        <a:ext cx="3312203" cy="6826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E9CEF5-0A17-43A7-A06F-25EFF6798CCF}">
      <dsp:nvSpPr>
        <dsp:cNvPr id="0" name=""/>
        <dsp:cNvSpPr/>
      </dsp:nvSpPr>
      <dsp:spPr>
        <a:xfrm>
          <a:off x="259166" y="0"/>
          <a:ext cx="4788686" cy="4788686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6E4E43-E39D-4172-85C7-3D39B8A4BD1B}">
      <dsp:nvSpPr>
        <dsp:cNvPr id="0" name=""/>
        <dsp:cNvSpPr/>
      </dsp:nvSpPr>
      <dsp:spPr>
        <a:xfrm>
          <a:off x="2653509" y="479336"/>
          <a:ext cx="3112645" cy="85111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Critical</a:t>
          </a:r>
          <a:endParaRPr lang="he-IL" sz="3600" kern="1200" dirty="0"/>
        </a:p>
      </dsp:txBody>
      <dsp:txXfrm>
        <a:off x="2695057" y="520884"/>
        <a:ext cx="3029549" cy="768018"/>
      </dsp:txXfrm>
    </dsp:sp>
    <dsp:sp modelId="{D7274D04-FEB9-4130-B28D-5715F070DFA3}">
      <dsp:nvSpPr>
        <dsp:cNvPr id="0" name=""/>
        <dsp:cNvSpPr/>
      </dsp:nvSpPr>
      <dsp:spPr>
        <a:xfrm>
          <a:off x="2653509" y="1436839"/>
          <a:ext cx="3112645" cy="85111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rgbClr val="FFC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High</a:t>
          </a:r>
          <a:endParaRPr lang="he-IL" sz="3600" kern="1200" dirty="0"/>
        </a:p>
      </dsp:txBody>
      <dsp:txXfrm>
        <a:off x="2695057" y="1478387"/>
        <a:ext cx="3029549" cy="768018"/>
      </dsp:txXfrm>
    </dsp:sp>
    <dsp:sp modelId="{4F474644-B0C5-4310-BEE8-2EC550454E75}">
      <dsp:nvSpPr>
        <dsp:cNvPr id="0" name=""/>
        <dsp:cNvSpPr/>
      </dsp:nvSpPr>
      <dsp:spPr>
        <a:xfrm>
          <a:off x="2653509" y="2394343"/>
          <a:ext cx="3112645" cy="85111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rgbClr val="FFFF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Medium</a:t>
          </a:r>
          <a:endParaRPr lang="he-IL" sz="3600" kern="1200" dirty="0"/>
        </a:p>
      </dsp:txBody>
      <dsp:txXfrm>
        <a:off x="2695057" y="2435891"/>
        <a:ext cx="3029549" cy="768018"/>
      </dsp:txXfrm>
    </dsp:sp>
    <dsp:sp modelId="{7BC24063-92E9-41F5-89A8-0F102D3A43BD}">
      <dsp:nvSpPr>
        <dsp:cNvPr id="0" name=""/>
        <dsp:cNvSpPr/>
      </dsp:nvSpPr>
      <dsp:spPr>
        <a:xfrm>
          <a:off x="2653509" y="3351846"/>
          <a:ext cx="3112645" cy="85111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rgbClr val="00B0F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Minor</a:t>
          </a:r>
          <a:endParaRPr lang="he-IL" sz="3600" kern="1200" dirty="0"/>
        </a:p>
      </dsp:txBody>
      <dsp:txXfrm>
        <a:off x="2695057" y="3393394"/>
        <a:ext cx="3029549" cy="7680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5F999E31-0B50-4E56-9E78-FC1BFDAED617}" type="datetimeFigureOut">
              <a:rPr lang="he-IL" smtClean="0"/>
              <a:t>י"ז/כסלו/תשפ"ג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8DBB8F0A-AF2F-4661-B3A2-18F36FD11A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04337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21830-6926-4BDC-9FC6-4F18EEAAF16A}" type="datetime8">
              <a:rPr lang="he-IL" smtClean="0"/>
              <a:t>12 דצמבר 22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6192C-A200-4A2C-9541-77E43852057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57979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EDC55-B11E-4FE3-A99F-37D8B8F632B4}" type="datetime8">
              <a:rPr lang="he-IL" smtClean="0"/>
              <a:t>12 דצמבר 22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6192C-A200-4A2C-9541-77E43852057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56118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3E76C-BAF1-4397-810D-B2F43DE7434D}" type="datetime8">
              <a:rPr lang="he-IL" smtClean="0"/>
              <a:t>12 דצמבר 22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6192C-A200-4A2C-9541-77E438520577}" type="slidenum">
              <a:rPr lang="he-IL" smtClean="0"/>
              <a:t>‹#›</a:t>
            </a:fld>
            <a:endParaRPr lang="he-I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387238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88F3C-DBCC-48D6-A379-FC1C9D1C9B14}" type="datetime8">
              <a:rPr lang="he-IL" smtClean="0"/>
              <a:t>12 דצמבר 22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6192C-A200-4A2C-9541-77E43852057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889011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F29D-D9EE-4504-8759-E0AC1983A4DF}" type="datetime8">
              <a:rPr lang="he-IL" smtClean="0"/>
              <a:t>12 דצמבר 22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6192C-A200-4A2C-9541-77E438520577}" type="slidenum">
              <a:rPr lang="he-IL" smtClean="0"/>
              <a:t>‹#›</a:t>
            </a:fld>
            <a:endParaRPr lang="he-I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483294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או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BE906-23CE-4D89-9DA6-13C3E02B5B04}" type="datetime8">
              <a:rPr lang="he-IL" smtClean="0"/>
              <a:t>12 דצמבר 22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6192C-A200-4A2C-9541-77E43852057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829930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3526B-A0BC-4E0F-82EC-7A21FC16BBFC}" type="datetime8">
              <a:rPr lang="he-IL" smtClean="0"/>
              <a:t>12 דצמבר 22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6192C-A200-4A2C-9541-77E43852057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823308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1E998-4159-4AA4-B8DF-8CEDAD9B87F5}" type="datetime8">
              <a:rPr lang="he-IL" smtClean="0"/>
              <a:t>12 דצמבר 22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6192C-A200-4A2C-9541-77E43852057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46121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45B82-3FE8-49C1-B53F-93AA6D365DE5}" type="datetime8">
              <a:rPr lang="he-IL" smtClean="0"/>
              <a:t>12 דצמבר 22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6192C-A200-4A2C-9541-77E43852057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4609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081E5-355B-41D9-A099-FCB88DF734CF}" type="datetime8">
              <a:rPr lang="he-IL" smtClean="0"/>
              <a:t>12 דצמבר 22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6192C-A200-4A2C-9541-77E43852057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42105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505B9-0659-432A-85BA-CF7A661255E3}" type="datetime8">
              <a:rPr lang="he-IL" smtClean="0"/>
              <a:t>12 דצמבר 22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6192C-A200-4A2C-9541-77E43852057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88780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8018C-DBA9-4002-B042-CDC213DC18B0}" type="datetime8">
              <a:rPr lang="he-IL" smtClean="0"/>
              <a:t>12 דצמבר 22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6192C-A200-4A2C-9541-77E43852057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77096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6873E-53D3-4338-BA88-04C5877A883F}" type="datetime8">
              <a:rPr lang="he-IL" smtClean="0"/>
              <a:t>12 דצמבר 22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6192C-A200-4A2C-9541-77E43852057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75168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3D574-2314-4123-A633-B7F2386F8F86}" type="datetime8">
              <a:rPr lang="he-IL" smtClean="0"/>
              <a:t>12 דצמבר 22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6192C-A200-4A2C-9541-77E43852057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75988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72DE3-CF7A-4CB3-BC17-67F1045E0C3C}" type="datetime8">
              <a:rPr lang="he-IL" smtClean="0"/>
              <a:t>12 דצמבר 22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6192C-A200-4A2C-9541-77E43852057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16217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6192C-A200-4A2C-9541-77E438520577}" type="slidenum">
              <a:rPr lang="he-IL" smtClean="0"/>
              <a:t>‹#›</a:t>
            </a:fld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D9702-84EA-42E0-BFF1-1CC41FB7E413}" type="datetime8">
              <a:rPr lang="he-IL" smtClean="0"/>
              <a:t>12 דצמבר 22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52678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5DA8F2-6CDB-4C6A-8D28-4BCF11BE7685}" type="datetime8">
              <a:rPr lang="he-IL" smtClean="0"/>
              <a:t>12 דצמבר 22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5A6192C-A200-4A2C-9541-77E43852057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87376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</p:sldLayoutIdLst>
  <p:hf hdr="0" ftr="0" dt="0"/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תמונה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5124" y="327546"/>
            <a:ext cx="1978926" cy="1978926"/>
          </a:xfrm>
          <a:prstGeom prst="rect">
            <a:avLst/>
          </a:prstGeom>
        </p:spPr>
      </p:pic>
      <p:sp>
        <p:nvSpPr>
          <p:cNvPr id="7" name="מלבן 6"/>
          <p:cNvSpPr/>
          <p:nvPr/>
        </p:nvSpPr>
        <p:spPr>
          <a:xfrm>
            <a:off x="1327714" y="2967335"/>
            <a:ext cx="95365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המרכז לטיפולי שיניים וקוסמטיקה</a:t>
            </a:r>
            <a:endParaRPr lang="he-IL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8" name="מלבן 7"/>
          <p:cNvSpPr/>
          <p:nvPr/>
        </p:nvSpPr>
        <p:spPr>
          <a:xfrm>
            <a:off x="4303689" y="4551528"/>
            <a:ext cx="35846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ד"ר </a:t>
            </a:r>
            <a:r>
              <a:rPr lang="he-IL" sz="5400" b="1" dirty="0" err="1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עמאשה</a:t>
            </a:r>
            <a:endParaRPr lang="he-IL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9" name="מלבן 8"/>
          <p:cNvSpPr/>
          <p:nvPr/>
        </p:nvSpPr>
        <p:spPr>
          <a:xfrm>
            <a:off x="3113082" y="859922"/>
            <a:ext cx="5452135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STR</a:t>
            </a:r>
            <a:r>
              <a:rPr lang="he-IL" sz="88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מצגת </a:t>
            </a:r>
            <a:endParaRPr lang="he-IL" sz="88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5814" y="6157913"/>
            <a:ext cx="278606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 מציגים: אור </a:t>
            </a:r>
            <a:r>
              <a:rPr lang="he-IL" dirty="0" err="1" smtClean="0"/>
              <a:t>דסה</a:t>
            </a:r>
            <a:r>
              <a:rPr lang="he-IL" dirty="0" smtClean="0"/>
              <a:t> ואסף קדם</a:t>
            </a:r>
            <a:endParaRPr lang="he-IL" dirty="0"/>
          </a:p>
        </p:txBody>
      </p:sp>
      <p:sp>
        <p:nvSpPr>
          <p:cNvPr id="11" name="מציין מיקום של מספר שקופית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6192C-A200-4A2C-9541-77E438520577}" type="slidenum">
              <a:rPr lang="he-IL" smtClean="0"/>
              <a:t>1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126114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דיאגרמה 5"/>
          <p:cNvGraphicFramePr/>
          <p:nvPr>
            <p:extLst>
              <p:ext uri="{D42A27DB-BD31-4B8C-83A1-F6EECF244321}">
                <p14:modId xmlns:p14="http://schemas.microsoft.com/office/powerpoint/2010/main" val="701195873"/>
              </p:ext>
            </p:extLst>
          </p:nvPr>
        </p:nvGraphicFramePr>
        <p:xfrm>
          <a:off x="5914885" y="2069314"/>
          <a:ext cx="6025322" cy="47886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תמונה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75124" y="327546"/>
            <a:ext cx="1978926" cy="1978926"/>
          </a:xfrm>
          <a:prstGeom prst="rect">
            <a:avLst/>
          </a:prstGeom>
        </p:spPr>
      </p:pic>
      <p:sp>
        <p:nvSpPr>
          <p:cNvPr id="7" name="מלבן 6"/>
          <p:cNvSpPr/>
          <p:nvPr/>
        </p:nvSpPr>
        <p:spPr>
          <a:xfrm>
            <a:off x="4610716" y="738235"/>
            <a:ext cx="22284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תקלות</a:t>
            </a:r>
            <a:endParaRPr lang="he-IL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3" name="מלבן 2"/>
          <p:cNvSpPr/>
          <p:nvPr/>
        </p:nvSpPr>
        <p:spPr>
          <a:xfrm>
            <a:off x="-570883" y="2009603"/>
            <a:ext cx="91440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dirty="0">
                <a:cs typeface="+mj-cs"/>
              </a:rPr>
              <a:t>תקלה קריטית - </a:t>
            </a:r>
            <a:endParaRPr lang="he-IL" dirty="0" smtClean="0">
              <a:cs typeface="+mj-cs"/>
            </a:endParaRPr>
          </a:p>
          <a:p>
            <a:pPr algn="r" rtl="1"/>
            <a:r>
              <a:rPr lang="he-IL" dirty="0" smtClean="0">
                <a:cs typeface="+mj-cs"/>
              </a:rPr>
              <a:t>נפילת </a:t>
            </a:r>
            <a:r>
              <a:rPr lang="he-IL" dirty="0">
                <a:cs typeface="+mj-cs"/>
              </a:rPr>
              <a:t>מערכת/תת-מערכת או כאשר התהליך הנבדק אינו מתבצע בצורה תקינה וגורם</a:t>
            </a:r>
            <a:endParaRPr lang="en-US" dirty="0">
              <a:cs typeface="+mj-cs"/>
            </a:endParaRPr>
          </a:p>
          <a:p>
            <a:pPr algn="r" rtl="1"/>
            <a:r>
              <a:rPr lang="he-IL" dirty="0">
                <a:cs typeface="+mj-cs"/>
              </a:rPr>
              <a:t>לנזק בתהליכים אחרים או לשיבוש/אובדן נתונים או נפילת פונקציה מרכזית ועיקרית </a:t>
            </a:r>
            <a:endParaRPr lang="en-US" dirty="0">
              <a:cs typeface="+mj-cs"/>
            </a:endParaRPr>
          </a:p>
          <a:p>
            <a:pPr algn="r" rtl="1"/>
            <a:r>
              <a:rPr lang="he-IL" dirty="0">
                <a:cs typeface="+mj-cs"/>
              </a:rPr>
              <a:t>אשר לא מאפשרת המשך עבודה</a:t>
            </a:r>
            <a:r>
              <a:rPr lang="he-IL" dirty="0" smtClean="0">
                <a:cs typeface="+mj-cs"/>
              </a:rPr>
              <a:t>.</a:t>
            </a:r>
          </a:p>
          <a:p>
            <a:pPr algn="r" rtl="1"/>
            <a:endParaRPr lang="en-US" dirty="0">
              <a:cs typeface="+mj-cs"/>
            </a:endParaRPr>
          </a:p>
          <a:p>
            <a:pPr algn="r" rtl="1"/>
            <a:r>
              <a:rPr lang="he-IL" dirty="0">
                <a:cs typeface="+mj-cs"/>
              </a:rPr>
              <a:t>תקלה גבוהה -  </a:t>
            </a:r>
            <a:endParaRPr lang="he-IL" dirty="0" smtClean="0">
              <a:cs typeface="+mj-cs"/>
            </a:endParaRPr>
          </a:p>
          <a:p>
            <a:pPr algn="r" rtl="1"/>
            <a:r>
              <a:rPr lang="he-IL" dirty="0" smtClean="0">
                <a:cs typeface="+mj-cs"/>
              </a:rPr>
              <a:t>הפונקציה/תהליך </a:t>
            </a:r>
            <a:r>
              <a:rPr lang="he-IL" dirty="0">
                <a:cs typeface="+mj-cs"/>
              </a:rPr>
              <a:t>הנבדק אינו מתבצע בצורה תקינה אך אינו גורם נזק</a:t>
            </a:r>
            <a:endParaRPr lang="en-US" dirty="0">
              <a:cs typeface="+mj-cs"/>
            </a:endParaRPr>
          </a:p>
          <a:p>
            <a:pPr algn="r" rtl="1"/>
            <a:r>
              <a:rPr lang="he-IL" dirty="0">
                <a:cs typeface="+mj-cs"/>
              </a:rPr>
              <a:t>לפונקציות/תהליכים אחרים או לנתונים, ניתן לעקוף את התקלה ע"י תיקון מקומי,</a:t>
            </a:r>
            <a:endParaRPr lang="en-US" dirty="0">
              <a:cs typeface="+mj-cs"/>
            </a:endParaRPr>
          </a:p>
          <a:p>
            <a:pPr algn="r" rtl="1"/>
            <a:r>
              <a:rPr lang="he-IL" dirty="0">
                <a:cs typeface="+mj-cs"/>
              </a:rPr>
              <a:t>ולהמשיך עבודה רציפה</a:t>
            </a:r>
            <a:r>
              <a:rPr lang="he-IL" dirty="0" smtClean="0">
                <a:cs typeface="+mj-cs"/>
              </a:rPr>
              <a:t>.</a:t>
            </a:r>
          </a:p>
          <a:p>
            <a:pPr algn="r" rtl="1"/>
            <a:endParaRPr lang="en-US" dirty="0">
              <a:cs typeface="+mj-cs"/>
            </a:endParaRPr>
          </a:p>
          <a:p>
            <a:pPr algn="r" rtl="1"/>
            <a:r>
              <a:rPr lang="he-IL" dirty="0">
                <a:cs typeface="+mj-cs"/>
              </a:rPr>
              <a:t>תקלה בינונית </a:t>
            </a:r>
            <a:r>
              <a:rPr lang="he-IL" dirty="0" smtClean="0">
                <a:cs typeface="+mj-cs"/>
              </a:rPr>
              <a:t>–</a:t>
            </a:r>
          </a:p>
          <a:p>
            <a:pPr algn="r" rtl="1"/>
            <a:r>
              <a:rPr lang="he-IL" dirty="0" smtClean="0">
                <a:cs typeface="+mj-cs"/>
              </a:rPr>
              <a:t>הפונקציה/תהליך </a:t>
            </a:r>
            <a:r>
              <a:rPr lang="he-IL" dirty="0">
                <a:cs typeface="+mj-cs"/>
              </a:rPr>
              <a:t>הנבדק אינו מתבצע בצורה תקינה אך אינו גורם נזק</a:t>
            </a:r>
            <a:endParaRPr lang="en-US" dirty="0">
              <a:cs typeface="+mj-cs"/>
            </a:endParaRPr>
          </a:p>
          <a:p>
            <a:pPr algn="r" rtl="1"/>
            <a:r>
              <a:rPr lang="he-IL" dirty="0">
                <a:cs typeface="+mj-cs"/>
              </a:rPr>
              <a:t>לפונקציות/תהליכים אחרים או לנתונים, לדוגמא קבלת הודעת שגיאה לא נכונה</a:t>
            </a:r>
            <a:r>
              <a:rPr lang="he-IL" dirty="0" smtClean="0">
                <a:cs typeface="+mj-cs"/>
              </a:rPr>
              <a:t>.</a:t>
            </a:r>
          </a:p>
          <a:p>
            <a:pPr algn="r" rtl="1"/>
            <a:endParaRPr lang="en-US" dirty="0">
              <a:cs typeface="+mj-cs"/>
            </a:endParaRPr>
          </a:p>
          <a:p>
            <a:pPr algn="r" rtl="1"/>
            <a:r>
              <a:rPr lang="he-IL" dirty="0">
                <a:cs typeface="+mj-cs"/>
              </a:rPr>
              <a:t>תקלה קלה </a:t>
            </a:r>
            <a:r>
              <a:rPr lang="en-US" dirty="0" smtClean="0">
                <a:cs typeface="+mj-cs"/>
              </a:rPr>
              <a:t>– </a:t>
            </a:r>
          </a:p>
          <a:p>
            <a:pPr algn="r" rtl="1"/>
            <a:r>
              <a:rPr lang="he-IL" dirty="0" smtClean="0">
                <a:cs typeface="+mj-cs"/>
              </a:rPr>
              <a:t>כאשר </a:t>
            </a:r>
            <a:r>
              <a:rPr lang="he-IL" dirty="0">
                <a:cs typeface="+mj-cs"/>
              </a:rPr>
              <a:t>התהליך אינו נפגע אך צריך לשפרו, לדוגמא פעולה קוסמטית במסך, שגיאות כתיב.</a:t>
            </a:r>
            <a:endParaRPr lang="en-US" dirty="0">
              <a:cs typeface="+mj-cs"/>
            </a:endParaRPr>
          </a:p>
          <a:p>
            <a:pPr algn="r" rtl="1"/>
            <a:r>
              <a:rPr lang="en-US" dirty="0">
                <a:cs typeface="+mj-cs"/>
              </a:rPr>
              <a:t> </a:t>
            </a:r>
          </a:p>
        </p:txBody>
      </p:sp>
      <p:sp>
        <p:nvSpPr>
          <p:cNvPr id="8" name="מציין מיקום של מספר שקופית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6192C-A200-4A2C-9541-77E438520577}" type="slidenum">
              <a:rPr lang="he-IL" smtClean="0"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08972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5124" y="327546"/>
            <a:ext cx="1978926" cy="1978926"/>
          </a:xfrm>
          <a:prstGeom prst="rect">
            <a:avLst/>
          </a:prstGeom>
        </p:spPr>
      </p:pic>
      <p:sp>
        <p:nvSpPr>
          <p:cNvPr id="7" name="מלבן 6"/>
          <p:cNvSpPr/>
          <p:nvPr/>
        </p:nvSpPr>
        <p:spPr>
          <a:xfrm>
            <a:off x="2328846" y="738235"/>
            <a:ext cx="67922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תוצאות וסטטיסטיקות</a:t>
            </a:r>
            <a:endParaRPr lang="he-IL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pic>
        <p:nvPicPr>
          <p:cNvPr id="3" name="תמונה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435" y="1745370"/>
            <a:ext cx="8276672" cy="5112630"/>
          </a:xfrm>
          <a:prstGeom prst="rect">
            <a:avLst/>
          </a:prstGeom>
        </p:spPr>
      </p:pic>
      <p:sp>
        <p:nvSpPr>
          <p:cNvPr id="10" name="מלבן 9"/>
          <p:cNvSpPr/>
          <p:nvPr/>
        </p:nvSpPr>
        <p:spPr>
          <a:xfrm>
            <a:off x="7812312" y="4916047"/>
            <a:ext cx="372562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he-IL" sz="2000" dirty="0" smtClean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הגרף הנ"ל מציג את מספר התקלות ברמות החומרה השונות במהלך סבבי הבדיקות השונים</a:t>
            </a:r>
            <a:endParaRPr lang="he-IL" sz="2000" dirty="0"/>
          </a:p>
        </p:txBody>
      </p:sp>
      <p:sp>
        <p:nvSpPr>
          <p:cNvPr id="11" name="מציין מיקום של מספר שקופית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6192C-A200-4A2C-9541-77E438520577}" type="slidenum">
              <a:rPr lang="he-IL" smtClean="0"/>
              <a:t>11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14275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5124" y="327546"/>
            <a:ext cx="1978926" cy="1978926"/>
          </a:xfrm>
          <a:prstGeom prst="rect">
            <a:avLst/>
          </a:prstGeom>
        </p:spPr>
      </p:pic>
      <p:sp>
        <p:nvSpPr>
          <p:cNvPr id="7" name="מלבן 6"/>
          <p:cNvSpPr/>
          <p:nvPr/>
        </p:nvSpPr>
        <p:spPr>
          <a:xfrm>
            <a:off x="2328846" y="738235"/>
            <a:ext cx="67922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תוצאות וסטטיסטיקות</a:t>
            </a:r>
            <a:endParaRPr lang="he-IL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0" name="מלבן 9"/>
          <p:cNvSpPr/>
          <p:nvPr/>
        </p:nvSpPr>
        <p:spPr>
          <a:xfrm>
            <a:off x="9360799" y="3284121"/>
            <a:ext cx="186281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he-IL" sz="2000" dirty="0" smtClean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הגרף הנ"ל מציג את מספר התקלות לפי סטאטוסים שונים במהלך הסבבים השונים</a:t>
            </a:r>
            <a:endParaRPr lang="he-IL" sz="2000" dirty="0"/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203" y="2250334"/>
            <a:ext cx="8494887" cy="3937128"/>
          </a:xfrm>
          <a:prstGeom prst="rect">
            <a:avLst/>
          </a:prstGeom>
        </p:spPr>
      </p:pic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6192C-A200-4A2C-9541-77E438520577}" type="slidenum">
              <a:rPr lang="he-IL" smtClean="0"/>
              <a:t>12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97243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5124" y="327546"/>
            <a:ext cx="1978926" cy="1978926"/>
          </a:xfrm>
          <a:prstGeom prst="rect">
            <a:avLst/>
          </a:prstGeom>
        </p:spPr>
      </p:pic>
      <p:sp>
        <p:nvSpPr>
          <p:cNvPr id="7" name="מלבן 6"/>
          <p:cNvSpPr/>
          <p:nvPr/>
        </p:nvSpPr>
        <p:spPr>
          <a:xfrm>
            <a:off x="2833865" y="855344"/>
            <a:ext cx="54393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מסקנות והמלצות</a:t>
            </a:r>
            <a:endParaRPr lang="he-IL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6192C-A200-4A2C-9541-77E438520577}" type="slidenum">
              <a:rPr lang="he-IL" smtClean="0"/>
              <a:t>13</a:t>
            </a:fld>
            <a:endParaRPr lang="he-IL"/>
          </a:p>
        </p:txBody>
      </p:sp>
      <p:sp>
        <p:nvSpPr>
          <p:cNvPr id="5" name="מלבן 4"/>
          <p:cNvSpPr/>
          <p:nvPr/>
        </p:nvSpPr>
        <p:spPr>
          <a:xfrm>
            <a:off x="1325218" y="2625772"/>
            <a:ext cx="8054802" cy="37807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r" rtl="1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"/>
            </a:pPr>
            <a:r>
              <a:rPr lang="he-IL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נמליץ דבר ראשון, </a:t>
            </a:r>
            <a:r>
              <a:rPr lang="he-IL" sz="2000" u="sng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ע"פ הנדרש בחוק</a:t>
            </a:r>
            <a:r>
              <a:rPr lang="he-IL" sz="20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e-IL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להוסיף הנגשה לבעלי מוגבלויות באופן מידי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r" rtl="1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"/>
            </a:pPr>
            <a:r>
              <a:rPr lang="he-IL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נמליץ לשנות את צבע רקע האתר לצבע יותר בהיר המקל על הצפייה 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r" rtl="1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"/>
            </a:pPr>
            <a:r>
              <a:rPr lang="he-IL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נמליץ להוסיף שפות נוספות לאתר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r>
              <a:rPr lang="he-IL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רוסית, ערבית, אנגלית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r" rtl="1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"/>
            </a:pPr>
            <a:r>
              <a:rPr lang="he-IL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נמליץ  להוסיף כפתור 'אחורה' לחזרה נוחה לעמוד הקודם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r" rtl="1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"/>
            </a:pPr>
            <a:r>
              <a:rPr lang="he-IL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נמליץ להוסיף סרגל חיפוש 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r" rtl="1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"/>
            </a:pPr>
            <a:r>
              <a:rPr lang="he-IL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נמליץ להוריד עומס ולייצר תפריט בצורת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Drop down list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r" rtl="1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"/>
            </a:pPr>
            <a:r>
              <a:rPr lang="he-IL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נמליץ להקפיד על מלל תקין ללא שגיאות כתיב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r" rtl="1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"/>
            </a:pPr>
            <a:r>
              <a:rPr lang="he-IL" sz="20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נמליץ </a:t>
            </a:r>
            <a:r>
              <a:rPr lang="he-IL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להוסיף מידע על אנשי הצוות במרפאה + תמונות 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r" rtl="1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"/>
            </a:pPr>
            <a:r>
              <a:rPr lang="he-IL" sz="20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נמליץ </a:t>
            </a:r>
            <a:r>
              <a:rPr lang="he-IL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להוסיף מידע על טיפולי הקוסמטיקה הזמינים ללקוחות המרפאה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r" rtl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"/>
            </a:pPr>
            <a:r>
              <a:rPr lang="he-IL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נמליץ להוסיף מפת אתר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08903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5124" y="327546"/>
            <a:ext cx="1978926" cy="1978926"/>
          </a:xfrm>
          <a:prstGeom prst="rect">
            <a:avLst/>
          </a:prstGeom>
        </p:spPr>
      </p:pic>
      <p:sp>
        <p:nvSpPr>
          <p:cNvPr id="7" name="מלבן 6"/>
          <p:cNvSpPr/>
          <p:nvPr/>
        </p:nvSpPr>
        <p:spPr>
          <a:xfrm>
            <a:off x="4124112" y="3044114"/>
            <a:ext cx="34932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תודה רבה!</a:t>
            </a:r>
            <a:endParaRPr lang="he-IL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6192C-A200-4A2C-9541-77E438520577}" type="slidenum">
              <a:rPr lang="he-IL" smtClean="0"/>
              <a:t>14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94949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מציין מיקום תוכן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0027857"/>
              </p:ext>
            </p:extLst>
          </p:nvPr>
        </p:nvGraphicFramePr>
        <p:xfrm>
          <a:off x="1156251" y="2491409"/>
          <a:ext cx="9405731" cy="39373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מלבן 7"/>
          <p:cNvSpPr/>
          <p:nvPr/>
        </p:nvSpPr>
        <p:spPr>
          <a:xfrm>
            <a:off x="3939359" y="718294"/>
            <a:ext cx="38395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תוכן עניינים</a:t>
            </a:r>
            <a:endParaRPr lang="he-IL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6192C-A200-4A2C-9541-77E438520577}" type="slidenum">
              <a:rPr lang="he-IL" smtClean="0"/>
              <a:t>2</a:t>
            </a:fld>
            <a:endParaRPr lang="he-IL"/>
          </a:p>
        </p:txBody>
      </p:sp>
      <p:pic>
        <p:nvPicPr>
          <p:cNvPr id="10" name="תמונה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75124" y="327546"/>
            <a:ext cx="1978926" cy="1978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562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5124" y="327546"/>
            <a:ext cx="1978926" cy="1978926"/>
          </a:xfrm>
          <a:prstGeom prst="rect">
            <a:avLst/>
          </a:prstGeom>
        </p:spPr>
      </p:pic>
      <p:sp>
        <p:nvSpPr>
          <p:cNvPr id="6" name="מלבן 5"/>
          <p:cNvSpPr/>
          <p:nvPr/>
        </p:nvSpPr>
        <p:spPr>
          <a:xfrm>
            <a:off x="3522154" y="678116"/>
            <a:ext cx="42995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מטרת המצגת</a:t>
            </a:r>
            <a:endParaRPr lang="he-IL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7" name="מלבן 6"/>
          <p:cNvSpPr/>
          <p:nvPr/>
        </p:nvSpPr>
        <p:spPr>
          <a:xfrm>
            <a:off x="2461767" y="1601446"/>
            <a:ext cx="64203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ותיאור האתר הנבדק</a:t>
            </a:r>
            <a:endParaRPr lang="he-IL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8" name="מלבן 7"/>
          <p:cNvSpPr/>
          <p:nvPr/>
        </p:nvSpPr>
        <p:spPr>
          <a:xfrm>
            <a:off x="3522155" y="3147916"/>
            <a:ext cx="6096000" cy="139301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 algn="r" rtl="1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he-IL" sz="20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סיכום תוצאות הבדיקות (מה נבדק, מהן התוצאות)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r" rtl="1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he-IL" sz="20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סיפוק ערך מוסף המבוסס על התוצאות הללו (גרפים וסטטיסטיקות)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r" rtl="1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he-IL" sz="20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ניתוח סיכונים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מלבן 8"/>
          <p:cNvSpPr/>
          <p:nvPr/>
        </p:nvSpPr>
        <p:spPr>
          <a:xfrm>
            <a:off x="1974573" y="4792101"/>
            <a:ext cx="7643581" cy="75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sz="20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תוצאות מסמך זה מאפשרות למשתמש / מנהל הפרויקט לקבל החלטה </a:t>
            </a:r>
            <a:r>
              <a:rPr lang="he-IL" sz="2000" dirty="0" smtClean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                      האם </a:t>
            </a:r>
            <a:r>
              <a:rPr lang="he-IL" sz="20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להעביר את המערכת לשלב הבא </a:t>
            </a:r>
            <a:r>
              <a:rPr lang="he-IL" sz="2000" dirty="0" smtClean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– </a:t>
            </a:r>
            <a:r>
              <a:rPr lang="he-IL" sz="20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עדכון </a:t>
            </a:r>
            <a:r>
              <a:rPr lang="he-IL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גרסה חדשה לאתר.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0" name="מציין מיקום של מספר שקופית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6192C-A200-4A2C-9541-77E438520577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97783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5124" y="327546"/>
            <a:ext cx="1978926" cy="1978926"/>
          </a:xfrm>
          <a:prstGeom prst="rect">
            <a:avLst/>
          </a:prstGeom>
        </p:spPr>
      </p:pic>
      <p:sp>
        <p:nvSpPr>
          <p:cNvPr id="6" name="מלבן 5"/>
          <p:cNvSpPr/>
          <p:nvPr/>
        </p:nvSpPr>
        <p:spPr>
          <a:xfrm>
            <a:off x="3522154" y="678116"/>
            <a:ext cx="42995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מטרת המצגת</a:t>
            </a:r>
            <a:endParaRPr lang="he-IL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7" name="מלבן 6"/>
          <p:cNvSpPr/>
          <p:nvPr/>
        </p:nvSpPr>
        <p:spPr>
          <a:xfrm>
            <a:off x="2461767" y="1601446"/>
            <a:ext cx="64203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ותיאור האתר הנבדק</a:t>
            </a:r>
            <a:endParaRPr lang="he-IL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0" name="מציין מיקום של מספר שקופית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6192C-A200-4A2C-9541-77E438520577}" type="slidenum">
              <a:rPr lang="he-IL" smtClean="0"/>
              <a:t>4</a:t>
            </a:fld>
            <a:endParaRPr lang="he-IL"/>
          </a:p>
        </p:txBody>
      </p:sp>
      <p:sp>
        <p:nvSpPr>
          <p:cNvPr id="2" name="מלבן 1"/>
          <p:cNvSpPr/>
          <p:nvPr/>
        </p:nvSpPr>
        <p:spPr>
          <a:xfrm>
            <a:off x="941941" y="3044284"/>
            <a:ext cx="8733183" cy="2778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sz="2400" i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סוג האתר: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e-IL" sz="20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אתר זה הינו אתר תדמית למרפאות השיניים של ד"ר </a:t>
            </a:r>
            <a:r>
              <a:rPr lang="he-IL" sz="20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עמאשה</a:t>
            </a:r>
            <a:r>
              <a:rPr lang="he-IL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sz="2400" i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למי מיועד האתר: 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לקוחות פוטנציאלים אשר מחפשים מידע לגבי רפואת שיניים ואסתטיקה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sz="2400" i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מה מטרת האתר: 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נועד להציג מידע לחשוף ולהפנות לקוחות  חדשים אל מרפאות השיניים של ד"ר </a:t>
            </a:r>
            <a:r>
              <a:rPr lang="he-IL" sz="20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עמאשה</a:t>
            </a:r>
            <a:r>
              <a:rPr lang="he-IL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6226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5124" y="327546"/>
            <a:ext cx="1978926" cy="1978926"/>
          </a:xfrm>
          <a:prstGeom prst="rect">
            <a:avLst/>
          </a:prstGeom>
        </p:spPr>
      </p:pic>
      <p:sp>
        <p:nvSpPr>
          <p:cNvPr id="7" name="מלבן 6"/>
          <p:cNvSpPr/>
          <p:nvPr/>
        </p:nvSpPr>
        <p:spPr>
          <a:xfrm>
            <a:off x="3568847" y="683569"/>
            <a:ext cx="44983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שיטת העבודה</a:t>
            </a:r>
            <a:endParaRPr lang="he-IL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9" name="מלבן 8"/>
          <p:cNvSpPr/>
          <p:nvPr/>
        </p:nvSpPr>
        <p:spPr>
          <a:xfrm>
            <a:off x="2991726" y="2398598"/>
            <a:ext cx="6096000" cy="436402"/>
          </a:xfrm>
          <a:prstGeom prst="rect">
            <a:avLst/>
          </a:prstGeom>
        </p:spPr>
        <p:txBody>
          <a:bodyPr>
            <a:spAutoFit/>
          </a:bodyPr>
          <a:lstStyle/>
          <a:p>
            <a:pPr marL="537845" indent="-285750" algn="r" rtl="1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ꭗ"/>
            </a:pPr>
            <a:r>
              <a:rPr lang="he-IL" sz="22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העדר </a:t>
            </a:r>
            <a:r>
              <a:rPr lang="he-IL" sz="2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מסמך אפיון של אתר </a:t>
            </a:r>
            <a:r>
              <a:rPr lang="he-IL" sz="22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האינטרנט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1" name="מלבן 10"/>
          <p:cNvSpPr/>
          <p:nvPr/>
        </p:nvSpPr>
        <p:spPr>
          <a:xfrm>
            <a:off x="2848488" y="3020525"/>
            <a:ext cx="6012095" cy="4364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r" rtl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"/>
            </a:pPr>
            <a:r>
              <a:rPr lang="he-IL" sz="2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בדיקות </a:t>
            </a:r>
            <a:r>
              <a:rPr lang="en-US" sz="2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Exploratory Testing</a:t>
            </a:r>
            <a:r>
              <a:rPr lang="he-IL" sz="2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בשילוב עם </a:t>
            </a:r>
            <a:r>
              <a:rPr lang="en-US" sz="2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Check </a:t>
            </a:r>
            <a:r>
              <a:rPr lang="en-US" sz="22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List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3" name="מלבן 12"/>
          <p:cNvSpPr/>
          <p:nvPr/>
        </p:nvSpPr>
        <p:spPr>
          <a:xfrm>
            <a:off x="2538403" y="3651708"/>
            <a:ext cx="6322180" cy="4364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r" rtl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"/>
            </a:pPr>
            <a:r>
              <a:rPr lang="he-IL" sz="22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הבדיקות יבוצעו אך ורק על סביבת </a:t>
            </a:r>
            <a:r>
              <a:rPr lang="en-US" sz="22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Client Side Testing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4" name="מלבן 13"/>
          <p:cNvSpPr/>
          <p:nvPr/>
        </p:nvSpPr>
        <p:spPr>
          <a:xfrm>
            <a:off x="2912975" y="4256387"/>
            <a:ext cx="6096000" cy="438582"/>
          </a:xfrm>
          <a:prstGeom prst="rect">
            <a:avLst/>
          </a:prstGeom>
        </p:spPr>
        <p:txBody>
          <a:bodyPr>
            <a:spAutoFit/>
          </a:bodyPr>
          <a:lstStyle/>
          <a:p>
            <a:pPr marL="537845" indent="-285750" algn="r" rtl="1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ꭗ"/>
            </a:pPr>
            <a:r>
              <a:rPr lang="en-US" sz="22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Server Side Testing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5" name="מלבן 14"/>
          <p:cNvSpPr/>
          <p:nvPr/>
        </p:nvSpPr>
        <p:spPr>
          <a:xfrm>
            <a:off x="4729323" y="4903898"/>
            <a:ext cx="4131260" cy="4364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r" rtl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"/>
            </a:pPr>
            <a:r>
              <a:rPr lang="he-IL" sz="22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הבדיקות שנעשו הן בדיקות ידניות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6" name="מציין מיקום של מספר שקופית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6192C-A200-4A2C-9541-77E438520577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11521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5124" y="327546"/>
            <a:ext cx="1978926" cy="1978926"/>
          </a:xfrm>
          <a:prstGeom prst="rect">
            <a:avLst/>
          </a:prstGeom>
        </p:spPr>
      </p:pic>
      <p:sp>
        <p:nvSpPr>
          <p:cNvPr id="7" name="מלבן 6"/>
          <p:cNvSpPr/>
          <p:nvPr/>
        </p:nvSpPr>
        <p:spPr>
          <a:xfrm>
            <a:off x="3195262" y="738235"/>
            <a:ext cx="50593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הבדיקות שנעשו</a:t>
            </a:r>
            <a:endParaRPr lang="he-IL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2" name="מלבן 1"/>
          <p:cNvSpPr/>
          <p:nvPr/>
        </p:nvSpPr>
        <p:spPr>
          <a:xfrm>
            <a:off x="1258956" y="2306472"/>
            <a:ext cx="7832035" cy="3503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r" rtl="1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he-IL" sz="2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בדיקות </a:t>
            </a:r>
            <a:r>
              <a:rPr lang="en-US" sz="2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GUI</a:t>
            </a:r>
            <a:r>
              <a:rPr lang="he-IL" sz="2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– תצוגת האתר, פונטים, שדות טקסט, כפתורים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r" rtl="1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he-IL" sz="2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בדיקת </a:t>
            </a:r>
            <a:r>
              <a:rPr lang="he-IL" sz="22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פונקציונאליות – פעולות עיקריות באתר</a:t>
            </a:r>
            <a:r>
              <a:rPr lang="en-US" sz="22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r>
              <a:rPr lang="he-IL" sz="22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מעבר בין דפים, צפייה במידע ותמונות, השארת פרטי התקשרות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r" rtl="1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Usability</a:t>
            </a:r>
            <a:r>
              <a:rPr lang="he-IL" sz="22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-שימושיות האתר למשתמש, האם הוא מובן וידידותי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r" rtl="1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Compatibility</a:t>
            </a:r>
            <a:r>
              <a:rPr lang="ar-SA" sz="2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</a:t>
            </a:r>
            <a:r>
              <a:rPr lang="he-IL" sz="2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התאמה </a:t>
            </a:r>
            <a:r>
              <a:rPr lang="he-IL" sz="22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לדפדפנים שונים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r" rtl="1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he-IL" sz="2200" dirty="0"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בדיקות </a:t>
            </a:r>
            <a:r>
              <a:rPr lang="en-US" sz="2200" dirty="0">
                <a:latin typeface="David" panose="020E0502060401010101" pitchFamily="34" charset="-79"/>
                <a:ea typeface="Calibri" panose="020F0502020204030204" pitchFamily="34" charset="0"/>
                <a:cs typeface="+mj-cs"/>
              </a:rPr>
              <a:t>Regression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+mj-cs"/>
            </a:endParaRP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6192C-A200-4A2C-9541-77E438520577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59770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5124" y="327546"/>
            <a:ext cx="1978926" cy="1978926"/>
          </a:xfrm>
          <a:prstGeom prst="rect">
            <a:avLst/>
          </a:prstGeom>
        </p:spPr>
      </p:pic>
      <p:sp>
        <p:nvSpPr>
          <p:cNvPr id="7" name="מלבן 6"/>
          <p:cNvSpPr/>
          <p:nvPr/>
        </p:nvSpPr>
        <p:spPr>
          <a:xfrm>
            <a:off x="2684707" y="738235"/>
            <a:ext cx="60805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הבדיקות שלא נעשו</a:t>
            </a:r>
            <a:endParaRPr lang="he-IL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2" name="מלבן 1"/>
          <p:cNvSpPr/>
          <p:nvPr/>
        </p:nvSpPr>
        <p:spPr>
          <a:xfrm>
            <a:off x="557628" y="2478751"/>
            <a:ext cx="9117496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US" sz="2200" dirty="0">
                <a:cs typeface="+mj-cs"/>
              </a:rPr>
              <a:t>Accessibility</a:t>
            </a:r>
            <a:r>
              <a:rPr lang="he-IL" sz="2200" dirty="0">
                <a:cs typeface="+mj-cs"/>
              </a:rPr>
              <a:t> </a:t>
            </a:r>
            <a:endParaRPr lang="he-IL" sz="2200" dirty="0" smtClean="0">
              <a:cs typeface="+mj-cs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US" sz="2200" dirty="0" smtClean="0">
                <a:cs typeface="+mj-cs"/>
              </a:rPr>
              <a:t>Boundary values</a:t>
            </a:r>
            <a:endParaRPr lang="en-US" sz="2200" dirty="0">
              <a:cs typeface="+mj-cs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US" sz="2200" dirty="0">
                <a:cs typeface="+mj-cs"/>
              </a:rPr>
              <a:t>C.R.U.D</a:t>
            </a:r>
            <a:r>
              <a:rPr lang="he-IL" sz="2200" dirty="0">
                <a:cs typeface="+mj-cs"/>
              </a:rPr>
              <a:t> </a:t>
            </a:r>
            <a:endParaRPr lang="he-IL" sz="2200" dirty="0" smtClean="0">
              <a:cs typeface="+mj-cs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he-IL" sz="2200" dirty="0">
              <a:cs typeface="+mj-cs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US" sz="2200" dirty="0" smtClean="0">
                <a:cs typeface="+mj-cs"/>
              </a:rPr>
              <a:t>Maintainability</a:t>
            </a:r>
            <a:r>
              <a:rPr lang="he-IL" sz="2200" dirty="0" smtClean="0">
                <a:cs typeface="+mj-cs"/>
              </a:rPr>
              <a:t> </a:t>
            </a:r>
            <a:r>
              <a:rPr lang="he-IL" sz="2200" dirty="0">
                <a:cs typeface="+mj-cs"/>
              </a:rPr>
              <a:t>– מכיוון שהבדיקות מבוצעות כ- </a:t>
            </a:r>
            <a:r>
              <a:rPr lang="en-US" sz="2200" dirty="0">
                <a:cs typeface="+mj-cs"/>
              </a:rPr>
              <a:t>Client side testing</a:t>
            </a:r>
            <a:r>
              <a:rPr lang="he-IL" sz="2200" dirty="0">
                <a:cs typeface="+mj-cs"/>
              </a:rPr>
              <a:t> לא ניתן לבצע בדיקות אלו</a:t>
            </a:r>
            <a:endParaRPr lang="en-US" sz="2200" dirty="0">
              <a:cs typeface="+mj-cs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US" sz="2200" dirty="0">
                <a:cs typeface="+mj-cs"/>
              </a:rPr>
              <a:t>Survival and recovery</a:t>
            </a:r>
            <a:r>
              <a:rPr lang="he-IL" sz="2200" dirty="0">
                <a:cs typeface="+mj-cs"/>
              </a:rPr>
              <a:t> - מכיוון שהבדיקות מבוצעות כ- </a:t>
            </a:r>
            <a:r>
              <a:rPr lang="en-US" sz="2200" dirty="0">
                <a:cs typeface="+mj-cs"/>
              </a:rPr>
              <a:t>Client side testing</a:t>
            </a:r>
            <a:r>
              <a:rPr lang="he-IL" sz="2200" dirty="0">
                <a:cs typeface="+mj-cs"/>
              </a:rPr>
              <a:t> לא ניתן לבצע בדיקות אלו</a:t>
            </a:r>
            <a:endParaRPr lang="en-US" sz="2200" dirty="0">
              <a:cs typeface="+mj-cs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US" sz="2200" dirty="0">
                <a:cs typeface="+mj-cs"/>
              </a:rPr>
              <a:t>Security</a:t>
            </a:r>
            <a:r>
              <a:rPr lang="he-IL" sz="2200" dirty="0">
                <a:cs typeface="+mj-cs"/>
              </a:rPr>
              <a:t> – מכיוון שהבדיקות מבוצעות כ- </a:t>
            </a:r>
            <a:r>
              <a:rPr lang="en-US" sz="2200" dirty="0">
                <a:cs typeface="+mj-cs"/>
              </a:rPr>
              <a:t>Client side testing</a:t>
            </a:r>
            <a:r>
              <a:rPr lang="he-IL" sz="2200" dirty="0">
                <a:cs typeface="+mj-cs"/>
              </a:rPr>
              <a:t> לא ניתן לבצע בדיקות אלו</a:t>
            </a:r>
            <a:endParaRPr lang="en-US" sz="2200" dirty="0">
              <a:cs typeface="+mj-cs"/>
            </a:endParaRP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6192C-A200-4A2C-9541-77E438520577}" type="slidenum">
              <a:rPr lang="he-IL" smtClean="0"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041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5124" y="327546"/>
            <a:ext cx="1978926" cy="1978926"/>
          </a:xfrm>
          <a:prstGeom prst="rect">
            <a:avLst/>
          </a:prstGeom>
        </p:spPr>
      </p:pic>
      <p:sp>
        <p:nvSpPr>
          <p:cNvPr id="7" name="מלבן 6"/>
          <p:cNvSpPr/>
          <p:nvPr/>
        </p:nvSpPr>
        <p:spPr>
          <a:xfrm>
            <a:off x="4165883" y="738235"/>
            <a:ext cx="311816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מפת אתר</a:t>
            </a:r>
            <a:endParaRPr lang="he-IL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pic>
        <p:nvPicPr>
          <p:cNvPr id="5" name="תמונה 4"/>
          <p:cNvPicPr/>
          <p:nvPr/>
        </p:nvPicPr>
        <p:blipFill>
          <a:blip r:embed="rId3"/>
          <a:stretch>
            <a:fillRect/>
          </a:stretch>
        </p:blipFill>
        <p:spPr>
          <a:xfrm>
            <a:off x="2336009" y="1661565"/>
            <a:ext cx="6937993" cy="5029794"/>
          </a:xfrm>
          <a:prstGeom prst="rect">
            <a:avLst/>
          </a:prstGeom>
        </p:spPr>
      </p:pic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6192C-A200-4A2C-9541-77E438520577}" type="slidenum">
              <a:rPr lang="he-IL" smtClean="0"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10435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5124" y="327546"/>
            <a:ext cx="1978926" cy="1978926"/>
          </a:xfrm>
          <a:prstGeom prst="rect">
            <a:avLst/>
          </a:prstGeom>
        </p:spPr>
      </p:pic>
      <p:sp>
        <p:nvSpPr>
          <p:cNvPr id="7" name="מלבן 6"/>
          <p:cNvSpPr/>
          <p:nvPr/>
        </p:nvSpPr>
        <p:spPr>
          <a:xfrm>
            <a:off x="2858233" y="552146"/>
            <a:ext cx="6074099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לוח זמנים בתרשים </a:t>
            </a:r>
          </a:p>
          <a:p>
            <a:pPr algn="ctr"/>
            <a:r>
              <a:rPr lang="he-IL" sz="54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גאנט</a:t>
            </a:r>
            <a:endParaRPr lang="he-IL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pic>
        <p:nvPicPr>
          <p:cNvPr id="5" name="תמונה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139" y="2402956"/>
            <a:ext cx="10641001" cy="4349026"/>
          </a:xfrm>
          <a:prstGeom prst="rect">
            <a:avLst/>
          </a:prstGeom>
        </p:spPr>
      </p:pic>
      <p:sp>
        <p:nvSpPr>
          <p:cNvPr id="2" name="מציין מיקום של מספר שקופית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6192C-A200-4A2C-9541-77E438520577}" type="slidenum">
              <a:rPr lang="he-IL" smtClean="0"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55998254"/>
      </p:ext>
    </p:extLst>
  </p:cSld>
  <p:clrMapOvr>
    <a:masterClrMapping/>
  </p:clrMapOvr>
</p:sld>
</file>

<file path=ppt/theme/theme1.xml><?xml version="1.0" encoding="utf-8"?>
<a:theme xmlns:a="http://schemas.openxmlformats.org/drawingml/2006/main" name="פיאה">
  <a:themeElements>
    <a:clrScheme name="פיאה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פיאה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פיאה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פיאה</Template>
  <TotalTime>240</TotalTime>
  <Words>528</Words>
  <Application>Microsoft Office PowerPoint</Application>
  <PresentationFormat>מסך רחב</PresentationFormat>
  <Paragraphs>106</Paragraphs>
  <Slides>14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9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14</vt:i4>
      </vt:variant>
    </vt:vector>
  </HeadingPairs>
  <TitlesOfParts>
    <vt:vector size="24" baseType="lpstr">
      <vt:lpstr>Arial</vt:lpstr>
      <vt:lpstr>Calibri</vt:lpstr>
      <vt:lpstr>David</vt:lpstr>
      <vt:lpstr>Gisha</vt:lpstr>
      <vt:lpstr>Symbol</vt:lpstr>
      <vt:lpstr>Times New Roman</vt:lpstr>
      <vt:lpstr>Trebuchet MS</vt:lpstr>
      <vt:lpstr>Wingdings</vt:lpstr>
      <vt:lpstr>Wingdings 3</vt:lpstr>
      <vt:lpstr>פיאה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אסף קדם</dc:creator>
  <cp:lastModifiedBy>אסף קדם</cp:lastModifiedBy>
  <cp:revision>10</cp:revision>
  <dcterms:created xsi:type="dcterms:W3CDTF">2022-12-11T19:22:25Z</dcterms:created>
  <dcterms:modified xsi:type="dcterms:W3CDTF">2022-12-11T23:23:15Z</dcterms:modified>
</cp:coreProperties>
</file>