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notesMasterIdLst>
    <p:notesMasterId r:id="rId45"/>
  </p:notesMasterIdLst>
  <p:sldIdLst>
    <p:sldId id="257" r:id="rId2"/>
    <p:sldId id="256" r:id="rId3"/>
    <p:sldId id="271" r:id="rId4"/>
    <p:sldId id="273" r:id="rId5"/>
    <p:sldId id="274" r:id="rId6"/>
    <p:sldId id="275" r:id="rId7"/>
    <p:sldId id="258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76" r:id="rId17"/>
    <p:sldId id="285" r:id="rId18"/>
    <p:sldId id="286" r:id="rId19"/>
    <p:sldId id="287" r:id="rId20"/>
    <p:sldId id="288" r:id="rId21"/>
    <p:sldId id="289" r:id="rId22"/>
    <p:sldId id="290" r:id="rId23"/>
    <p:sldId id="259" r:id="rId24"/>
    <p:sldId id="291" r:id="rId25"/>
    <p:sldId id="292" r:id="rId26"/>
    <p:sldId id="262" r:id="rId27"/>
    <p:sldId id="263" r:id="rId28"/>
    <p:sldId id="264" r:id="rId29"/>
    <p:sldId id="293" r:id="rId30"/>
    <p:sldId id="295" r:id="rId31"/>
    <p:sldId id="294" r:id="rId32"/>
    <p:sldId id="296" r:id="rId33"/>
    <p:sldId id="297" r:id="rId34"/>
    <p:sldId id="298" r:id="rId35"/>
    <p:sldId id="299" r:id="rId36"/>
    <p:sldId id="266" r:id="rId37"/>
    <p:sldId id="267" r:id="rId38"/>
    <p:sldId id="302" r:id="rId39"/>
    <p:sldId id="301" r:id="rId40"/>
    <p:sldId id="303" r:id="rId41"/>
    <p:sldId id="300" r:id="rId42"/>
    <p:sldId id="304" r:id="rId43"/>
    <p:sldId id="261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65BF"/>
    <a:srgbClr val="F0DAEC"/>
    <a:srgbClr val="CE56AF"/>
    <a:srgbClr val="FCC0EF"/>
    <a:srgbClr val="F72DED"/>
    <a:srgbClr val="9C25FF"/>
    <a:srgbClr val="E4BA90"/>
    <a:srgbClr val="E3B98F"/>
    <a:srgbClr val="C6A073"/>
    <a:srgbClr val="C69F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>
      <p:cViewPr varScale="1">
        <p:scale>
          <a:sx n="114" d="100"/>
          <a:sy n="114" d="100"/>
        </p:scale>
        <p:origin x="150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ביניני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6710-48DC-887C-CCA822154BB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6-6710-48DC-887C-CCA822154BB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6710-48DC-887C-CCA822154BB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0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6710-48DC-887C-CCA822154BB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/>
                      <a:t>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6710-48DC-887C-CCA822154BB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/>
                      <a:t>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6710-48DC-887C-CCA822154BB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10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6710-48DC-887C-CCA822154BB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710-48DC-887C-CCA822154BB0}"/>
            </c:ext>
          </c:extLst>
        </c:ser>
        <c:ser>
          <c:idx val="3"/>
          <c:order val="1"/>
          <c:tx>
            <c:strRef>
              <c:f>Sheet1!$E$1</c:f>
              <c:strCache>
                <c:ptCount val="1"/>
                <c:pt idx="0">
                  <c:v>מינורי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3-6710-48DC-887C-CCA822154BB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9"/>
        <c:shape val="box"/>
        <c:axId val="1353381376"/>
        <c:axId val="1353377216"/>
        <c:axId val="0"/>
      </c:bar3DChart>
      <c:catAx>
        <c:axId val="135338137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53377216"/>
        <c:crosses val="autoZero"/>
        <c:auto val="1"/>
        <c:lblAlgn val="ctr"/>
        <c:lblOffset val="100"/>
        <c:noMultiLvlLbl val="0"/>
      </c:catAx>
      <c:valAx>
        <c:axId val="13533772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53381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43672169468671906"/>
          <c:y val="4.0136992506707936E-2"/>
          <c:w val="0.39191834109536938"/>
          <c:h val="0.133217417137126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064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5D56B1-AE75-49BE-907D-57BC7C5F0F8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CB5233-580E-4CF8-ABFE-C5597C04161D}">
      <dgm:prSet phldrT="[Text]"/>
      <dgm:spPr>
        <a:solidFill>
          <a:srgbClr val="92D050"/>
        </a:solidFill>
        <a:ln>
          <a:solidFill>
            <a:schemeClr val="accent4"/>
          </a:solidFill>
        </a:ln>
      </dgm:spPr>
      <dgm:t>
        <a:bodyPr/>
        <a:lstStyle/>
        <a:p>
          <a:r>
            <a:rPr lang="he-IL" b="1" dirty="0"/>
            <a:t>תיאור המערכת </a:t>
          </a:r>
          <a:endParaRPr lang="en-US" b="1" dirty="0"/>
        </a:p>
      </dgm:t>
    </dgm:pt>
    <dgm:pt modelId="{312D89C2-0E34-4874-AC3E-508E493B8B2E}" type="parTrans" cxnId="{05955317-23ED-43F6-9199-309379FB525F}">
      <dgm:prSet/>
      <dgm:spPr/>
      <dgm:t>
        <a:bodyPr/>
        <a:lstStyle/>
        <a:p>
          <a:endParaRPr lang="en-US"/>
        </a:p>
      </dgm:t>
    </dgm:pt>
    <dgm:pt modelId="{004ADB50-0C6C-4C6A-866B-523CCB81E7D3}" type="sibTrans" cxnId="{05955317-23ED-43F6-9199-309379FB525F}">
      <dgm:prSet/>
      <dgm:spPr/>
      <dgm:t>
        <a:bodyPr/>
        <a:lstStyle/>
        <a:p>
          <a:endParaRPr lang="en-US"/>
        </a:p>
      </dgm:t>
    </dgm:pt>
    <dgm:pt modelId="{8BCE6CE3-1ECD-4982-9B04-286E31EA3382}">
      <dgm:prSet custT="1"/>
      <dgm:spPr>
        <a:solidFill>
          <a:schemeClr val="accent4">
            <a:lumMod val="40000"/>
            <a:lumOff val="60000"/>
            <a:alpha val="90000"/>
          </a:schemeClr>
        </a:solidFill>
        <a:ln>
          <a:solidFill>
            <a:schemeClr val="accent4">
              <a:lumMod val="40000"/>
              <a:lumOff val="60000"/>
              <a:alpha val="90000"/>
            </a:schemeClr>
          </a:solidFill>
        </a:ln>
      </dgm:spPr>
      <dgm:t>
        <a:bodyPr/>
        <a:lstStyle/>
        <a:p>
          <a:pPr algn="r" rtl="1">
            <a:buFont typeface="Arial" panose="020B0604020202020204" pitchFamily="34" charset="0"/>
            <a:buChar char="•"/>
          </a:pPr>
          <a:r>
            <a:rPr lang="he-IL" sz="3200" b="1" dirty="0">
              <a:latin typeface="David" panose="020E0502060401010101" pitchFamily="34" charset="-79"/>
              <a:cs typeface="David" panose="020E0502060401010101" pitchFamily="34" charset="-79"/>
            </a:rPr>
            <a:t>פונקציות</a:t>
          </a:r>
          <a:r>
            <a:rPr lang="he-IL" sz="3200" b="1" baseline="0" dirty="0">
              <a:latin typeface="David" panose="020E0502060401010101" pitchFamily="34" charset="-79"/>
              <a:cs typeface="David" panose="020E0502060401010101" pitchFamily="34" charset="-79"/>
            </a:rPr>
            <a:t> עיקריות </a:t>
          </a:r>
          <a:endParaRPr lang="en-US" sz="3200" b="1" dirty="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F07A8C6B-54C1-43F9-8FDA-731A76EB6D5D}" type="parTrans" cxnId="{32CC3C51-6E75-40B3-AF34-8DBAE22040C5}">
      <dgm:prSet/>
      <dgm:spPr/>
      <dgm:t>
        <a:bodyPr/>
        <a:lstStyle/>
        <a:p>
          <a:endParaRPr lang="en-US"/>
        </a:p>
      </dgm:t>
    </dgm:pt>
    <dgm:pt modelId="{1A57E5E2-C89D-42A7-8C0A-D0FE7A9C167B}" type="sibTrans" cxnId="{32CC3C51-6E75-40B3-AF34-8DBAE22040C5}">
      <dgm:prSet/>
      <dgm:spPr/>
      <dgm:t>
        <a:bodyPr/>
        <a:lstStyle/>
        <a:p>
          <a:endParaRPr lang="en-US"/>
        </a:p>
      </dgm:t>
    </dgm:pt>
    <dgm:pt modelId="{E7C3001B-6C8E-46A0-940D-0B424870D806}">
      <dgm:prSet custT="1"/>
      <dgm:spPr>
        <a:solidFill>
          <a:schemeClr val="accent4">
            <a:lumMod val="40000"/>
            <a:lumOff val="60000"/>
            <a:alpha val="90000"/>
          </a:schemeClr>
        </a:solidFill>
        <a:ln>
          <a:solidFill>
            <a:schemeClr val="accent4">
              <a:lumMod val="40000"/>
              <a:lumOff val="60000"/>
              <a:alpha val="90000"/>
            </a:schemeClr>
          </a:solidFill>
        </a:ln>
      </dgm:spPr>
      <dgm:t>
        <a:bodyPr/>
        <a:lstStyle/>
        <a:p>
          <a:pPr algn="r" rtl="1">
            <a:buFont typeface="Arial" panose="020B0604020202020204" pitchFamily="34" charset="0"/>
            <a:buChar char="•"/>
          </a:pPr>
          <a:r>
            <a:rPr lang="he-IL" sz="3200" b="1" dirty="0">
              <a:latin typeface="David" panose="020E0502060401010101" pitchFamily="34" charset="-79"/>
              <a:cs typeface="David" panose="020E0502060401010101" pitchFamily="34" charset="-79"/>
            </a:rPr>
            <a:t>מושגים</a:t>
          </a:r>
          <a:r>
            <a:rPr lang="he-IL" sz="3600" dirty="0">
              <a:latin typeface="David" panose="020E0502060401010101" pitchFamily="34" charset="-79"/>
              <a:cs typeface="David" panose="020E0502060401010101" pitchFamily="34" charset="-79"/>
            </a:rPr>
            <a:t> </a:t>
          </a:r>
          <a:endParaRPr lang="en-US" sz="3600" dirty="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11F2C3FC-467D-486F-A0CE-DE66B22B1180}" type="parTrans" cxnId="{9EABC2F8-FB52-4B48-B21A-5F4873B9930A}">
      <dgm:prSet/>
      <dgm:spPr/>
      <dgm:t>
        <a:bodyPr/>
        <a:lstStyle/>
        <a:p>
          <a:endParaRPr lang="en-US"/>
        </a:p>
      </dgm:t>
    </dgm:pt>
    <dgm:pt modelId="{7B630CE5-0F12-4BAF-8753-A54CCC39FDE6}" type="sibTrans" cxnId="{9EABC2F8-FB52-4B48-B21A-5F4873B9930A}">
      <dgm:prSet/>
      <dgm:spPr/>
      <dgm:t>
        <a:bodyPr/>
        <a:lstStyle/>
        <a:p>
          <a:endParaRPr lang="en-US"/>
        </a:p>
      </dgm:t>
    </dgm:pt>
    <dgm:pt modelId="{816E026B-C763-493B-B946-D44BFE9CC1D9}">
      <dgm:prSet custT="1"/>
      <dgm:spPr>
        <a:solidFill>
          <a:schemeClr val="accent4">
            <a:lumMod val="40000"/>
            <a:lumOff val="60000"/>
            <a:alpha val="90000"/>
          </a:schemeClr>
        </a:solidFill>
        <a:ln>
          <a:solidFill>
            <a:schemeClr val="accent4">
              <a:lumMod val="40000"/>
              <a:lumOff val="60000"/>
              <a:alpha val="90000"/>
            </a:schemeClr>
          </a:solidFill>
        </a:ln>
      </dgm:spPr>
      <dgm:t>
        <a:bodyPr/>
        <a:lstStyle/>
        <a:p>
          <a:pPr algn="r" rtl="1">
            <a:buFont typeface="Arial" panose="020B0604020202020204" pitchFamily="34" charset="0"/>
            <a:buNone/>
          </a:pPr>
          <a:endParaRPr lang="en-US" sz="1600" b="1" dirty="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41E09798-65CD-4043-9369-7B2D928A7ADC}" type="parTrans" cxnId="{E5BEE9DA-7225-4971-BC4A-C720B588DCFA}">
      <dgm:prSet/>
      <dgm:spPr/>
      <dgm:t>
        <a:bodyPr/>
        <a:lstStyle/>
        <a:p>
          <a:endParaRPr lang="en-US"/>
        </a:p>
      </dgm:t>
    </dgm:pt>
    <dgm:pt modelId="{EDBF7B3E-9A7C-4D4A-956E-7AC111CE62CB}" type="sibTrans" cxnId="{E5BEE9DA-7225-4971-BC4A-C720B588DCFA}">
      <dgm:prSet/>
      <dgm:spPr/>
      <dgm:t>
        <a:bodyPr/>
        <a:lstStyle/>
        <a:p>
          <a:endParaRPr lang="en-US"/>
        </a:p>
      </dgm:t>
    </dgm:pt>
    <dgm:pt modelId="{4325EA3A-8BED-41AB-B265-840005439857}" type="pres">
      <dgm:prSet presAssocID="{585D56B1-AE75-49BE-907D-57BC7C5F0F8C}" presName="Name0" presStyleCnt="0">
        <dgm:presLayoutVars>
          <dgm:dir/>
          <dgm:animLvl val="lvl"/>
          <dgm:resizeHandles val="exact"/>
        </dgm:presLayoutVars>
      </dgm:prSet>
      <dgm:spPr/>
    </dgm:pt>
    <dgm:pt modelId="{40225230-BEEA-47B3-8010-7E7F8AFA86DF}" type="pres">
      <dgm:prSet presAssocID="{FCCB5233-580E-4CF8-ABFE-C5597C04161D}" presName="composite" presStyleCnt="0"/>
      <dgm:spPr/>
    </dgm:pt>
    <dgm:pt modelId="{E80E9E72-414D-41D6-B39A-B0E4652FB2E9}" type="pres">
      <dgm:prSet presAssocID="{FCCB5233-580E-4CF8-ABFE-C5597C04161D}" presName="parTx" presStyleLbl="alignNode1" presStyleIdx="0" presStyleCnt="1" custScaleY="107835" custLinFactNeighborX="3224" custLinFactNeighborY="-12917">
        <dgm:presLayoutVars>
          <dgm:chMax val="0"/>
          <dgm:chPref val="0"/>
          <dgm:bulletEnabled val="1"/>
        </dgm:presLayoutVars>
      </dgm:prSet>
      <dgm:spPr/>
    </dgm:pt>
    <dgm:pt modelId="{A5803330-4EE3-40FB-8E92-DE75E0FD8B2E}" type="pres">
      <dgm:prSet presAssocID="{FCCB5233-580E-4CF8-ABFE-C5597C04161D}" presName="desTx" presStyleLbl="alignAccFollowNode1" presStyleIdx="0" presStyleCnt="1" custScaleX="100000" custScaleY="132474" custLinFactNeighborY="19317">
        <dgm:presLayoutVars>
          <dgm:bulletEnabled val="1"/>
        </dgm:presLayoutVars>
      </dgm:prSet>
      <dgm:spPr/>
    </dgm:pt>
  </dgm:ptLst>
  <dgm:cxnLst>
    <dgm:cxn modelId="{05955317-23ED-43F6-9199-309379FB525F}" srcId="{585D56B1-AE75-49BE-907D-57BC7C5F0F8C}" destId="{FCCB5233-580E-4CF8-ABFE-C5597C04161D}" srcOrd="0" destOrd="0" parTransId="{312D89C2-0E34-4874-AC3E-508E493B8B2E}" sibTransId="{004ADB50-0C6C-4C6A-866B-523CCB81E7D3}"/>
    <dgm:cxn modelId="{45E29B20-9E18-4500-BDE9-6AF4EF78EEE9}" type="presOf" srcId="{E7C3001B-6C8E-46A0-940D-0B424870D806}" destId="{A5803330-4EE3-40FB-8E92-DE75E0FD8B2E}" srcOrd="0" destOrd="2" presId="urn:microsoft.com/office/officeart/2005/8/layout/hList1"/>
    <dgm:cxn modelId="{32CC3C51-6E75-40B3-AF34-8DBAE22040C5}" srcId="{FCCB5233-580E-4CF8-ABFE-C5597C04161D}" destId="{8BCE6CE3-1ECD-4982-9B04-286E31EA3382}" srcOrd="0" destOrd="0" parTransId="{F07A8C6B-54C1-43F9-8FDA-731A76EB6D5D}" sibTransId="{1A57E5E2-C89D-42A7-8C0A-D0FE7A9C167B}"/>
    <dgm:cxn modelId="{B7C25858-EB0B-40AB-AA76-AA455CF76FB8}" type="presOf" srcId="{8BCE6CE3-1ECD-4982-9B04-286E31EA3382}" destId="{A5803330-4EE3-40FB-8E92-DE75E0FD8B2E}" srcOrd="0" destOrd="0" presId="urn:microsoft.com/office/officeart/2005/8/layout/hList1"/>
    <dgm:cxn modelId="{8F4DDD97-05EA-422B-B734-81198512CFDE}" type="presOf" srcId="{816E026B-C763-493B-B946-D44BFE9CC1D9}" destId="{A5803330-4EE3-40FB-8E92-DE75E0FD8B2E}" srcOrd="0" destOrd="1" presId="urn:microsoft.com/office/officeart/2005/8/layout/hList1"/>
    <dgm:cxn modelId="{9BCE8F98-22FD-4972-8F74-071F56F32BB8}" type="presOf" srcId="{585D56B1-AE75-49BE-907D-57BC7C5F0F8C}" destId="{4325EA3A-8BED-41AB-B265-840005439857}" srcOrd="0" destOrd="0" presId="urn:microsoft.com/office/officeart/2005/8/layout/hList1"/>
    <dgm:cxn modelId="{E5BEE9DA-7225-4971-BC4A-C720B588DCFA}" srcId="{FCCB5233-580E-4CF8-ABFE-C5597C04161D}" destId="{816E026B-C763-493B-B946-D44BFE9CC1D9}" srcOrd="1" destOrd="0" parTransId="{41E09798-65CD-4043-9369-7B2D928A7ADC}" sibTransId="{EDBF7B3E-9A7C-4D4A-956E-7AC111CE62CB}"/>
    <dgm:cxn modelId="{4161C9EE-BF58-457C-A7F1-F4145EE10FCD}" type="presOf" srcId="{FCCB5233-580E-4CF8-ABFE-C5597C04161D}" destId="{E80E9E72-414D-41D6-B39A-B0E4652FB2E9}" srcOrd="0" destOrd="0" presId="urn:microsoft.com/office/officeart/2005/8/layout/hList1"/>
    <dgm:cxn modelId="{9EABC2F8-FB52-4B48-B21A-5F4873B9930A}" srcId="{FCCB5233-580E-4CF8-ABFE-C5597C04161D}" destId="{E7C3001B-6C8E-46A0-940D-0B424870D806}" srcOrd="2" destOrd="0" parTransId="{11F2C3FC-467D-486F-A0CE-DE66B22B1180}" sibTransId="{7B630CE5-0F12-4BAF-8753-A54CCC39FDE6}"/>
    <dgm:cxn modelId="{627F0152-A6D3-41A6-9983-23848B7D8BD8}" type="presParOf" srcId="{4325EA3A-8BED-41AB-B265-840005439857}" destId="{40225230-BEEA-47B3-8010-7E7F8AFA86DF}" srcOrd="0" destOrd="0" presId="urn:microsoft.com/office/officeart/2005/8/layout/hList1"/>
    <dgm:cxn modelId="{EA6ACC21-ED0D-45BD-BAD0-578DB20C6925}" type="presParOf" srcId="{40225230-BEEA-47B3-8010-7E7F8AFA86DF}" destId="{E80E9E72-414D-41D6-B39A-B0E4652FB2E9}" srcOrd="0" destOrd="0" presId="urn:microsoft.com/office/officeart/2005/8/layout/hList1"/>
    <dgm:cxn modelId="{EC2AAEAE-77A2-4E2F-90D8-9592FA8870E7}" type="presParOf" srcId="{40225230-BEEA-47B3-8010-7E7F8AFA86DF}" destId="{A5803330-4EE3-40FB-8E92-DE75E0FD8B2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B0D93DC-1935-4E34-8022-3040B1626C3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65A167-B6AD-4CA3-86E1-9A1D85463C6F}">
      <dgm:prSet phldrT="[Text]"/>
      <dgm:spPr>
        <a:solidFill>
          <a:schemeClr val="accent1"/>
        </a:solidFill>
      </dgm:spPr>
      <dgm:t>
        <a:bodyPr/>
        <a:lstStyle/>
        <a:p>
          <a:r>
            <a:rPr lang="he-IL" dirty="0"/>
            <a:t>משתמשים</a:t>
          </a:r>
          <a:endParaRPr lang="en-US" dirty="0"/>
        </a:p>
      </dgm:t>
    </dgm:pt>
    <dgm:pt modelId="{CDA5642B-0B27-474D-8387-66733BBC0E73}" type="parTrans" cxnId="{7FE956FA-A957-4EBD-A536-8E89E706B7D9}">
      <dgm:prSet/>
      <dgm:spPr/>
      <dgm:t>
        <a:bodyPr/>
        <a:lstStyle/>
        <a:p>
          <a:endParaRPr lang="en-US"/>
        </a:p>
      </dgm:t>
    </dgm:pt>
    <dgm:pt modelId="{4F17D858-DE5D-4D72-AF03-6821FF7F5071}" type="sibTrans" cxnId="{7FE956FA-A957-4EBD-A536-8E89E706B7D9}">
      <dgm:prSet/>
      <dgm:spPr/>
      <dgm:t>
        <a:bodyPr/>
        <a:lstStyle/>
        <a:p>
          <a:endParaRPr lang="en-US"/>
        </a:p>
      </dgm:t>
    </dgm:pt>
    <dgm:pt modelId="{DDCFC05C-274F-458A-AEBF-13ED837A54C8}">
      <dgm:prSet phldrT="[Text]" custT="1"/>
      <dgm:spPr/>
      <dgm:t>
        <a:bodyPr/>
        <a:lstStyle/>
        <a:p>
          <a:pPr algn="r" rtl="1"/>
          <a:r>
            <a:rPr lang="he-IL" sz="1200" dirty="0"/>
            <a:t>הוספת משתמש </a:t>
          </a:r>
          <a:endParaRPr lang="en-US" sz="1200" dirty="0"/>
        </a:p>
      </dgm:t>
    </dgm:pt>
    <dgm:pt modelId="{1DFA415D-6D06-430F-AF87-1B157E6F9F38}" type="parTrans" cxnId="{A8878F87-4F3C-46AC-9AA3-A5DD16D545F3}">
      <dgm:prSet/>
      <dgm:spPr/>
      <dgm:t>
        <a:bodyPr/>
        <a:lstStyle/>
        <a:p>
          <a:endParaRPr lang="en-US"/>
        </a:p>
      </dgm:t>
    </dgm:pt>
    <dgm:pt modelId="{5D24942C-7994-4FB5-B45B-C70E39DD6FE5}" type="sibTrans" cxnId="{A8878F87-4F3C-46AC-9AA3-A5DD16D545F3}">
      <dgm:prSet/>
      <dgm:spPr/>
      <dgm:t>
        <a:bodyPr/>
        <a:lstStyle/>
        <a:p>
          <a:endParaRPr lang="en-US"/>
        </a:p>
      </dgm:t>
    </dgm:pt>
    <dgm:pt modelId="{8BAE370D-1887-458B-B15E-F9CBF4085F06}">
      <dgm:prSet phldrT="[Text]" custT="1"/>
      <dgm:spPr/>
      <dgm:t>
        <a:bodyPr/>
        <a:lstStyle/>
        <a:p>
          <a:pPr algn="r" rtl="1"/>
          <a:r>
            <a:rPr lang="en-US" sz="1400" dirty="0"/>
            <a:t>C.R.U.D</a:t>
          </a:r>
        </a:p>
      </dgm:t>
    </dgm:pt>
    <dgm:pt modelId="{D554E934-4675-45E1-9452-C8BCE7A45A2A}" type="parTrans" cxnId="{C2234026-2D05-4B2C-938F-F38D21707D4F}">
      <dgm:prSet/>
      <dgm:spPr/>
      <dgm:t>
        <a:bodyPr/>
        <a:lstStyle/>
        <a:p>
          <a:endParaRPr lang="en-US"/>
        </a:p>
      </dgm:t>
    </dgm:pt>
    <dgm:pt modelId="{B785BEBC-31FD-4D2F-93EC-39379EACD6CB}" type="sibTrans" cxnId="{C2234026-2D05-4B2C-938F-F38D21707D4F}">
      <dgm:prSet/>
      <dgm:spPr/>
      <dgm:t>
        <a:bodyPr/>
        <a:lstStyle/>
        <a:p>
          <a:endParaRPr lang="en-US"/>
        </a:p>
      </dgm:t>
    </dgm:pt>
    <dgm:pt modelId="{D03D6163-5AE7-44FA-957D-C37D529F1895}">
      <dgm:prSet phldrT="[Text]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r>
            <a:rPr lang="he-IL" dirty="0"/>
            <a:t>לקוחות מזדמנים</a:t>
          </a:r>
          <a:endParaRPr lang="en-US" dirty="0"/>
        </a:p>
      </dgm:t>
    </dgm:pt>
    <dgm:pt modelId="{6FC622D8-5254-4718-B1F1-2AADE045E54B}" type="parTrans" cxnId="{A66BAB81-E82D-42AF-977B-626263B84030}">
      <dgm:prSet/>
      <dgm:spPr/>
      <dgm:t>
        <a:bodyPr/>
        <a:lstStyle/>
        <a:p>
          <a:endParaRPr lang="en-US"/>
        </a:p>
      </dgm:t>
    </dgm:pt>
    <dgm:pt modelId="{E7A504B6-41B6-4D32-828B-DF748AC67876}" type="sibTrans" cxnId="{A66BAB81-E82D-42AF-977B-626263B84030}">
      <dgm:prSet/>
      <dgm:spPr/>
      <dgm:t>
        <a:bodyPr/>
        <a:lstStyle/>
        <a:p>
          <a:endParaRPr lang="en-US"/>
        </a:p>
      </dgm:t>
    </dgm:pt>
    <dgm:pt modelId="{4B8968AC-601F-4DE8-A4DE-8430874507C7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  <a:ln>
          <a:solidFill>
            <a:schemeClr val="accent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pPr algn="r" rtl="1"/>
          <a:r>
            <a:rPr lang="he-IL" sz="1200" dirty="0"/>
            <a:t>ביצוע הזמנה </a:t>
          </a:r>
          <a:endParaRPr lang="en-US" sz="1200" dirty="0"/>
        </a:p>
      </dgm:t>
    </dgm:pt>
    <dgm:pt modelId="{54AB5CA2-839B-4D65-935D-90278D61960D}" type="parTrans" cxnId="{1FDF071F-66BD-4D49-92C8-D3679906EB9A}">
      <dgm:prSet/>
      <dgm:spPr/>
      <dgm:t>
        <a:bodyPr/>
        <a:lstStyle/>
        <a:p>
          <a:endParaRPr lang="en-US"/>
        </a:p>
      </dgm:t>
    </dgm:pt>
    <dgm:pt modelId="{68137FFA-316E-4251-82E9-F9DDBEED3BD8}" type="sibTrans" cxnId="{1FDF071F-66BD-4D49-92C8-D3679906EB9A}">
      <dgm:prSet/>
      <dgm:spPr/>
      <dgm:t>
        <a:bodyPr/>
        <a:lstStyle/>
        <a:p>
          <a:endParaRPr lang="en-US"/>
        </a:p>
      </dgm:t>
    </dgm:pt>
    <dgm:pt modelId="{DB55BF49-9982-42A3-8979-646127AC0853}">
      <dgm:prSet phldrT="[Text]"/>
      <dgm:spPr>
        <a:solidFill>
          <a:schemeClr val="accent2">
            <a:lumMod val="60000"/>
            <a:lumOff val="40000"/>
            <a:alpha val="90000"/>
          </a:schemeClr>
        </a:solidFill>
        <a:ln>
          <a:solidFill>
            <a:schemeClr val="accent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pPr algn="r" rtl="1"/>
          <a:r>
            <a:rPr lang="en-US" sz="1300" dirty="0"/>
            <a:t>C.R.U.D</a:t>
          </a:r>
        </a:p>
      </dgm:t>
    </dgm:pt>
    <dgm:pt modelId="{8CF43135-DDE6-407D-86B8-0F749D99D54E}" type="parTrans" cxnId="{6E7DFC99-9389-4237-B406-006BD301832C}">
      <dgm:prSet/>
      <dgm:spPr/>
      <dgm:t>
        <a:bodyPr/>
        <a:lstStyle/>
        <a:p>
          <a:endParaRPr lang="en-US"/>
        </a:p>
      </dgm:t>
    </dgm:pt>
    <dgm:pt modelId="{49C75A20-AE1E-46DB-8491-093357AF2E6F}" type="sibTrans" cxnId="{6E7DFC99-9389-4237-B406-006BD301832C}">
      <dgm:prSet/>
      <dgm:spPr/>
      <dgm:t>
        <a:bodyPr/>
        <a:lstStyle/>
        <a:p>
          <a:endParaRPr lang="en-US"/>
        </a:p>
      </dgm:t>
    </dgm:pt>
    <dgm:pt modelId="{1D6D3A21-C7B8-477E-B61C-3FD7005282AF}">
      <dgm:prSet phldrT="[Text]"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r>
            <a:rPr lang="he-IL" dirty="0"/>
            <a:t>לקוחות קבועים </a:t>
          </a:r>
          <a:endParaRPr lang="en-US" dirty="0"/>
        </a:p>
      </dgm:t>
    </dgm:pt>
    <dgm:pt modelId="{D6BF0135-3A46-47D0-BFA1-D3D79A4A5CA5}" type="parTrans" cxnId="{82372133-4C5F-41E7-B24F-92CC17AEC068}">
      <dgm:prSet/>
      <dgm:spPr/>
      <dgm:t>
        <a:bodyPr/>
        <a:lstStyle/>
        <a:p>
          <a:endParaRPr lang="en-US"/>
        </a:p>
      </dgm:t>
    </dgm:pt>
    <dgm:pt modelId="{3AEA0790-2FC1-49C9-9CE7-B1F7E5F35480}" type="sibTrans" cxnId="{82372133-4C5F-41E7-B24F-92CC17AEC068}">
      <dgm:prSet/>
      <dgm:spPr/>
      <dgm:t>
        <a:bodyPr/>
        <a:lstStyle/>
        <a:p>
          <a:endParaRPr lang="en-US"/>
        </a:p>
      </dgm:t>
    </dgm:pt>
    <dgm:pt modelId="{8B0D3071-F951-45B8-B68E-3715D7164BCD}">
      <dgm:prSet phldrT="[Text]" custT="1"/>
      <dgm:spPr>
        <a:solidFill>
          <a:schemeClr val="accent4">
            <a:lumMod val="40000"/>
            <a:lumOff val="60000"/>
            <a:alpha val="90000"/>
          </a:schemeClr>
        </a:solidFill>
        <a:ln>
          <a:solidFill>
            <a:schemeClr val="accent4">
              <a:lumMod val="40000"/>
              <a:lumOff val="60000"/>
              <a:alpha val="90000"/>
            </a:schemeClr>
          </a:solidFill>
        </a:ln>
      </dgm:spPr>
      <dgm:t>
        <a:bodyPr/>
        <a:lstStyle/>
        <a:p>
          <a:pPr algn="r" rtl="1"/>
          <a:endParaRPr lang="en-US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Rockwell" panose="02060603020205020403"/>
            <a:ea typeface="+mn-ea"/>
            <a:cs typeface="Arial" panose="020B0604020202020204" pitchFamily="34" charset="0"/>
          </a:endParaRPr>
        </a:p>
      </dgm:t>
    </dgm:pt>
    <dgm:pt modelId="{509209D5-54DF-497D-ABC8-C82709F9B066}" type="parTrans" cxnId="{5B466323-607A-480A-B484-911B66B0D3C8}">
      <dgm:prSet/>
      <dgm:spPr/>
      <dgm:t>
        <a:bodyPr/>
        <a:lstStyle/>
        <a:p>
          <a:endParaRPr lang="en-US"/>
        </a:p>
      </dgm:t>
    </dgm:pt>
    <dgm:pt modelId="{29A77E45-6758-423C-B7BF-CCA36C4EE67C}" type="sibTrans" cxnId="{5B466323-607A-480A-B484-911B66B0D3C8}">
      <dgm:prSet/>
      <dgm:spPr/>
      <dgm:t>
        <a:bodyPr/>
        <a:lstStyle/>
        <a:p>
          <a:endParaRPr lang="en-US"/>
        </a:p>
      </dgm:t>
    </dgm:pt>
    <dgm:pt modelId="{4B602701-43BB-4788-A117-BCCE41C6A452}">
      <dgm:prSet phldrT="[Text]" custT="1"/>
      <dgm:spPr>
        <a:solidFill>
          <a:schemeClr val="accent4">
            <a:lumMod val="40000"/>
            <a:lumOff val="60000"/>
            <a:alpha val="90000"/>
          </a:schemeClr>
        </a:solidFill>
        <a:ln>
          <a:solidFill>
            <a:schemeClr val="accent4">
              <a:lumMod val="40000"/>
              <a:lumOff val="60000"/>
              <a:alpha val="90000"/>
            </a:schemeClr>
          </a:solidFill>
        </a:ln>
      </dgm:spPr>
      <dgm:t>
        <a:bodyPr/>
        <a:lstStyle/>
        <a:p>
          <a:pPr algn="ctr" rtl="1"/>
          <a:endParaRPr lang="en-US" sz="1300" kern="1200" dirty="0"/>
        </a:p>
      </dgm:t>
    </dgm:pt>
    <dgm:pt modelId="{8F161FD5-675F-493B-85C4-CE50F30B2715}" type="parTrans" cxnId="{CF570A58-F079-4308-875A-C452F9282AF9}">
      <dgm:prSet/>
      <dgm:spPr/>
      <dgm:t>
        <a:bodyPr/>
        <a:lstStyle/>
        <a:p>
          <a:endParaRPr lang="en-US"/>
        </a:p>
      </dgm:t>
    </dgm:pt>
    <dgm:pt modelId="{57E230B1-6200-45A1-AB76-3F6AA615A052}" type="sibTrans" cxnId="{CF570A58-F079-4308-875A-C452F9282AF9}">
      <dgm:prSet/>
      <dgm:spPr/>
      <dgm:t>
        <a:bodyPr/>
        <a:lstStyle/>
        <a:p>
          <a:endParaRPr lang="en-US"/>
        </a:p>
      </dgm:t>
    </dgm:pt>
    <dgm:pt modelId="{041C741C-C20B-4C7B-AA8A-EDBD9BC852FE}">
      <dgm:prSet custT="1"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he-IL" sz="1000" dirty="0"/>
        </a:p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he-IL" sz="1400" dirty="0"/>
            <a:t>קבלת תשלום </a:t>
          </a:r>
          <a:endParaRPr lang="en-US" sz="1400" dirty="0"/>
        </a:p>
        <a:p>
          <a:pPr marL="0" lvl="0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dirty="0"/>
        </a:p>
      </dgm:t>
    </dgm:pt>
    <dgm:pt modelId="{667D33AC-0DD1-4B9A-8D04-870EA9CB83EE}" type="parTrans" cxnId="{3ED9BB09-4F78-44DE-B2EF-C87A29C423FA}">
      <dgm:prSet/>
      <dgm:spPr/>
      <dgm:t>
        <a:bodyPr/>
        <a:lstStyle/>
        <a:p>
          <a:endParaRPr lang="en-US"/>
        </a:p>
      </dgm:t>
    </dgm:pt>
    <dgm:pt modelId="{8931FFF4-92DB-40E8-BF31-9F8BCCC5C3CD}" type="sibTrans" cxnId="{3ED9BB09-4F78-44DE-B2EF-C87A29C423FA}">
      <dgm:prSet/>
      <dgm:spPr/>
      <dgm:t>
        <a:bodyPr/>
        <a:lstStyle/>
        <a:p>
          <a:endParaRPr lang="en-US"/>
        </a:p>
      </dgm:t>
    </dgm:pt>
    <dgm:pt modelId="{FE850CBB-77A5-45F2-845A-C9D2E186D0A7}">
      <dgm:prSet custT="1"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he-IL" sz="1400" dirty="0"/>
            <a:t>משלוחים </a:t>
          </a:r>
          <a:endParaRPr lang="en-US" sz="1400" dirty="0"/>
        </a:p>
      </dgm:t>
    </dgm:pt>
    <dgm:pt modelId="{3401D643-1F66-46E1-B7F8-45C18A0F2EBE}" type="parTrans" cxnId="{63B5F543-E41F-4B9F-8BF9-6B4F4A8F9242}">
      <dgm:prSet/>
      <dgm:spPr/>
      <dgm:t>
        <a:bodyPr/>
        <a:lstStyle/>
        <a:p>
          <a:endParaRPr lang="en-US"/>
        </a:p>
      </dgm:t>
    </dgm:pt>
    <dgm:pt modelId="{EC3AA633-736B-4B97-B7BB-D96F2BDB4446}" type="sibTrans" cxnId="{63B5F543-E41F-4B9F-8BF9-6B4F4A8F9242}">
      <dgm:prSet/>
      <dgm:spPr/>
      <dgm:t>
        <a:bodyPr/>
        <a:lstStyle/>
        <a:p>
          <a:endParaRPr lang="en-US"/>
        </a:p>
      </dgm:t>
    </dgm:pt>
    <dgm:pt modelId="{B1DBF0D3-992B-461A-B173-215FE097C412}">
      <dgm:prSet/>
      <dgm:spPr>
        <a:solidFill>
          <a:srgbClr val="F72DED"/>
        </a:solidFill>
        <a:ln>
          <a:solidFill>
            <a:srgbClr val="F72DED"/>
          </a:solidFill>
        </a:ln>
      </dgm:spPr>
      <dgm:t>
        <a:bodyPr/>
        <a:lstStyle/>
        <a:p>
          <a:r>
            <a:rPr lang="he-IL" dirty="0"/>
            <a:t>שאילתות </a:t>
          </a:r>
          <a:endParaRPr lang="en-US" dirty="0"/>
        </a:p>
      </dgm:t>
    </dgm:pt>
    <dgm:pt modelId="{1F6B6B97-BD50-4A98-B39D-874D2CE09F2E}" type="parTrans" cxnId="{FBB12716-85A0-4B7E-85EB-52296E8701A0}">
      <dgm:prSet/>
      <dgm:spPr/>
      <dgm:t>
        <a:bodyPr/>
        <a:lstStyle/>
        <a:p>
          <a:endParaRPr lang="en-US"/>
        </a:p>
      </dgm:t>
    </dgm:pt>
    <dgm:pt modelId="{7855E100-38F3-474E-9D55-3FA7C595CE45}" type="sibTrans" cxnId="{FBB12716-85A0-4B7E-85EB-52296E8701A0}">
      <dgm:prSet/>
      <dgm:spPr/>
      <dgm:t>
        <a:bodyPr/>
        <a:lstStyle/>
        <a:p>
          <a:endParaRPr lang="en-US"/>
        </a:p>
      </dgm:t>
    </dgm:pt>
    <dgm:pt modelId="{2B2CA8EB-0E6C-4252-8E95-5BAA67BCEF97}">
      <dgm:prSet custT="1"/>
      <dgm:spPr>
        <a:solidFill>
          <a:schemeClr val="accent5">
            <a:lumMod val="40000"/>
            <a:lumOff val="60000"/>
            <a:alpha val="90000"/>
          </a:schemeClr>
        </a:solidFill>
        <a:ln>
          <a:solidFill>
            <a:schemeClr val="accent5">
              <a:lumMod val="40000"/>
              <a:lumOff val="60000"/>
              <a:alpha val="90000"/>
            </a:schemeClr>
          </a:solidFill>
        </a:ln>
      </dgm:spPr>
      <dgm:t>
        <a:bodyPr/>
        <a:lstStyle/>
        <a:p>
          <a:pPr algn="r" rtl="1"/>
          <a:r>
            <a:rPr lang="he-IL" sz="1200" dirty="0"/>
            <a:t>תשלום במזומן</a:t>
          </a:r>
          <a:endParaRPr lang="en-US" sz="1200" dirty="0"/>
        </a:p>
      </dgm:t>
    </dgm:pt>
    <dgm:pt modelId="{55CD1743-331B-4201-87B6-D2F4D42B4BE8}" type="parTrans" cxnId="{7CD3BC04-75A6-46F3-A4F5-A6042417BD61}">
      <dgm:prSet/>
      <dgm:spPr/>
      <dgm:t>
        <a:bodyPr/>
        <a:lstStyle/>
        <a:p>
          <a:endParaRPr lang="en-US"/>
        </a:p>
      </dgm:t>
    </dgm:pt>
    <dgm:pt modelId="{C1A0459E-362A-440F-AE57-6860C705B53C}" type="sibTrans" cxnId="{7CD3BC04-75A6-46F3-A4F5-A6042417BD61}">
      <dgm:prSet/>
      <dgm:spPr/>
      <dgm:t>
        <a:bodyPr/>
        <a:lstStyle/>
        <a:p>
          <a:endParaRPr lang="en-US"/>
        </a:p>
      </dgm:t>
    </dgm:pt>
    <dgm:pt modelId="{161DAABA-9BDA-4727-93B4-8ACCFE345F8F}">
      <dgm:prSet custT="1"/>
      <dgm:spPr>
        <a:solidFill>
          <a:schemeClr val="accent5">
            <a:lumMod val="40000"/>
            <a:lumOff val="60000"/>
            <a:alpha val="90000"/>
          </a:schemeClr>
        </a:solidFill>
        <a:ln>
          <a:solidFill>
            <a:schemeClr val="accent5">
              <a:lumMod val="40000"/>
              <a:lumOff val="60000"/>
              <a:alpha val="90000"/>
            </a:schemeClr>
          </a:solidFill>
        </a:ln>
      </dgm:spPr>
      <dgm:t>
        <a:bodyPr/>
        <a:lstStyle/>
        <a:p>
          <a:pPr algn="r" rtl="1"/>
          <a:r>
            <a:rPr lang="he-IL" sz="1100" b="0" dirty="0"/>
            <a:t>תשלום בכרטיס אשראי</a:t>
          </a:r>
          <a:endParaRPr lang="en-US" sz="1100" b="0" dirty="0"/>
        </a:p>
      </dgm:t>
    </dgm:pt>
    <dgm:pt modelId="{65D3E078-D50B-45F7-BBB2-CFCDF1C516BD}" type="parTrans" cxnId="{AE3680AD-11CF-4177-B265-4EC49269B3BD}">
      <dgm:prSet/>
      <dgm:spPr/>
      <dgm:t>
        <a:bodyPr/>
        <a:lstStyle/>
        <a:p>
          <a:endParaRPr lang="en-US"/>
        </a:p>
      </dgm:t>
    </dgm:pt>
    <dgm:pt modelId="{30C1B88E-6E96-4A78-A50D-30858857B175}" type="sibTrans" cxnId="{AE3680AD-11CF-4177-B265-4EC49269B3BD}">
      <dgm:prSet/>
      <dgm:spPr/>
      <dgm:t>
        <a:bodyPr/>
        <a:lstStyle/>
        <a:p>
          <a:endParaRPr lang="en-US"/>
        </a:p>
      </dgm:t>
    </dgm:pt>
    <dgm:pt modelId="{7D29E37C-9399-4B5E-A377-890FEE81EFED}">
      <dgm:prSet phldrT="[Text]" custT="1"/>
      <dgm:spPr>
        <a:solidFill>
          <a:schemeClr val="accent4">
            <a:lumMod val="40000"/>
            <a:lumOff val="60000"/>
            <a:alpha val="90000"/>
          </a:schemeClr>
        </a:solidFill>
        <a:ln>
          <a:solidFill>
            <a:schemeClr val="accent4">
              <a:lumMod val="40000"/>
              <a:lumOff val="60000"/>
              <a:alpha val="90000"/>
            </a:schemeClr>
          </a:solidFill>
        </a:ln>
      </dgm:spPr>
      <dgm:t>
        <a:bodyPr/>
        <a:lstStyle/>
        <a:p>
          <a:pPr algn="r" rtl="1">
            <a:buClrTx/>
            <a:buSzPts val="1900"/>
            <a:buFont typeface="Arial" panose="020B0604020202020204" pitchFamily="34" charset="0"/>
            <a:buChar char="•"/>
          </a:pPr>
          <a:r>
            <a:rPr lang="en-US" sz="1400" kern="1200" dirty="0"/>
            <a:t>C.R.U.D</a:t>
          </a:r>
        </a:p>
      </dgm:t>
    </dgm:pt>
    <dgm:pt modelId="{1BEF85ED-1705-4C14-A6A0-ECD6C1941B5A}" type="parTrans" cxnId="{612D12F9-A53B-476A-9ACA-4E8D752AF976}">
      <dgm:prSet/>
      <dgm:spPr/>
      <dgm:t>
        <a:bodyPr/>
        <a:lstStyle/>
        <a:p>
          <a:endParaRPr lang="en-US"/>
        </a:p>
      </dgm:t>
    </dgm:pt>
    <dgm:pt modelId="{5949B4FA-B1A9-4547-8D56-381AE1D482E8}" type="sibTrans" cxnId="{612D12F9-A53B-476A-9ACA-4E8D752AF976}">
      <dgm:prSet/>
      <dgm:spPr/>
      <dgm:t>
        <a:bodyPr/>
        <a:lstStyle/>
        <a:p>
          <a:endParaRPr lang="en-US"/>
        </a:p>
      </dgm:t>
    </dgm:pt>
    <dgm:pt modelId="{DFEB8AF2-5158-497E-809B-A46AAC4EC7B4}">
      <dgm:prSet phldrT="[Text]" custT="1"/>
      <dgm:spPr>
        <a:solidFill>
          <a:schemeClr val="accent4">
            <a:lumMod val="40000"/>
            <a:lumOff val="60000"/>
            <a:alpha val="90000"/>
          </a:schemeClr>
        </a:solidFill>
        <a:ln>
          <a:solidFill>
            <a:schemeClr val="accent4">
              <a:lumMod val="40000"/>
              <a:lumOff val="60000"/>
              <a:alpha val="90000"/>
            </a:schemeClr>
          </a:solidFill>
        </a:ln>
      </dgm:spPr>
      <dgm:t>
        <a:bodyPr/>
        <a:lstStyle/>
        <a:p>
          <a:pPr algn="ctr" rtl="1">
            <a:buClrTx/>
            <a:buSzPts val="1900"/>
            <a:buFont typeface="Arial" panose="020B0604020202020204" pitchFamily="34" charset="0"/>
            <a:buChar char="•"/>
          </a:pPr>
          <a:r>
            <a:rPr lang="he-IL" sz="1200" kern="1200" dirty="0"/>
            <a:t>הוספת הזמנה קבועה </a:t>
          </a:r>
          <a:endParaRPr lang="en-US" sz="1200" kern="1200" dirty="0"/>
        </a:p>
      </dgm:t>
    </dgm:pt>
    <dgm:pt modelId="{D2620551-1A40-4F8F-8E69-24F60A43220E}" type="parTrans" cxnId="{25245088-627E-4C03-8BD5-2FC09F84810E}">
      <dgm:prSet/>
      <dgm:spPr/>
      <dgm:t>
        <a:bodyPr/>
        <a:lstStyle/>
        <a:p>
          <a:endParaRPr lang="en-US"/>
        </a:p>
      </dgm:t>
    </dgm:pt>
    <dgm:pt modelId="{7389A6C6-8E31-43BB-85AE-D19736A126D9}" type="sibTrans" cxnId="{25245088-627E-4C03-8BD5-2FC09F84810E}">
      <dgm:prSet/>
      <dgm:spPr/>
      <dgm:t>
        <a:bodyPr/>
        <a:lstStyle/>
        <a:p>
          <a:endParaRPr lang="en-US"/>
        </a:p>
      </dgm:t>
    </dgm:pt>
    <dgm:pt modelId="{56033685-8A64-4F4B-B314-5B550F37EA0D}">
      <dgm:prSet phldrT="[Text]" custT="1"/>
      <dgm:spPr>
        <a:solidFill>
          <a:schemeClr val="accent4">
            <a:lumMod val="40000"/>
            <a:lumOff val="60000"/>
            <a:alpha val="90000"/>
          </a:schemeClr>
        </a:solidFill>
        <a:ln>
          <a:solidFill>
            <a:schemeClr val="accent4">
              <a:lumMod val="40000"/>
              <a:lumOff val="60000"/>
              <a:alpha val="90000"/>
            </a:schemeClr>
          </a:solidFill>
        </a:ln>
      </dgm:spPr>
      <dgm:t>
        <a:bodyPr/>
        <a:lstStyle/>
        <a:p>
          <a:pPr algn="r" rtl="1">
            <a:buClrTx/>
            <a:buSzPts val="1900"/>
            <a:buFont typeface="Arial" panose="020B0604020202020204" pitchFamily="34" charset="0"/>
            <a:buChar char="•"/>
          </a:pPr>
          <a:endParaRPr lang="en-US" sz="1400" kern="1200" dirty="0"/>
        </a:p>
      </dgm:t>
    </dgm:pt>
    <dgm:pt modelId="{0DC91ABD-4DE9-47E0-AFF0-47D0197A14D3}" type="parTrans" cxnId="{F843BAA7-21E1-4D7D-9F79-1F021536103C}">
      <dgm:prSet/>
      <dgm:spPr/>
      <dgm:t>
        <a:bodyPr/>
        <a:lstStyle/>
        <a:p>
          <a:endParaRPr lang="en-US"/>
        </a:p>
      </dgm:t>
    </dgm:pt>
    <dgm:pt modelId="{EBFA44EF-EB27-4ED8-89A1-D282B5E4998F}" type="sibTrans" cxnId="{F843BAA7-21E1-4D7D-9F79-1F021536103C}">
      <dgm:prSet/>
      <dgm:spPr/>
      <dgm:t>
        <a:bodyPr/>
        <a:lstStyle/>
        <a:p>
          <a:endParaRPr lang="en-US"/>
        </a:p>
      </dgm:t>
    </dgm:pt>
    <dgm:pt modelId="{1BB3DE0F-8D31-4617-95A5-FFE8885EBED6}">
      <dgm:prSet phldrT="[Text]" custT="1"/>
      <dgm:spPr>
        <a:solidFill>
          <a:schemeClr val="accent4">
            <a:lumMod val="40000"/>
            <a:lumOff val="60000"/>
            <a:alpha val="90000"/>
          </a:schemeClr>
        </a:solidFill>
        <a:ln>
          <a:solidFill>
            <a:schemeClr val="accent4">
              <a:lumMod val="40000"/>
              <a:lumOff val="60000"/>
              <a:alpha val="90000"/>
            </a:schemeClr>
          </a:solidFill>
        </a:ln>
      </dgm:spPr>
      <dgm:t>
        <a:bodyPr/>
        <a:lstStyle/>
        <a:p>
          <a:pPr algn="ctr" rtl="1">
            <a:buClrTx/>
            <a:buSzPts val="1900"/>
            <a:buFont typeface="Arial" panose="020B0604020202020204" pitchFamily="34" charset="0"/>
            <a:buNone/>
          </a:pPr>
          <a:endParaRPr lang="en-US" sz="1400" kern="1200" dirty="0"/>
        </a:p>
      </dgm:t>
    </dgm:pt>
    <dgm:pt modelId="{E732B9DC-4A4C-402A-BBC6-74D198E801F4}" type="parTrans" cxnId="{BCDA0519-5515-4C5E-A19E-AE63F244F6ED}">
      <dgm:prSet/>
      <dgm:spPr/>
      <dgm:t>
        <a:bodyPr/>
        <a:lstStyle/>
        <a:p>
          <a:endParaRPr lang="en-US"/>
        </a:p>
      </dgm:t>
    </dgm:pt>
    <dgm:pt modelId="{790E54D6-C77E-4B5E-A524-75DC81849B41}" type="sibTrans" cxnId="{BCDA0519-5515-4C5E-A19E-AE63F244F6ED}">
      <dgm:prSet/>
      <dgm:spPr/>
      <dgm:t>
        <a:bodyPr/>
        <a:lstStyle/>
        <a:p>
          <a:endParaRPr lang="en-US"/>
        </a:p>
      </dgm:t>
    </dgm:pt>
    <dgm:pt modelId="{2F65EF60-99BE-47EC-8290-C7E679A376DD}">
      <dgm:prSet phldrT="[Text]" custT="1"/>
      <dgm:spPr>
        <a:solidFill>
          <a:schemeClr val="accent4">
            <a:lumMod val="40000"/>
            <a:lumOff val="60000"/>
            <a:alpha val="90000"/>
          </a:schemeClr>
        </a:solidFill>
        <a:ln>
          <a:solidFill>
            <a:schemeClr val="accent4">
              <a:lumMod val="40000"/>
              <a:lumOff val="60000"/>
              <a:alpha val="90000"/>
            </a:schemeClr>
          </a:solidFill>
        </a:ln>
      </dgm:spPr>
      <dgm:t>
        <a:bodyPr/>
        <a:lstStyle/>
        <a:p>
          <a:pPr algn="r" rtl="1">
            <a:buClrTx/>
            <a:buSzPts val="1900"/>
            <a:buFont typeface="Arial" panose="020B0604020202020204" pitchFamily="34" charset="0"/>
            <a:buChar char="•"/>
          </a:pPr>
          <a:r>
            <a:rPr lang="en-US" sz="1400" kern="1200" dirty="0"/>
            <a:t>C.R.U.D</a:t>
          </a:r>
        </a:p>
      </dgm:t>
    </dgm:pt>
    <dgm:pt modelId="{6B94ACCF-2DF5-450A-835D-0F1E9912060C}" type="parTrans" cxnId="{EFA4DC48-7C1A-407A-8B7B-FDDF12C06862}">
      <dgm:prSet/>
      <dgm:spPr/>
      <dgm:t>
        <a:bodyPr/>
        <a:lstStyle/>
        <a:p>
          <a:endParaRPr lang="en-US"/>
        </a:p>
      </dgm:t>
    </dgm:pt>
    <dgm:pt modelId="{2AA805E5-5F3A-40D7-A36A-167D4C85A93E}" type="sibTrans" cxnId="{EFA4DC48-7C1A-407A-8B7B-FDDF12C06862}">
      <dgm:prSet/>
      <dgm:spPr/>
      <dgm:t>
        <a:bodyPr/>
        <a:lstStyle/>
        <a:p>
          <a:endParaRPr lang="en-US"/>
        </a:p>
      </dgm:t>
    </dgm:pt>
    <dgm:pt modelId="{6AC3D5FB-DCE3-4908-BAD6-1BE831726888}">
      <dgm:prSet phldrT="[Text]" custT="1"/>
      <dgm:spPr>
        <a:solidFill>
          <a:schemeClr val="accent4">
            <a:lumMod val="40000"/>
            <a:lumOff val="60000"/>
            <a:alpha val="90000"/>
          </a:schemeClr>
        </a:solidFill>
        <a:ln>
          <a:solidFill>
            <a:schemeClr val="accent4">
              <a:lumMod val="40000"/>
              <a:lumOff val="60000"/>
              <a:alpha val="90000"/>
            </a:schemeClr>
          </a:solidFill>
        </a:ln>
      </dgm:spPr>
      <dgm:t>
        <a:bodyPr/>
        <a:lstStyle/>
        <a:p>
          <a:pPr algn="r" rtl="1">
            <a:buClrTx/>
            <a:buSzPts val="1900"/>
            <a:buFont typeface="Arial" panose="020B0604020202020204" pitchFamily="34" charset="0"/>
            <a:buChar char="•"/>
          </a:pPr>
          <a:r>
            <a:rPr lang="he-IL" sz="1200" kern="1200" dirty="0"/>
            <a:t>הוספת לקוח</a:t>
          </a:r>
          <a:endParaRPr lang="en-US" sz="1200" kern="1200" dirty="0"/>
        </a:p>
      </dgm:t>
    </dgm:pt>
    <dgm:pt modelId="{D06D660D-F16A-40E2-B1F1-8BB26D47727C}" type="sibTrans" cxnId="{63B42E48-BD84-402C-AA45-292767175583}">
      <dgm:prSet/>
      <dgm:spPr/>
      <dgm:t>
        <a:bodyPr/>
        <a:lstStyle/>
        <a:p>
          <a:endParaRPr lang="en-US"/>
        </a:p>
      </dgm:t>
    </dgm:pt>
    <dgm:pt modelId="{D5A3B5A0-1CCD-40B0-8DAC-CA0E5E7B1302}" type="parTrans" cxnId="{63B42E48-BD84-402C-AA45-292767175583}">
      <dgm:prSet/>
      <dgm:spPr/>
      <dgm:t>
        <a:bodyPr/>
        <a:lstStyle/>
        <a:p>
          <a:endParaRPr lang="en-US"/>
        </a:p>
      </dgm:t>
    </dgm:pt>
    <dgm:pt modelId="{29DF9781-C784-4BED-95B2-22EBACAF6AC3}">
      <dgm:prSet phldrT="[Text]"/>
      <dgm:spPr>
        <a:solidFill>
          <a:schemeClr val="accent2">
            <a:lumMod val="60000"/>
            <a:lumOff val="40000"/>
            <a:alpha val="90000"/>
          </a:schemeClr>
        </a:solidFill>
        <a:ln>
          <a:solidFill>
            <a:schemeClr val="accent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pPr algn="r" rtl="1"/>
          <a:endParaRPr lang="en-US" sz="1300" dirty="0"/>
        </a:p>
      </dgm:t>
    </dgm:pt>
    <dgm:pt modelId="{320CE8AB-919F-430A-9928-D6D61910F339}" type="parTrans" cxnId="{DFA38CEC-B5A6-4A2C-8E1E-1692D841EE54}">
      <dgm:prSet/>
      <dgm:spPr/>
      <dgm:t>
        <a:bodyPr/>
        <a:lstStyle/>
        <a:p>
          <a:endParaRPr lang="en-US"/>
        </a:p>
      </dgm:t>
    </dgm:pt>
    <dgm:pt modelId="{63F7332F-3EDB-4E93-B976-F1A051A99FE2}" type="sibTrans" cxnId="{DFA38CEC-B5A6-4A2C-8E1E-1692D841EE54}">
      <dgm:prSet/>
      <dgm:spPr/>
      <dgm:t>
        <a:bodyPr/>
        <a:lstStyle/>
        <a:p>
          <a:endParaRPr lang="en-US"/>
        </a:p>
      </dgm:t>
    </dgm:pt>
    <dgm:pt modelId="{94C5B43B-6233-4778-8A4F-2C6DE6A4D713}">
      <dgm:prSet phldrT="[Text]" custT="1"/>
      <dgm:spPr/>
      <dgm:t>
        <a:bodyPr/>
        <a:lstStyle/>
        <a:p>
          <a:pPr algn="r" rtl="1"/>
          <a:endParaRPr lang="en-US" sz="1200" dirty="0"/>
        </a:p>
      </dgm:t>
    </dgm:pt>
    <dgm:pt modelId="{54562DFF-632D-42AA-84E0-D5E7434809C2}" type="parTrans" cxnId="{030FDB18-DB8D-480A-9ED3-D1ADE1B2C28D}">
      <dgm:prSet/>
      <dgm:spPr/>
      <dgm:t>
        <a:bodyPr/>
        <a:lstStyle/>
        <a:p>
          <a:endParaRPr lang="en-US"/>
        </a:p>
      </dgm:t>
    </dgm:pt>
    <dgm:pt modelId="{727C17AC-4250-4930-9CA4-6D775C32F258}" type="sibTrans" cxnId="{030FDB18-DB8D-480A-9ED3-D1ADE1B2C28D}">
      <dgm:prSet/>
      <dgm:spPr/>
      <dgm:t>
        <a:bodyPr/>
        <a:lstStyle/>
        <a:p>
          <a:endParaRPr lang="en-US"/>
        </a:p>
      </dgm:t>
    </dgm:pt>
    <dgm:pt modelId="{BE2FF557-4EBC-4E02-9ED6-13B128F02BC4}">
      <dgm:prSet custT="1"/>
      <dgm:spPr>
        <a:solidFill>
          <a:schemeClr val="accent5">
            <a:lumMod val="40000"/>
            <a:lumOff val="60000"/>
            <a:alpha val="90000"/>
          </a:schemeClr>
        </a:solidFill>
        <a:ln>
          <a:solidFill>
            <a:schemeClr val="accent5">
              <a:lumMod val="40000"/>
              <a:lumOff val="60000"/>
              <a:alpha val="90000"/>
            </a:schemeClr>
          </a:solidFill>
        </a:ln>
      </dgm:spPr>
      <dgm:t>
        <a:bodyPr/>
        <a:lstStyle/>
        <a:p>
          <a:pPr algn="r" rtl="1"/>
          <a:endParaRPr lang="en-US" sz="1400" dirty="0"/>
        </a:p>
      </dgm:t>
    </dgm:pt>
    <dgm:pt modelId="{E70F4364-6F38-424E-AB38-84CBFFF6DF84}" type="parTrans" cxnId="{0DCE18CA-5582-489A-B23B-90FAC58F3AF5}">
      <dgm:prSet/>
      <dgm:spPr/>
      <dgm:t>
        <a:bodyPr/>
        <a:lstStyle/>
        <a:p>
          <a:endParaRPr lang="en-US"/>
        </a:p>
      </dgm:t>
    </dgm:pt>
    <dgm:pt modelId="{80EE867D-49B9-4DC3-A8A1-6111A1123D43}" type="sibTrans" cxnId="{0DCE18CA-5582-489A-B23B-90FAC58F3AF5}">
      <dgm:prSet/>
      <dgm:spPr/>
      <dgm:t>
        <a:bodyPr/>
        <a:lstStyle/>
        <a:p>
          <a:endParaRPr lang="en-US"/>
        </a:p>
      </dgm:t>
    </dgm:pt>
    <dgm:pt modelId="{D59BC36A-500E-4F16-B2E0-067854F61350}">
      <dgm:prSet custT="1"/>
      <dgm:spPr>
        <a:solidFill>
          <a:schemeClr val="accent5">
            <a:lumMod val="40000"/>
            <a:lumOff val="60000"/>
            <a:alpha val="90000"/>
          </a:schemeClr>
        </a:solidFill>
        <a:ln>
          <a:solidFill>
            <a:schemeClr val="accent5">
              <a:lumMod val="40000"/>
              <a:lumOff val="60000"/>
              <a:alpha val="90000"/>
            </a:schemeClr>
          </a:solidFill>
        </a:ln>
      </dgm:spPr>
      <dgm:t>
        <a:bodyPr/>
        <a:lstStyle/>
        <a:p>
          <a:pPr algn="r" rtl="1"/>
          <a:endParaRPr lang="en-US" sz="1400" dirty="0"/>
        </a:p>
      </dgm:t>
    </dgm:pt>
    <dgm:pt modelId="{FEB69300-C8E3-4995-84DC-54DC844CF250}" type="sibTrans" cxnId="{EAF71474-040B-4B36-9586-C96CE2529A14}">
      <dgm:prSet/>
      <dgm:spPr/>
      <dgm:t>
        <a:bodyPr/>
        <a:lstStyle/>
        <a:p>
          <a:endParaRPr lang="en-US"/>
        </a:p>
      </dgm:t>
    </dgm:pt>
    <dgm:pt modelId="{0F09E8C0-C9FF-4FC8-964B-AC7FCAE7DAEA}" type="parTrans" cxnId="{EAF71474-040B-4B36-9586-C96CE2529A14}">
      <dgm:prSet/>
      <dgm:spPr/>
      <dgm:t>
        <a:bodyPr/>
        <a:lstStyle/>
        <a:p>
          <a:endParaRPr lang="en-US"/>
        </a:p>
      </dgm:t>
    </dgm:pt>
    <dgm:pt modelId="{6BAF469C-CE37-4724-9A02-120B86152287}">
      <dgm:prSet custT="1"/>
      <dgm:spPr>
        <a:solidFill>
          <a:schemeClr val="accent5">
            <a:lumMod val="40000"/>
            <a:lumOff val="60000"/>
            <a:alpha val="90000"/>
          </a:schemeClr>
        </a:solidFill>
        <a:ln>
          <a:solidFill>
            <a:schemeClr val="accent5">
              <a:lumMod val="40000"/>
              <a:lumOff val="60000"/>
              <a:alpha val="90000"/>
            </a:schemeClr>
          </a:solidFill>
        </a:ln>
      </dgm:spPr>
      <dgm:t>
        <a:bodyPr/>
        <a:lstStyle/>
        <a:p>
          <a:pPr algn="ctr" rtl="1"/>
          <a:endParaRPr lang="en-US" sz="1400" dirty="0"/>
        </a:p>
      </dgm:t>
    </dgm:pt>
    <dgm:pt modelId="{842BB31B-8772-4F2B-8D51-2570F3D591F4}" type="parTrans" cxnId="{75C96FC1-71F2-4CC7-97DF-45AC2F048B3C}">
      <dgm:prSet/>
      <dgm:spPr/>
      <dgm:t>
        <a:bodyPr/>
        <a:lstStyle/>
        <a:p>
          <a:endParaRPr lang="en-US"/>
        </a:p>
      </dgm:t>
    </dgm:pt>
    <dgm:pt modelId="{076C0AF2-DB44-4575-B608-FB1991111BDF}" type="sibTrans" cxnId="{75C96FC1-71F2-4CC7-97DF-45AC2F048B3C}">
      <dgm:prSet/>
      <dgm:spPr/>
      <dgm:t>
        <a:bodyPr/>
        <a:lstStyle/>
        <a:p>
          <a:endParaRPr lang="en-US"/>
        </a:p>
      </dgm:t>
    </dgm:pt>
    <dgm:pt modelId="{898908C4-9557-4862-9356-270EB3FB4839}">
      <dgm:prSet custT="1"/>
      <dgm:spPr>
        <a:solidFill>
          <a:schemeClr val="accent6">
            <a:lumMod val="40000"/>
            <a:lumOff val="60000"/>
            <a:alpha val="90000"/>
          </a:schemeClr>
        </a:solidFill>
        <a:ln>
          <a:solidFill>
            <a:schemeClr val="accent6">
              <a:lumMod val="40000"/>
              <a:lumOff val="60000"/>
              <a:alpha val="90000"/>
            </a:schemeClr>
          </a:solidFill>
        </a:ln>
      </dgm:spPr>
      <dgm:t>
        <a:bodyPr/>
        <a:lstStyle/>
        <a:p>
          <a:pPr rtl="1"/>
          <a:r>
            <a:rPr lang="he-IL" sz="1200" dirty="0"/>
            <a:t>הזמנת משלוח </a:t>
          </a:r>
          <a:endParaRPr lang="en-US" sz="1200" dirty="0"/>
        </a:p>
      </dgm:t>
    </dgm:pt>
    <dgm:pt modelId="{194DB8A1-3103-43B8-B71E-9D2396000A97}" type="parTrans" cxnId="{3FF3D94E-12FA-4E72-ACC4-A53AD789D4AA}">
      <dgm:prSet/>
      <dgm:spPr/>
      <dgm:t>
        <a:bodyPr/>
        <a:lstStyle/>
        <a:p>
          <a:endParaRPr lang="en-US"/>
        </a:p>
      </dgm:t>
    </dgm:pt>
    <dgm:pt modelId="{774A228E-F6ED-41F1-99F1-073061987F95}" type="sibTrans" cxnId="{3FF3D94E-12FA-4E72-ACC4-A53AD789D4AA}">
      <dgm:prSet/>
      <dgm:spPr/>
      <dgm:t>
        <a:bodyPr/>
        <a:lstStyle/>
        <a:p>
          <a:endParaRPr lang="en-US"/>
        </a:p>
      </dgm:t>
    </dgm:pt>
    <dgm:pt modelId="{D5BB4139-A931-4988-9A81-19F6E8A76269}">
      <dgm:prSet custT="1"/>
      <dgm:spPr>
        <a:solidFill>
          <a:schemeClr val="accent6">
            <a:lumMod val="40000"/>
            <a:lumOff val="60000"/>
            <a:alpha val="90000"/>
          </a:schemeClr>
        </a:solidFill>
        <a:ln>
          <a:solidFill>
            <a:schemeClr val="accent6">
              <a:lumMod val="40000"/>
              <a:lumOff val="60000"/>
              <a:alpha val="90000"/>
            </a:schemeClr>
          </a:solidFill>
        </a:ln>
      </dgm:spPr>
      <dgm:t>
        <a:bodyPr/>
        <a:lstStyle/>
        <a:p>
          <a:pPr rtl="1"/>
          <a:endParaRPr lang="en-US" sz="1400" dirty="0"/>
        </a:p>
      </dgm:t>
    </dgm:pt>
    <dgm:pt modelId="{94BFF25D-2F84-495E-A19F-FDD69851B7DE}" type="parTrans" cxnId="{48573A6E-4072-4C9C-B3F6-0340424DC347}">
      <dgm:prSet/>
      <dgm:spPr/>
      <dgm:t>
        <a:bodyPr/>
        <a:lstStyle/>
        <a:p>
          <a:endParaRPr lang="en-US"/>
        </a:p>
      </dgm:t>
    </dgm:pt>
    <dgm:pt modelId="{3CA412C4-1ECD-4414-B9EC-681E9249063F}" type="sibTrans" cxnId="{48573A6E-4072-4C9C-B3F6-0340424DC347}">
      <dgm:prSet/>
      <dgm:spPr/>
      <dgm:t>
        <a:bodyPr/>
        <a:lstStyle/>
        <a:p>
          <a:endParaRPr lang="en-US"/>
        </a:p>
      </dgm:t>
    </dgm:pt>
    <dgm:pt modelId="{CB27C4E1-AC95-4798-ADED-645F2FD7881B}">
      <dgm:prSet/>
      <dgm:spPr>
        <a:solidFill>
          <a:srgbClr val="FCC0EF">
            <a:alpha val="89804"/>
          </a:srgbClr>
        </a:solidFill>
        <a:ln>
          <a:solidFill>
            <a:srgbClr val="FCC0EF">
              <a:alpha val="90000"/>
            </a:srgbClr>
          </a:solidFill>
        </a:ln>
      </dgm:spPr>
      <dgm:t>
        <a:bodyPr/>
        <a:lstStyle/>
        <a:p>
          <a:pPr algn="r" rtl="1"/>
          <a:r>
            <a:rPr lang="he-IL" sz="1300" dirty="0"/>
            <a:t>שאילתת פריטים</a:t>
          </a:r>
          <a:endParaRPr lang="en-US" sz="1300" dirty="0"/>
        </a:p>
      </dgm:t>
    </dgm:pt>
    <dgm:pt modelId="{1544AC3C-4137-4E7D-9267-7A12B040985A}" type="parTrans" cxnId="{24CA3AC8-04A1-41B4-83C3-D29BEEC6BE5C}">
      <dgm:prSet/>
      <dgm:spPr/>
      <dgm:t>
        <a:bodyPr/>
        <a:lstStyle/>
        <a:p>
          <a:endParaRPr lang="en-US"/>
        </a:p>
      </dgm:t>
    </dgm:pt>
    <dgm:pt modelId="{2224B283-A4C9-4615-B9EC-3DFC1CCBF6AF}" type="sibTrans" cxnId="{24CA3AC8-04A1-41B4-83C3-D29BEEC6BE5C}">
      <dgm:prSet/>
      <dgm:spPr/>
      <dgm:t>
        <a:bodyPr/>
        <a:lstStyle/>
        <a:p>
          <a:endParaRPr lang="en-US"/>
        </a:p>
      </dgm:t>
    </dgm:pt>
    <dgm:pt modelId="{B1367EC6-295C-408F-9AD6-4AB1294A1249}">
      <dgm:prSet/>
      <dgm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he-IL" dirty="0"/>
            <a:t>תהליכי </a:t>
          </a:r>
        </a:p>
        <a:p>
          <a:r>
            <a:rPr lang="en-US" dirty="0">
              <a:latin typeface="David" panose="020E0502060401010101" pitchFamily="34" charset="-79"/>
              <a:cs typeface="David" panose="020E0502060401010101" pitchFamily="34" charset="-79"/>
            </a:rPr>
            <a:t>Batch</a:t>
          </a:r>
        </a:p>
      </dgm:t>
    </dgm:pt>
    <dgm:pt modelId="{D6832759-9593-4E1A-9035-A7B1B10D17A7}" type="parTrans" cxnId="{6FC2B647-26CD-4008-BD62-E2E31EEA6D6A}">
      <dgm:prSet/>
      <dgm:spPr/>
      <dgm:t>
        <a:bodyPr/>
        <a:lstStyle/>
        <a:p>
          <a:endParaRPr lang="en-US"/>
        </a:p>
      </dgm:t>
    </dgm:pt>
    <dgm:pt modelId="{96134D63-240B-4798-854E-385DCE0C0504}" type="sibTrans" cxnId="{6FC2B647-26CD-4008-BD62-E2E31EEA6D6A}">
      <dgm:prSet/>
      <dgm:spPr/>
      <dgm:t>
        <a:bodyPr/>
        <a:lstStyle/>
        <a:p>
          <a:endParaRPr lang="en-US"/>
        </a:p>
      </dgm:t>
    </dgm:pt>
    <dgm:pt modelId="{41B2D723-75EC-4A11-8A2D-5243290B08B8}">
      <dgm:prSet custT="1"/>
      <dgm:spPr>
        <a:solidFill>
          <a:srgbClr val="FCC0EF">
            <a:alpha val="89804"/>
          </a:srgbClr>
        </a:solidFill>
        <a:ln>
          <a:solidFill>
            <a:srgbClr val="FCC0EF">
              <a:alpha val="90000"/>
            </a:srgbClr>
          </a:solidFill>
        </a:ln>
      </dgm:spPr>
      <dgm:t>
        <a:bodyPr/>
        <a:lstStyle/>
        <a:p>
          <a:pPr algn="r" rtl="1"/>
          <a:r>
            <a:rPr lang="he-IL" sz="1200" dirty="0"/>
            <a:t>שאילתת הזמנות לביצוע</a:t>
          </a:r>
          <a:endParaRPr lang="en-US" sz="1200" dirty="0"/>
        </a:p>
      </dgm:t>
    </dgm:pt>
    <dgm:pt modelId="{F1AB6C2C-6913-4A7C-92CA-9BCDA73510A8}" type="parTrans" cxnId="{CDBF259F-EEC2-432A-8675-A606AC0A0AB5}">
      <dgm:prSet/>
      <dgm:spPr/>
      <dgm:t>
        <a:bodyPr/>
        <a:lstStyle/>
        <a:p>
          <a:endParaRPr lang="en-US"/>
        </a:p>
      </dgm:t>
    </dgm:pt>
    <dgm:pt modelId="{A0E12F92-53D3-4846-89AF-09AAB9FFF9DF}" type="sibTrans" cxnId="{CDBF259F-EEC2-432A-8675-A606AC0A0AB5}">
      <dgm:prSet/>
      <dgm:spPr/>
      <dgm:t>
        <a:bodyPr/>
        <a:lstStyle/>
        <a:p>
          <a:endParaRPr lang="en-US"/>
        </a:p>
      </dgm:t>
    </dgm:pt>
    <dgm:pt modelId="{0CDB515C-64DD-4B73-8B1A-9A2536E5D856}">
      <dgm:prSet custT="1"/>
      <dgm:spPr>
        <a:solidFill>
          <a:srgbClr val="FCC0EF">
            <a:alpha val="89804"/>
          </a:srgbClr>
        </a:solidFill>
        <a:ln>
          <a:solidFill>
            <a:srgbClr val="FCC0EF">
              <a:alpha val="90000"/>
            </a:srgbClr>
          </a:solidFill>
        </a:ln>
      </dgm:spPr>
      <dgm:t>
        <a:bodyPr/>
        <a:lstStyle/>
        <a:p>
          <a:pPr algn="r" rtl="1"/>
          <a:r>
            <a:rPr lang="he-IL" sz="1200" dirty="0"/>
            <a:t>שאילתת חשבות</a:t>
          </a:r>
          <a:endParaRPr lang="en-US" sz="1200" dirty="0"/>
        </a:p>
      </dgm:t>
    </dgm:pt>
    <dgm:pt modelId="{7681B747-7E46-4BD2-A286-3EBF1F935215}" type="parTrans" cxnId="{73C0FC1D-446E-47C0-8DCB-80385DC0AD29}">
      <dgm:prSet/>
      <dgm:spPr/>
      <dgm:t>
        <a:bodyPr/>
        <a:lstStyle/>
        <a:p>
          <a:endParaRPr lang="en-US"/>
        </a:p>
      </dgm:t>
    </dgm:pt>
    <dgm:pt modelId="{8E52D5EF-9C2C-4730-9B67-67876DD840D2}" type="sibTrans" cxnId="{73C0FC1D-446E-47C0-8DCB-80385DC0AD29}">
      <dgm:prSet/>
      <dgm:spPr/>
      <dgm:t>
        <a:bodyPr/>
        <a:lstStyle/>
        <a:p>
          <a:endParaRPr lang="en-US"/>
        </a:p>
      </dgm:t>
    </dgm:pt>
    <dgm:pt modelId="{C822039B-9EA4-4BBC-83F9-19C02824060C}">
      <dgm:prSet custT="1"/>
      <dgm:spPr>
        <a:solidFill>
          <a:srgbClr val="FCC0EF">
            <a:alpha val="89804"/>
          </a:srgbClr>
        </a:solidFill>
        <a:ln>
          <a:solidFill>
            <a:srgbClr val="FCC0EF">
              <a:alpha val="90000"/>
            </a:srgbClr>
          </a:solidFill>
        </a:ln>
      </dgm:spPr>
      <dgm:t>
        <a:bodyPr/>
        <a:lstStyle/>
        <a:p>
          <a:pPr algn="r" rtl="1"/>
          <a:endParaRPr lang="en-US" sz="1200" dirty="0"/>
        </a:p>
      </dgm:t>
    </dgm:pt>
    <dgm:pt modelId="{510D5F26-2B7C-479D-963E-3A53E5195E27}" type="parTrans" cxnId="{F6A0CD34-DAA6-4178-80FB-974D5084E70A}">
      <dgm:prSet/>
      <dgm:spPr/>
      <dgm:t>
        <a:bodyPr/>
        <a:lstStyle/>
        <a:p>
          <a:endParaRPr lang="en-US"/>
        </a:p>
      </dgm:t>
    </dgm:pt>
    <dgm:pt modelId="{A7FBD2F8-2377-4CF2-9C00-AF290CB4B97C}" type="sibTrans" cxnId="{F6A0CD34-DAA6-4178-80FB-974D5084E70A}">
      <dgm:prSet/>
      <dgm:spPr/>
      <dgm:t>
        <a:bodyPr/>
        <a:lstStyle/>
        <a:p>
          <a:endParaRPr lang="en-US"/>
        </a:p>
      </dgm:t>
    </dgm:pt>
    <dgm:pt modelId="{1D94998E-CF62-4953-93CB-4E6D1E317967}">
      <dgm:prSet custT="1"/>
      <dgm:spPr>
        <a:solidFill>
          <a:srgbClr val="FCC0EF">
            <a:alpha val="89804"/>
          </a:srgbClr>
        </a:solidFill>
        <a:ln>
          <a:solidFill>
            <a:srgbClr val="FCC0EF">
              <a:alpha val="90000"/>
            </a:srgbClr>
          </a:solidFill>
        </a:ln>
      </dgm:spPr>
      <dgm:t>
        <a:bodyPr/>
        <a:lstStyle/>
        <a:p>
          <a:pPr algn="r" rtl="1"/>
          <a:r>
            <a:rPr lang="he-IL" sz="1200" dirty="0"/>
            <a:t>שאילתת הזמנות שלא מומשו </a:t>
          </a:r>
          <a:endParaRPr lang="en-US" sz="1200" dirty="0"/>
        </a:p>
      </dgm:t>
    </dgm:pt>
    <dgm:pt modelId="{69831FD7-A137-4D1C-AC0B-157AA99B3416}" type="parTrans" cxnId="{3C436D5D-AA94-43FC-9FAC-731AFD940C7E}">
      <dgm:prSet/>
      <dgm:spPr/>
      <dgm:t>
        <a:bodyPr/>
        <a:lstStyle/>
        <a:p>
          <a:endParaRPr lang="en-US"/>
        </a:p>
      </dgm:t>
    </dgm:pt>
    <dgm:pt modelId="{4D587073-6B7D-42CF-93FC-69BD3691010D}" type="sibTrans" cxnId="{3C436D5D-AA94-43FC-9FAC-731AFD940C7E}">
      <dgm:prSet/>
      <dgm:spPr/>
      <dgm:t>
        <a:bodyPr/>
        <a:lstStyle/>
        <a:p>
          <a:endParaRPr lang="en-US"/>
        </a:p>
      </dgm:t>
    </dgm:pt>
    <dgm:pt modelId="{BEEF8D13-6BE0-4C27-8613-BA773F3842EE}">
      <dgm:prSet custT="1"/>
      <dgm:spPr>
        <a:solidFill>
          <a:schemeClr val="bg2">
            <a:lumMod val="90000"/>
            <a:alpha val="90000"/>
          </a:schemeClr>
        </a:solidFill>
        <a:ln>
          <a:solidFill>
            <a:schemeClr val="bg2">
              <a:lumMod val="90000"/>
              <a:alpha val="90000"/>
            </a:schemeClr>
          </a:solidFill>
        </a:ln>
      </dgm:spPr>
      <dgm:t>
        <a:bodyPr/>
        <a:lstStyle/>
        <a:p>
          <a:pPr rtl="1"/>
          <a:r>
            <a:rPr lang="he-IL" sz="1200" dirty="0"/>
            <a:t>הזמנות קבועות </a:t>
          </a:r>
          <a:endParaRPr lang="en-US" sz="1200" dirty="0"/>
        </a:p>
      </dgm:t>
    </dgm:pt>
    <dgm:pt modelId="{BD49AE5D-A342-4A61-8E97-FC2F2F0ACE39}" type="parTrans" cxnId="{3823F303-6B09-4116-98BE-E64D8BF0FA6B}">
      <dgm:prSet/>
      <dgm:spPr/>
      <dgm:t>
        <a:bodyPr/>
        <a:lstStyle/>
        <a:p>
          <a:endParaRPr lang="en-US"/>
        </a:p>
      </dgm:t>
    </dgm:pt>
    <dgm:pt modelId="{B1343EF0-2154-40A9-BB09-F5E5EE3D2BD9}" type="sibTrans" cxnId="{3823F303-6B09-4116-98BE-E64D8BF0FA6B}">
      <dgm:prSet/>
      <dgm:spPr/>
      <dgm:t>
        <a:bodyPr/>
        <a:lstStyle/>
        <a:p>
          <a:endParaRPr lang="en-US"/>
        </a:p>
      </dgm:t>
    </dgm:pt>
    <dgm:pt modelId="{B85013D1-2A5F-4C22-8C2E-9262070F3DEF}">
      <dgm:prSet custT="1"/>
      <dgm:spPr>
        <a:solidFill>
          <a:schemeClr val="bg2">
            <a:lumMod val="90000"/>
            <a:alpha val="90000"/>
          </a:schemeClr>
        </a:solidFill>
        <a:ln>
          <a:solidFill>
            <a:schemeClr val="bg2">
              <a:lumMod val="90000"/>
              <a:alpha val="90000"/>
            </a:schemeClr>
          </a:solidFill>
        </a:ln>
      </dgm:spPr>
      <dgm:t>
        <a:bodyPr/>
        <a:lstStyle/>
        <a:p>
          <a:pPr rtl="1"/>
          <a:r>
            <a:rPr lang="he-IL" sz="1200" dirty="0"/>
            <a:t>הזמנות לאספקת מלאי</a:t>
          </a:r>
          <a:endParaRPr lang="en-US" sz="1200" dirty="0"/>
        </a:p>
      </dgm:t>
    </dgm:pt>
    <dgm:pt modelId="{C03E23E0-F138-4FC1-AD11-9419F152BAED}" type="parTrans" cxnId="{2B6A580D-1E0A-4E8B-A301-E606728AE94B}">
      <dgm:prSet/>
      <dgm:spPr/>
      <dgm:t>
        <a:bodyPr/>
        <a:lstStyle/>
        <a:p>
          <a:endParaRPr lang="en-US"/>
        </a:p>
      </dgm:t>
    </dgm:pt>
    <dgm:pt modelId="{0A18941B-77DF-4C24-9C6F-A2B1F7C6820A}" type="sibTrans" cxnId="{2B6A580D-1E0A-4E8B-A301-E606728AE94B}">
      <dgm:prSet/>
      <dgm:spPr/>
      <dgm:t>
        <a:bodyPr/>
        <a:lstStyle/>
        <a:p>
          <a:endParaRPr lang="en-US"/>
        </a:p>
      </dgm:t>
    </dgm:pt>
    <dgm:pt modelId="{58A9CFC6-3CF8-493D-B2FA-8B5D3C643809}">
      <dgm:prSet custT="1"/>
      <dgm:spPr>
        <a:solidFill>
          <a:schemeClr val="bg2">
            <a:lumMod val="90000"/>
            <a:alpha val="90000"/>
          </a:schemeClr>
        </a:solidFill>
        <a:ln>
          <a:solidFill>
            <a:schemeClr val="bg2">
              <a:lumMod val="90000"/>
              <a:alpha val="90000"/>
            </a:schemeClr>
          </a:solidFill>
        </a:ln>
      </dgm:spPr>
      <dgm:t>
        <a:bodyPr/>
        <a:lstStyle/>
        <a:p>
          <a:pPr rtl="1"/>
          <a:r>
            <a:rPr lang="he-IL" sz="1200" dirty="0"/>
            <a:t>הזמנות שלא מומשו </a:t>
          </a:r>
          <a:endParaRPr lang="en-US" sz="1200" dirty="0"/>
        </a:p>
      </dgm:t>
    </dgm:pt>
    <dgm:pt modelId="{DE92666E-C2F6-4E05-953A-D18D561F2E6E}" type="parTrans" cxnId="{62496399-F5F3-4EE6-A257-C79110D1D4F5}">
      <dgm:prSet/>
      <dgm:spPr/>
      <dgm:t>
        <a:bodyPr/>
        <a:lstStyle/>
        <a:p>
          <a:endParaRPr lang="en-US"/>
        </a:p>
      </dgm:t>
    </dgm:pt>
    <dgm:pt modelId="{6D805EA8-68C4-4AC1-863B-8860445358FE}" type="sibTrans" cxnId="{62496399-F5F3-4EE6-A257-C79110D1D4F5}">
      <dgm:prSet/>
      <dgm:spPr/>
      <dgm:t>
        <a:bodyPr/>
        <a:lstStyle/>
        <a:p>
          <a:endParaRPr lang="en-US"/>
        </a:p>
      </dgm:t>
    </dgm:pt>
    <dgm:pt modelId="{43501E66-046F-49EA-BDB6-1588A3D46CCC}">
      <dgm:prSet custT="1"/>
      <dgm:spPr>
        <a:solidFill>
          <a:schemeClr val="bg2">
            <a:lumMod val="90000"/>
            <a:alpha val="90000"/>
          </a:schemeClr>
        </a:solidFill>
        <a:ln>
          <a:solidFill>
            <a:schemeClr val="bg2">
              <a:lumMod val="90000"/>
              <a:alpha val="90000"/>
            </a:schemeClr>
          </a:solidFill>
        </a:ln>
      </dgm:spPr>
      <dgm:t>
        <a:bodyPr/>
        <a:lstStyle/>
        <a:p>
          <a:pPr rtl="1">
            <a:buNone/>
          </a:pPr>
          <a:r>
            <a:rPr lang="he-IL" sz="1200" dirty="0"/>
            <a:t> </a:t>
          </a:r>
          <a:endParaRPr lang="en-US" sz="1200" dirty="0"/>
        </a:p>
      </dgm:t>
    </dgm:pt>
    <dgm:pt modelId="{4F1241EF-1CA1-4ED9-9025-B5FFD08D6EF5}" type="parTrans" cxnId="{8DB1F9B4-5658-42D8-B3A3-DD3FFAB5CBF5}">
      <dgm:prSet/>
      <dgm:spPr/>
      <dgm:t>
        <a:bodyPr/>
        <a:lstStyle/>
        <a:p>
          <a:endParaRPr lang="en-US"/>
        </a:p>
      </dgm:t>
    </dgm:pt>
    <dgm:pt modelId="{1E8AAA8B-BC3D-47B8-86CF-5629F58FA5BF}" type="sibTrans" cxnId="{8DB1F9B4-5658-42D8-B3A3-DD3FFAB5CBF5}">
      <dgm:prSet/>
      <dgm:spPr/>
      <dgm:t>
        <a:bodyPr/>
        <a:lstStyle/>
        <a:p>
          <a:endParaRPr lang="en-US"/>
        </a:p>
      </dgm:t>
    </dgm:pt>
    <dgm:pt modelId="{A8284918-F322-466A-9722-6021BA0647C2}">
      <dgm:prSet custT="1"/>
      <dgm:spPr>
        <a:solidFill>
          <a:schemeClr val="bg2">
            <a:lumMod val="90000"/>
            <a:alpha val="90000"/>
          </a:schemeClr>
        </a:solidFill>
        <a:ln>
          <a:solidFill>
            <a:schemeClr val="bg2">
              <a:lumMod val="90000"/>
              <a:alpha val="90000"/>
            </a:schemeClr>
          </a:solidFill>
        </a:ln>
      </dgm:spPr>
      <dgm:t>
        <a:bodyPr/>
        <a:lstStyle/>
        <a:p>
          <a:pPr rtl="1">
            <a:buNone/>
          </a:pPr>
          <a:endParaRPr lang="en-US" sz="1200" dirty="0"/>
        </a:p>
      </dgm:t>
    </dgm:pt>
    <dgm:pt modelId="{8D9FD394-DD20-4DC6-89C1-0E1B9E7E6B6D}" type="parTrans" cxnId="{4D148366-35B7-47D2-9955-B5BA7B41E3CB}">
      <dgm:prSet/>
      <dgm:spPr/>
      <dgm:t>
        <a:bodyPr/>
        <a:lstStyle/>
        <a:p>
          <a:endParaRPr lang="en-US"/>
        </a:p>
      </dgm:t>
    </dgm:pt>
    <dgm:pt modelId="{C2536BCB-91E1-4877-9128-D2728B2F4056}" type="sibTrans" cxnId="{4D148366-35B7-47D2-9955-B5BA7B41E3CB}">
      <dgm:prSet/>
      <dgm:spPr/>
      <dgm:t>
        <a:bodyPr/>
        <a:lstStyle/>
        <a:p>
          <a:endParaRPr lang="en-US"/>
        </a:p>
      </dgm:t>
    </dgm:pt>
    <dgm:pt modelId="{E18BA721-F2BF-4631-8F7E-4560A1499B9A}">
      <dgm:prSet/>
      <dgm:spPr>
        <a:solidFill>
          <a:srgbClr val="FCC0EF">
            <a:alpha val="89804"/>
          </a:srgbClr>
        </a:solidFill>
        <a:ln>
          <a:solidFill>
            <a:srgbClr val="FCC0EF">
              <a:alpha val="90000"/>
            </a:srgbClr>
          </a:solidFill>
        </a:ln>
      </dgm:spPr>
      <dgm:t>
        <a:bodyPr/>
        <a:lstStyle/>
        <a:p>
          <a:pPr algn="r" rtl="1">
            <a:buNone/>
          </a:pPr>
          <a:endParaRPr lang="en-US" sz="1300" dirty="0"/>
        </a:p>
      </dgm:t>
    </dgm:pt>
    <dgm:pt modelId="{78D6F4E6-E9DD-4E0B-A6B6-6C2FAEED7DF5}" type="parTrans" cxnId="{82BAA05B-24BB-415A-8A14-6F54FE4D0FAA}">
      <dgm:prSet/>
      <dgm:spPr/>
      <dgm:t>
        <a:bodyPr/>
        <a:lstStyle/>
        <a:p>
          <a:endParaRPr lang="en-US"/>
        </a:p>
      </dgm:t>
    </dgm:pt>
    <dgm:pt modelId="{20C9B276-1D33-4121-B51B-328DFE1681B2}" type="sibTrans" cxnId="{82BAA05B-24BB-415A-8A14-6F54FE4D0FAA}">
      <dgm:prSet/>
      <dgm:spPr/>
      <dgm:t>
        <a:bodyPr/>
        <a:lstStyle/>
        <a:p>
          <a:endParaRPr lang="en-US"/>
        </a:p>
      </dgm:t>
    </dgm:pt>
    <dgm:pt modelId="{FBD709DD-5419-4810-A029-BC3A512814FE}">
      <dgm:prSet custT="1"/>
      <dgm:spPr>
        <a:solidFill>
          <a:srgbClr val="FCC0EF">
            <a:alpha val="89804"/>
          </a:srgbClr>
        </a:solidFill>
        <a:ln>
          <a:solidFill>
            <a:srgbClr val="FCC0EF">
              <a:alpha val="90000"/>
            </a:srgbClr>
          </a:solidFill>
        </a:ln>
      </dgm:spPr>
      <dgm:t>
        <a:bodyPr/>
        <a:lstStyle/>
        <a:p>
          <a:pPr algn="r" rtl="1">
            <a:buNone/>
          </a:pPr>
          <a:endParaRPr lang="en-US" sz="1200" dirty="0"/>
        </a:p>
      </dgm:t>
    </dgm:pt>
    <dgm:pt modelId="{F2360BFC-6867-47A7-A5F9-2214536DEB49}" type="parTrans" cxnId="{2489ED0E-9AC9-4788-BD02-01423BED59A7}">
      <dgm:prSet/>
      <dgm:spPr/>
      <dgm:t>
        <a:bodyPr/>
        <a:lstStyle/>
        <a:p>
          <a:endParaRPr lang="en-US"/>
        </a:p>
      </dgm:t>
    </dgm:pt>
    <dgm:pt modelId="{3BE21A5F-BF97-4DE2-98C8-570E5098FA57}" type="sibTrans" cxnId="{2489ED0E-9AC9-4788-BD02-01423BED59A7}">
      <dgm:prSet/>
      <dgm:spPr/>
      <dgm:t>
        <a:bodyPr/>
        <a:lstStyle/>
        <a:p>
          <a:endParaRPr lang="en-US"/>
        </a:p>
      </dgm:t>
    </dgm:pt>
    <dgm:pt modelId="{29F1214E-3E9C-4B62-A7A7-86FB27018A46}">
      <dgm:prSet custT="1"/>
      <dgm:spPr>
        <a:solidFill>
          <a:srgbClr val="FCC0EF">
            <a:alpha val="89804"/>
          </a:srgbClr>
        </a:solidFill>
        <a:ln>
          <a:solidFill>
            <a:srgbClr val="FCC0EF">
              <a:alpha val="90000"/>
            </a:srgbClr>
          </a:solidFill>
        </a:ln>
      </dgm:spPr>
      <dgm:t>
        <a:bodyPr/>
        <a:lstStyle/>
        <a:p>
          <a:pPr algn="r" rtl="1">
            <a:buNone/>
          </a:pPr>
          <a:r>
            <a:rPr lang="he-IL" sz="1200" dirty="0"/>
            <a:t> </a:t>
          </a:r>
          <a:endParaRPr lang="en-US" sz="1200" dirty="0"/>
        </a:p>
      </dgm:t>
    </dgm:pt>
    <dgm:pt modelId="{DE9E4D9D-EB86-41DD-9CE1-A3E02765E58D}" type="parTrans" cxnId="{82C9866B-554D-44D4-A7D4-ED45FD7FCFB5}">
      <dgm:prSet/>
      <dgm:spPr/>
      <dgm:t>
        <a:bodyPr/>
        <a:lstStyle/>
        <a:p>
          <a:endParaRPr lang="en-US"/>
        </a:p>
      </dgm:t>
    </dgm:pt>
    <dgm:pt modelId="{6FD450E4-DBF7-476E-924D-F9CA7ABB8AFA}" type="sibTrans" cxnId="{82C9866B-554D-44D4-A7D4-ED45FD7FCFB5}">
      <dgm:prSet/>
      <dgm:spPr/>
      <dgm:t>
        <a:bodyPr/>
        <a:lstStyle/>
        <a:p>
          <a:endParaRPr lang="en-US"/>
        </a:p>
      </dgm:t>
    </dgm:pt>
    <dgm:pt modelId="{43A461E0-0E8F-45D9-AA06-0D67585C6853}">
      <dgm:prSet phldrT="[Text]" custT="1"/>
      <dgm:spPr>
        <a:solidFill>
          <a:schemeClr val="accent4">
            <a:lumMod val="40000"/>
            <a:lumOff val="60000"/>
            <a:alpha val="90000"/>
          </a:schemeClr>
        </a:solidFill>
        <a:ln>
          <a:solidFill>
            <a:schemeClr val="accent4">
              <a:lumMod val="40000"/>
              <a:lumOff val="60000"/>
              <a:alpha val="90000"/>
            </a:schemeClr>
          </a:solidFill>
        </a:ln>
      </dgm:spPr>
      <dgm:t>
        <a:bodyPr/>
        <a:lstStyle/>
        <a:p>
          <a:pPr algn="ctr" rtl="1">
            <a:buClrTx/>
            <a:buSzPts val="1900"/>
            <a:buFont typeface="Arial" panose="020B0604020202020204" pitchFamily="34" charset="0"/>
            <a:buNone/>
          </a:pPr>
          <a:endParaRPr lang="en-US" sz="1200" kern="1200" dirty="0"/>
        </a:p>
      </dgm:t>
    </dgm:pt>
    <dgm:pt modelId="{61BD141C-D030-469F-A663-8760004BC38D}" type="parTrans" cxnId="{5ED4B415-ADF2-4EC5-866E-2FAF06A9F61F}">
      <dgm:prSet/>
      <dgm:spPr/>
      <dgm:t>
        <a:bodyPr/>
        <a:lstStyle/>
        <a:p>
          <a:endParaRPr lang="en-US"/>
        </a:p>
      </dgm:t>
    </dgm:pt>
    <dgm:pt modelId="{FF0DA6B3-616F-45F5-BD6C-715346FB24CB}" type="sibTrans" cxnId="{5ED4B415-ADF2-4EC5-866E-2FAF06A9F61F}">
      <dgm:prSet/>
      <dgm:spPr/>
      <dgm:t>
        <a:bodyPr/>
        <a:lstStyle/>
        <a:p>
          <a:endParaRPr lang="en-US"/>
        </a:p>
      </dgm:t>
    </dgm:pt>
    <dgm:pt modelId="{28F292B3-9D29-4B52-8299-1E701BAEF601}">
      <dgm:prSet phldrT="[Text]" custT="1"/>
      <dgm:spPr>
        <a:solidFill>
          <a:schemeClr val="accent4">
            <a:lumMod val="40000"/>
            <a:lumOff val="60000"/>
            <a:alpha val="90000"/>
          </a:schemeClr>
        </a:solidFill>
        <a:ln>
          <a:solidFill>
            <a:schemeClr val="accent4">
              <a:lumMod val="40000"/>
              <a:lumOff val="60000"/>
              <a:alpha val="90000"/>
            </a:schemeClr>
          </a:solidFill>
        </a:ln>
      </dgm:spPr>
      <dgm:t>
        <a:bodyPr/>
        <a:lstStyle/>
        <a:p>
          <a:pPr algn="r" rtl="1">
            <a:buClrTx/>
            <a:buSzPts val="1900"/>
            <a:buFont typeface="Arial" panose="020B0604020202020204" pitchFamily="34" charset="0"/>
            <a:buNone/>
          </a:pPr>
          <a:endParaRPr lang="en-US" sz="1200" kern="1200" dirty="0"/>
        </a:p>
      </dgm:t>
    </dgm:pt>
    <dgm:pt modelId="{4D8B7B82-86AF-475A-B2C9-2D9AD0F9A2F4}" type="parTrans" cxnId="{A8013F1A-C348-4ACF-AEF9-B34D4FDEFCF7}">
      <dgm:prSet/>
      <dgm:spPr/>
      <dgm:t>
        <a:bodyPr/>
        <a:lstStyle/>
        <a:p>
          <a:endParaRPr lang="en-US"/>
        </a:p>
      </dgm:t>
    </dgm:pt>
    <dgm:pt modelId="{C0563EC5-1785-4A75-B952-2A752940B0BA}" type="sibTrans" cxnId="{A8013F1A-C348-4ACF-AEF9-B34D4FDEFCF7}">
      <dgm:prSet/>
      <dgm:spPr/>
      <dgm:t>
        <a:bodyPr/>
        <a:lstStyle/>
        <a:p>
          <a:endParaRPr lang="en-US"/>
        </a:p>
      </dgm:t>
    </dgm:pt>
    <dgm:pt modelId="{AC8BCA1E-21B9-4379-B9B3-3BB8CA2D6EEE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  <a:ln>
          <a:solidFill>
            <a:schemeClr val="accent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pPr algn="r" rtl="1">
            <a:buNone/>
          </a:pPr>
          <a:endParaRPr lang="en-US" sz="1200" dirty="0"/>
        </a:p>
      </dgm:t>
    </dgm:pt>
    <dgm:pt modelId="{E06B1EC0-1C2D-4F96-8161-85AC90BCC112}" type="parTrans" cxnId="{98ACD4B4-EE0C-4CBB-8AB6-6C573493ED26}">
      <dgm:prSet/>
      <dgm:spPr/>
      <dgm:t>
        <a:bodyPr/>
        <a:lstStyle/>
        <a:p>
          <a:endParaRPr lang="en-US"/>
        </a:p>
      </dgm:t>
    </dgm:pt>
    <dgm:pt modelId="{45F65C96-FF10-4B09-B1A0-AA5272404046}" type="sibTrans" cxnId="{98ACD4B4-EE0C-4CBB-8AB6-6C573493ED26}">
      <dgm:prSet/>
      <dgm:spPr/>
      <dgm:t>
        <a:bodyPr/>
        <a:lstStyle/>
        <a:p>
          <a:endParaRPr lang="en-US"/>
        </a:p>
      </dgm:t>
    </dgm:pt>
    <dgm:pt modelId="{D66C3E75-45CF-48F1-A840-5965E7166BF5}">
      <dgm:prSet phldrT="[Text]" custT="1"/>
      <dgm:spPr/>
      <dgm:t>
        <a:bodyPr/>
        <a:lstStyle/>
        <a:p>
          <a:pPr algn="r" rtl="1">
            <a:buNone/>
          </a:pPr>
          <a:endParaRPr lang="en-US" sz="1200" dirty="0"/>
        </a:p>
      </dgm:t>
    </dgm:pt>
    <dgm:pt modelId="{1793721C-9001-4F5E-94AD-23D44D299043}" type="parTrans" cxnId="{4FA477E4-CBE2-45EE-9464-1C08A8B77F2C}">
      <dgm:prSet/>
      <dgm:spPr/>
      <dgm:t>
        <a:bodyPr/>
        <a:lstStyle/>
        <a:p>
          <a:endParaRPr lang="en-US"/>
        </a:p>
      </dgm:t>
    </dgm:pt>
    <dgm:pt modelId="{6BE5B696-951A-4FE1-A445-ED94578FE8C2}" type="sibTrans" cxnId="{4FA477E4-CBE2-45EE-9464-1C08A8B77F2C}">
      <dgm:prSet/>
      <dgm:spPr/>
      <dgm:t>
        <a:bodyPr/>
        <a:lstStyle/>
        <a:p>
          <a:endParaRPr lang="en-US"/>
        </a:p>
      </dgm:t>
    </dgm:pt>
    <dgm:pt modelId="{9CD2954E-4974-442C-935A-636C46833CB7}" type="pres">
      <dgm:prSet presAssocID="{1B0D93DC-1935-4E34-8022-3040B1626C34}" presName="Name0" presStyleCnt="0">
        <dgm:presLayoutVars>
          <dgm:dir/>
          <dgm:animLvl val="lvl"/>
          <dgm:resizeHandles val="exact"/>
        </dgm:presLayoutVars>
      </dgm:prSet>
      <dgm:spPr/>
    </dgm:pt>
    <dgm:pt modelId="{5EB54C0D-C30E-4BAA-9ED9-C1744DE8A6EC}" type="pres">
      <dgm:prSet presAssocID="{B665A167-B6AD-4CA3-86E1-9A1D85463C6F}" presName="composite" presStyleCnt="0"/>
      <dgm:spPr/>
    </dgm:pt>
    <dgm:pt modelId="{C88E9CCE-A42A-4FAC-A0F9-8F58037278DE}" type="pres">
      <dgm:prSet presAssocID="{B665A167-B6AD-4CA3-86E1-9A1D85463C6F}" presName="parTx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CDF049FE-8D66-4BD4-B4FD-2A8B4D8D4E9B}" type="pres">
      <dgm:prSet presAssocID="{B665A167-B6AD-4CA3-86E1-9A1D85463C6F}" presName="desTx" presStyleLbl="alignAccFollowNode1" presStyleIdx="0" presStyleCnt="7">
        <dgm:presLayoutVars>
          <dgm:bulletEnabled val="1"/>
        </dgm:presLayoutVars>
      </dgm:prSet>
      <dgm:spPr/>
    </dgm:pt>
    <dgm:pt modelId="{AFBC9300-E7B8-4327-B94A-C996381D86D5}" type="pres">
      <dgm:prSet presAssocID="{4F17D858-DE5D-4D72-AF03-6821FF7F5071}" presName="space" presStyleCnt="0"/>
      <dgm:spPr/>
    </dgm:pt>
    <dgm:pt modelId="{580F05E2-2D2B-4B10-AF1E-6DFE041F15B9}" type="pres">
      <dgm:prSet presAssocID="{D03D6163-5AE7-44FA-957D-C37D529F1895}" presName="composite" presStyleCnt="0"/>
      <dgm:spPr/>
    </dgm:pt>
    <dgm:pt modelId="{B4629E6C-5AAD-463C-A49A-3F7414E68619}" type="pres">
      <dgm:prSet presAssocID="{D03D6163-5AE7-44FA-957D-C37D529F1895}" presName="parTx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90A7DF92-FEE1-43A6-BB46-093B9797F0E9}" type="pres">
      <dgm:prSet presAssocID="{D03D6163-5AE7-44FA-957D-C37D529F1895}" presName="desTx" presStyleLbl="alignAccFollowNode1" presStyleIdx="1" presStyleCnt="7">
        <dgm:presLayoutVars>
          <dgm:bulletEnabled val="1"/>
        </dgm:presLayoutVars>
      </dgm:prSet>
      <dgm:spPr/>
    </dgm:pt>
    <dgm:pt modelId="{D3AC5D0F-61F9-487B-941F-689C811E93AF}" type="pres">
      <dgm:prSet presAssocID="{E7A504B6-41B6-4D32-828B-DF748AC67876}" presName="space" presStyleCnt="0"/>
      <dgm:spPr/>
    </dgm:pt>
    <dgm:pt modelId="{09AF2B02-3084-42F2-A239-C43CC9ACE640}" type="pres">
      <dgm:prSet presAssocID="{1D6D3A21-C7B8-477E-B61C-3FD7005282AF}" presName="composite" presStyleCnt="0"/>
      <dgm:spPr/>
    </dgm:pt>
    <dgm:pt modelId="{E0247056-4B1B-474B-9CA8-FA3D8919E5D5}" type="pres">
      <dgm:prSet presAssocID="{1D6D3A21-C7B8-477E-B61C-3FD7005282AF}" presName="parTx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56B57624-4C62-4188-9E91-86004E190197}" type="pres">
      <dgm:prSet presAssocID="{1D6D3A21-C7B8-477E-B61C-3FD7005282AF}" presName="desTx" presStyleLbl="alignAccFollowNode1" presStyleIdx="2" presStyleCnt="7">
        <dgm:presLayoutVars>
          <dgm:bulletEnabled val="1"/>
        </dgm:presLayoutVars>
      </dgm:prSet>
      <dgm:spPr/>
    </dgm:pt>
    <dgm:pt modelId="{E0801F0B-8E45-4BCF-A897-95A74B6D032C}" type="pres">
      <dgm:prSet presAssocID="{3AEA0790-2FC1-49C9-9CE7-B1F7E5F35480}" presName="space" presStyleCnt="0"/>
      <dgm:spPr/>
    </dgm:pt>
    <dgm:pt modelId="{9F78E418-FDA9-4FD0-BF75-77CD24716D83}" type="pres">
      <dgm:prSet presAssocID="{041C741C-C20B-4C7B-AA8A-EDBD9BC852FE}" presName="composite" presStyleCnt="0"/>
      <dgm:spPr/>
    </dgm:pt>
    <dgm:pt modelId="{36B26B8E-A469-441F-97D7-1BFCE6B0E18C}" type="pres">
      <dgm:prSet presAssocID="{041C741C-C20B-4C7B-AA8A-EDBD9BC852FE}" presName="parTx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0DF7A8F2-7DC6-4270-958F-19716375573D}" type="pres">
      <dgm:prSet presAssocID="{041C741C-C20B-4C7B-AA8A-EDBD9BC852FE}" presName="desTx" presStyleLbl="alignAccFollowNode1" presStyleIdx="3" presStyleCnt="7">
        <dgm:presLayoutVars>
          <dgm:bulletEnabled val="1"/>
        </dgm:presLayoutVars>
      </dgm:prSet>
      <dgm:spPr/>
    </dgm:pt>
    <dgm:pt modelId="{31924F9E-16F5-46C2-B18A-1E0781E2FA50}" type="pres">
      <dgm:prSet presAssocID="{8931FFF4-92DB-40E8-BF31-9F8BCCC5C3CD}" presName="space" presStyleCnt="0"/>
      <dgm:spPr/>
    </dgm:pt>
    <dgm:pt modelId="{72FBA0E9-2E39-44E3-B0D5-5CA24792C61E}" type="pres">
      <dgm:prSet presAssocID="{FE850CBB-77A5-45F2-845A-C9D2E186D0A7}" presName="composite" presStyleCnt="0"/>
      <dgm:spPr/>
    </dgm:pt>
    <dgm:pt modelId="{7A68686B-1F42-4796-A85F-603B9AE41970}" type="pres">
      <dgm:prSet presAssocID="{FE850CBB-77A5-45F2-845A-C9D2E186D0A7}" presName="parTx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FE3338B9-1511-4E0F-9743-3F14C4C4A3AE}" type="pres">
      <dgm:prSet presAssocID="{FE850CBB-77A5-45F2-845A-C9D2E186D0A7}" presName="desTx" presStyleLbl="alignAccFollowNode1" presStyleIdx="4" presStyleCnt="7">
        <dgm:presLayoutVars>
          <dgm:bulletEnabled val="1"/>
        </dgm:presLayoutVars>
      </dgm:prSet>
      <dgm:spPr/>
    </dgm:pt>
    <dgm:pt modelId="{323F848A-E74F-4883-894C-770632447009}" type="pres">
      <dgm:prSet presAssocID="{EC3AA633-736B-4B97-B7BB-D96F2BDB4446}" presName="space" presStyleCnt="0"/>
      <dgm:spPr/>
    </dgm:pt>
    <dgm:pt modelId="{592682DC-3F44-42CC-B128-569C657346E8}" type="pres">
      <dgm:prSet presAssocID="{B1DBF0D3-992B-461A-B173-215FE097C412}" presName="composite" presStyleCnt="0"/>
      <dgm:spPr/>
    </dgm:pt>
    <dgm:pt modelId="{52BFC086-C397-4476-A3B0-0A9832B1B3D6}" type="pres">
      <dgm:prSet presAssocID="{B1DBF0D3-992B-461A-B173-215FE097C412}" presName="parTx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4A196B70-4084-4386-A193-0F170AE1FD0B}" type="pres">
      <dgm:prSet presAssocID="{B1DBF0D3-992B-461A-B173-215FE097C412}" presName="desTx" presStyleLbl="alignAccFollowNode1" presStyleIdx="5" presStyleCnt="7">
        <dgm:presLayoutVars>
          <dgm:bulletEnabled val="1"/>
        </dgm:presLayoutVars>
      </dgm:prSet>
      <dgm:spPr/>
    </dgm:pt>
    <dgm:pt modelId="{06F01645-9BB3-44DB-A214-B11E3D0212F8}" type="pres">
      <dgm:prSet presAssocID="{7855E100-38F3-474E-9D55-3FA7C595CE45}" presName="space" presStyleCnt="0"/>
      <dgm:spPr/>
    </dgm:pt>
    <dgm:pt modelId="{41D9AD40-91A9-4433-A980-E49E3F84A55F}" type="pres">
      <dgm:prSet presAssocID="{B1367EC6-295C-408F-9AD6-4AB1294A1249}" presName="composite" presStyleCnt="0"/>
      <dgm:spPr/>
    </dgm:pt>
    <dgm:pt modelId="{0E42A36F-95D0-40C6-A6A9-12B124980AA0}" type="pres">
      <dgm:prSet presAssocID="{B1367EC6-295C-408F-9AD6-4AB1294A1249}" presName="parTx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D68DE13D-F589-4E23-A38A-1B5264B3521B}" type="pres">
      <dgm:prSet presAssocID="{B1367EC6-295C-408F-9AD6-4AB1294A1249}" presName="desTx" presStyleLbl="alignAccFollowNode1" presStyleIdx="6" presStyleCnt="7">
        <dgm:presLayoutVars>
          <dgm:bulletEnabled val="1"/>
        </dgm:presLayoutVars>
      </dgm:prSet>
      <dgm:spPr/>
    </dgm:pt>
  </dgm:ptLst>
  <dgm:cxnLst>
    <dgm:cxn modelId="{3823F303-6B09-4116-98BE-E64D8BF0FA6B}" srcId="{B1367EC6-295C-408F-9AD6-4AB1294A1249}" destId="{BEEF8D13-6BE0-4C27-8613-BA773F3842EE}" srcOrd="0" destOrd="0" parTransId="{BD49AE5D-A342-4A61-8E97-FC2F2F0ACE39}" sibTransId="{B1343EF0-2154-40A9-BB09-F5E5EE3D2BD9}"/>
    <dgm:cxn modelId="{7CD3BC04-75A6-46F3-A4F5-A6042417BD61}" srcId="{041C741C-C20B-4C7B-AA8A-EDBD9BC852FE}" destId="{2B2CA8EB-0E6C-4252-8E95-5BAA67BCEF97}" srcOrd="1" destOrd="0" parTransId="{55CD1743-331B-4201-87B6-D2F4D42B4BE8}" sibTransId="{C1A0459E-362A-440F-AE57-6860C705B53C}"/>
    <dgm:cxn modelId="{3ED9BB09-4F78-44DE-B2EF-C87A29C423FA}" srcId="{1B0D93DC-1935-4E34-8022-3040B1626C34}" destId="{041C741C-C20B-4C7B-AA8A-EDBD9BC852FE}" srcOrd="3" destOrd="0" parTransId="{667D33AC-0DD1-4B9A-8D04-870EA9CB83EE}" sibTransId="{8931FFF4-92DB-40E8-BF31-9F8BCCC5C3CD}"/>
    <dgm:cxn modelId="{2B6A580D-1E0A-4E8B-A301-E606728AE94B}" srcId="{B1367EC6-295C-408F-9AD6-4AB1294A1249}" destId="{B85013D1-2A5F-4C22-8C2E-9262070F3DEF}" srcOrd="2" destOrd="0" parTransId="{C03E23E0-F138-4FC1-AD11-9419F152BAED}" sibTransId="{0A18941B-77DF-4C24-9C6F-A2B1F7C6820A}"/>
    <dgm:cxn modelId="{2489ED0E-9AC9-4788-BD02-01423BED59A7}" srcId="{B1DBF0D3-992B-461A-B173-215FE097C412}" destId="{FBD709DD-5419-4810-A029-BC3A512814FE}" srcOrd="3" destOrd="0" parTransId="{F2360BFC-6867-47A7-A5F9-2214536DEB49}" sibTransId="{3BE21A5F-BF97-4DE2-98C8-570E5098FA57}"/>
    <dgm:cxn modelId="{D7A69912-B4EE-41AF-A882-AE1E652070FB}" type="presOf" srcId="{BE2FF557-4EBC-4E02-9ED6-13B128F02BC4}" destId="{0DF7A8F2-7DC6-4270-958F-19716375573D}" srcOrd="0" destOrd="0" presId="urn:microsoft.com/office/officeart/2005/8/layout/hList1"/>
    <dgm:cxn modelId="{4ECB8514-3DF4-47C2-AC04-F957523D5ACC}" type="presOf" srcId="{D66C3E75-45CF-48F1-A840-5965E7166BF5}" destId="{CDF049FE-8D66-4BD4-B4FD-2A8B4D8D4E9B}" srcOrd="0" destOrd="2" presId="urn:microsoft.com/office/officeart/2005/8/layout/hList1"/>
    <dgm:cxn modelId="{5ED4B415-ADF2-4EC5-866E-2FAF06A9F61F}" srcId="{1D6D3A21-C7B8-477E-B61C-3FD7005282AF}" destId="{43A461E0-0E8F-45D9-AA06-0D67585C6853}" srcOrd="7" destOrd="0" parTransId="{61BD141C-D030-469F-A663-8760004BC38D}" sibTransId="{FF0DA6B3-616F-45F5-BD6C-715346FB24CB}"/>
    <dgm:cxn modelId="{FBB12716-85A0-4B7E-85EB-52296E8701A0}" srcId="{1B0D93DC-1935-4E34-8022-3040B1626C34}" destId="{B1DBF0D3-992B-461A-B173-215FE097C412}" srcOrd="5" destOrd="0" parTransId="{1F6B6B97-BD50-4A98-B39D-874D2CE09F2E}" sibTransId="{7855E100-38F3-474E-9D55-3FA7C595CE45}"/>
    <dgm:cxn modelId="{030FDB18-DB8D-480A-9ED3-D1ADE1B2C28D}" srcId="{B665A167-B6AD-4CA3-86E1-9A1D85463C6F}" destId="{94C5B43B-6233-4778-8A4F-2C6DE6A4D713}" srcOrd="0" destOrd="0" parTransId="{54562DFF-632D-42AA-84E0-D5E7434809C2}" sibTransId="{727C17AC-4250-4930-9CA4-6D775C32F258}"/>
    <dgm:cxn modelId="{BCDA0519-5515-4C5E-A19E-AE63F244F6ED}" srcId="{1D6D3A21-C7B8-477E-B61C-3FD7005282AF}" destId="{1BB3DE0F-8D31-4617-95A5-FFE8885EBED6}" srcOrd="5" destOrd="0" parTransId="{E732B9DC-4A4C-402A-BBC6-74D198E801F4}" sibTransId="{790E54D6-C77E-4B5E-A524-75DC81849B41}"/>
    <dgm:cxn modelId="{A8013F1A-C348-4ACF-AEF9-B34D4FDEFCF7}" srcId="{1D6D3A21-C7B8-477E-B61C-3FD7005282AF}" destId="{28F292B3-9D29-4B52-8299-1E701BAEF601}" srcOrd="2" destOrd="0" parTransId="{4D8B7B82-86AF-475A-B2C9-2D9AD0F9A2F4}" sibTransId="{C0563EC5-1785-4A75-B952-2A752940B0BA}"/>
    <dgm:cxn modelId="{9616311D-5A74-46AB-B543-D5F62AC45A43}" type="presOf" srcId="{DDCFC05C-274F-458A-AEBF-13ED837A54C8}" destId="{CDF049FE-8D66-4BD4-B4FD-2A8B4D8D4E9B}" srcOrd="0" destOrd="1" presId="urn:microsoft.com/office/officeart/2005/8/layout/hList1"/>
    <dgm:cxn modelId="{73C0FC1D-446E-47C0-8DCB-80385DC0AD29}" srcId="{B1DBF0D3-992B-461A-B173-215FE097C412}" destId="{0CDB515C-64DD-4B73-8B1A-9A2536E5D856}" srcOrd="4" destOrd="0" parTransId="{7681B747-7E46-4BD2-A286-3EBF1F935215}" sibTransId="{8E52D5EF-9C2C-4730-9B67-67876DD840D2}"/>
    <dgm:cxn modelId="{1FDF071F-66BD-4D49-92C8-D3679906EB9A}" srcId="{D03D6163-5AE7-44FA-957D-C37D529F1895}" destId="{4B8968AC-601F-4DE8-A4DE-8430874507C7}" srcOrd="1" destOrd="0" parTransId="{54AB5CA2-839B-4D65-935D-90278D61960D}" sibTransId="{68137FFA-316E-4251-82E9-F9DDBEED3BD8}"/>
    <dgm:cxn modelId="{5B466323-607A-480A-B484-911B66B0D3C8}" srcId="{1D6D3A21-C7B8-477E-B61C-3FD7005282AF}" destId="{8B0D3071-F951-45B8-B68E-3715D7164BCD}" srcOrd="0" destOrd="0" parTransId="{509209D5-54DF-497D-ABC8-C82709F9B066}" sibTransId="{29A77E45-6758-423C-B7BF-CCA36C4EE67C}"/>
    <dgm:cxn modelId="{FB283A24-A49E-4266-8BA3-E32EA19CB400}" type="presOf" srcId="{AC8BCA1E-21B9-4379-B9B3-3BB8CA2D6EEE}" destId="{90A7DF92-FEE1-43A6-BB46-093B9797F0E9}" srcOrd="0" destOrd="2" presId="urn:microsoft.com/office/officeart/2005/8/layout/hList1"/>
    <dgm:cxn modelId="{4BFEAE24-5405-4723-A174-F4D71FAB6539}" type="presOf" srcId="{1D6D3A21-C7B8-477E-B61C-3FD7005282AF}" destId="{E0247056-4B1B-474B-9CA8-FA3D8919E5D5}" srcOrd="0" destOrd="0" presId="urn:microsoft.com/office/officeart/2005/8/layout/hList1"/>
    <dgm:cxn modelId="{C2234026-2D05-4B2C-938F-F38D21707D4F}" srcId="{B665A167-B6AD-4CA3-86E1-9A1D85463C6F}" destId="{8BAE370D-1887-458B-B15E-F9CBF4085F06}" srcOrd="3" destOrd="0" parTransId="{D554E934-4675-45E1-9452-C8BCE7A45A2A}" sibTransId="{B785BEBC-31FD-4D2F-93EC-39379EACD6CB}"/>
    <dgm:cxn modelId="{82372133-4C5F-41E7-B24F-92CC17AEC068}" srcId="{1B0D93DC-1935-4E34-8022-3040B1626C34}" destId="{1D6D3A21-C7B8-477E-B61C-3FD7005282AF}" srcOrd="2" destOrd="0" parTransId="{D6BF0135-3A46-47D0-BFA1-D3D79A4A5CA5}" sibTransId="{3AEA0790-2FC1-49C9-9CE7-B1F7E5F35480}"/>
    <dgm:cxn modelId="{F6A0CD34-DAA6-4178-80FB-974D5084E70A}" srcId="{B1DBF0D3-992B-461A-B173-215FE097C412}" destId="{C822039B-9EA4-4BBC-83F9-19C02824060C}" srcOrd="7" destOrd="0" parTransId="{510D5F26-2B7C-479D-963E-3A53E5195E27}" sibTransId="{A7FBD2F8-2377-4CF2-9C00-AF290CB4B97C}"/>
    <dgm:cxn modelId="{F0B4E237-BC92-4C3D-B002-5D4E9D4044EF}" type="presOf" srcId="{D5BB4139-A931-4988-9A81-19F6E8A76269}" destId="{FE3338B9-1511-4E0F-9743-3F14C4C4A3AE}" srcOrd="0" destOrd="0" presId="urn:microsoft.com/office/officeart/2005/8/layout/hList1"/>
    <dgm:cxn modelId="{57023039-1541-4E7E-9AE6-3759E65B234B}" type="presOf" srcId="{1D94998E-CF62-4953-93CB-4E6D1E317967}" destId="{4A196B70-4084-4386-A193-0F170AE1FD0B}" srcOrd="0" destOrd="6" presId="urn:microsoft.com/office/officeart/2005/8/layout/hList1"/>
    <dgm:cxn modelId="{3EA8583E-119F-40F4-AA5E-CB7823CA1091}" type="presOf" srcId="{8BAE370D-1887-458B-B15E-F9CBF4085F06}" destId="{CDF049FE-8D66-4BD4-B4FD-2A8B4D8D4E9B}" srcOrd="0" destOrd="3" presId="urn:microsoft.com/office/officeart/2005/8/layout/hList1"/>
    <dgm:cxn modelId="{1462DD3E-2332-4C7F-8E46-B2D17A2627D2}" type="presOf" srcId="{041C741C-C20B-4C7B-AA8A-EDBD9BC852FE}" destId="{36B26B8E-A469-441F-97D7-1BFCE6B0E18C}" srcOrd="0" destOrd="0" presId="urn:microsoft.com/office/officeart/2005/8/layout/hList1"/>
    <dgm:cxn modelId="{82BAA05B-24BB-415A-8A14-6F54FE4D0FAA}" srcId="{B1DBF0D3-992B-461A-B173-215FE097C412}" destId="{E18BA721-F2BF-4631-8F7E-4560A1499B9A}" srcOrd="1" destOrd="0" parTransId="{78D6F4E6-E9DD-4E0B-A6B6-6C2FAEED7DF5}" sibTransId="{20C9B276-1D33-4121-B51B-328DFE1681B2}"/>
    <dgm:cxn modelId="{3C436D5D-AA94-43FC-9FAC-731AFD940C7E}" srcId="{B1DBF0D3-992B-461A-B173-215FE097C412}" destId="{1D94998E-CF62-4953-93CB-4E6D1E317967}" srcOrd="6" destOrd="0" parTransId="{69831FD7-A137-4D1C-AC0B-157AA99B3416}" sibTransId="{4D587073-6B7D-42CF-93FC-69BD3691010D}"/>
    <dgm:cxn modelId="{5244A743-101B-4C67-A7BA-497F276A52C1}" type="presOf" srcId="{6BAF469C-CE37-4724-9A02-120B86152287}" destId="{0DF7A8F2-7DC6-4270-958F-19716375573D}" srcOrd="0" destOrd="3" presId="urn:microsoft.com/office/officeart/2005/8/layout/hList1"/>
    <dgm:cxn modelId="{63B5F543-E41F-4B9F-8BF9-6B4F4A8F9242}" srcId="{1B0D93DC-1935-4E34-8022-3040B1626C34}" destId="{FE850CBB-77A5-45F2-845A-C9D2E186D0A7}" srcOrd="4" destOrd="0" parTransId="{3401D643-1F66-46E1-B7F8-45C18A0F2EBE}" sibTransId="{EC3AA633-736B-4B97-B7BB-D96F2BDB4446}"/>
    <dgm:cxn modelId="{3FD41864-EF10-4CDD-BDD4-921D49D5BE62}" type="presOf" srcId="{CB27C4E1-AC95-4798-ADED-645F2FD7881B}" destId="{4A196B70-4084-4386-A193-0F170AE1FD0B}" srcOrd="0" destOrd="0" presId="urn:microsoft.com/office/officeart/2005/8/layout/hList1"/>
    <dgm:cxn modelId="{4D148366-35B7-47D2-9955-B5BA7B41E3CB}" srcId="{B1367EC6-295C-408F-9AD6-4AB1294A1249}" destId="{A8284918-F322-466A-9722-6021BA0647C2}" srcOrd="1" destOrd="0" parTransId="{8D9FD394-DD20-4DC6-89C1-0E1B9E7E6B6D}" sibTransId="{C2536BCB-91E1-4877-9128-D2728B2F4056}"/>
    <dgm:cxn modelId="{6FC2B647-26CD-4008-BD62-E2E31EEA6D6A}" srcId="{1B0D93DC-1935-4E34-8022-3040B1626C34}" destId="{B1367EC6-295C-408F-9AD6-4AB1294A1249}" srcOrd="6" destOrd="0" parTransId="{D6832759-9593-4E1A-9035-A7B1B10D17A7}" sibTransId="{96134D63-240B-4798-854E-385DCE0C0504}"/>
    <dgm:cxn modelId="{63B42E48-BD84-402C-AA45-292767175583}" srcId="{1D6D3A21-C7B8-477E-B61C-3FD7005282AF}" destId="{6AC3D5FB-DCE3-4908-BAD6-1BE831726888}" srcOrd="1" destOrd="0" parTransId="{D5A3B5A0-1CCD-40B0-8DAC-CA0E5E7B1302}" sibTransId="{D06D660D-F16A-40E2-B1F1-8BB26D47727C}"/>
    <dgm:cxn modelId="{EFA4DC48-7C1A-407A-8B7B-FDDF12C06862}" srcId="{1D6D3A21-C7B8-477E-B61C-3FD7005282AF}" destId="{2F65EF60-99BE-47EC-8290-C7E679A376DD}" srcOrd="8" destOrd="0" parTransId="{6B94ACCF-2DF5-450A-835D-0F1E9912060C}" sibTransId="{2AA805E5-5F3A-40D7-A36A-167D4C85A93E}"/>
    <dgm:cxn modelId="{82C9866B-554D-44D4-A7D4-ED45FD7FCFB5}" srcId="{B1DBF0D3-992B-461A-B173-215FE097C412}" destId="{29F1214E-3E9C-4B62-A7A7-86FB27018A46}" srcOrd="5" destOrd="0" parTransId="{DE9E4D9D-EB86-41DD-9CE1-A3E02765E58D}" sibTransId="{6FD450E4-DBF7-476E-924D-F9CA7ABB8AFA}"/>
    <dgm:cxn modelId="{48573A6E-4072-4C9C-B3F6-0340424DC347}" srcId="{FE850CBB-77A5-45F2-845A-C9D2E186D0A7}" destId="{D5BB4139-A931-4988-9A81-19F6E8A76269}" srcOrd="0" destOrd="0" parTransId="{94BFF25D-2F84-495E-A19F-FDD69851B7DE}" sibTransId="{3CA412C4-1ECD-4414-B9EC-681E9249063F}"/>
    <dgm:cxn modelId="{3FF3D94E-12FA-4E72-ACC4-A53AD789D4AA}" srcId="{FE850CBB-77A5-45F2-845A-C9D2E186D0A7}" destId="{898908C4-9557-4862-9356-270EB3FB4839}" srcOrd="1" destOrd="0" parTransId="{194DB8A1-3103-43B8-B71E-9D2396000A97}" sibTransId="{774A228E-F6ED-41F1-99F1-073061987F95}"/>
    <dgm:cxn modelId="{58FB0470-0D4F-4985-811C-274C6FCAECDB}" type="presOf" srcId="{B665A167-B6AD-4CA3-86E1-9A1D85463C6F}" destId="{C88E9CCE-A42A-4FAC-A0F9-8F58037278DE}" srcOrd="0" destOrd="0" presId="urn:microsoft.com/office/officeart/2005/8/layout/hList1"/>
    <dgm:cxn modelId="{4839A771-E2F1-458C-957E-B33FDF2EDC60}" type="presOf" srcId="{1B0D93DC-1935-4E34-8022-3040B1626C34}" destId="{9CD2954E-4974-442C-935A-636C46833CB7}" srcOrd="0" destOrd="0" presId="urn:microsoft.com/office/officeart/2005/8/layout/hList1"/>
    <dgm:cxn modelId="{EAF71474-040B-4B36-9586-C96CE2529A14}" srcId="{041C741C-C20B-4C7B-AA8A-EDBD9BC852FE}" destId="{D59BC36A-500E-4F16-B2E0-067854F61350}" srcOrd="2" destOrd="0" parTransId="{0F09E8C0-C9FF-4FC8-964B-AC7FCAE7DAEA}" sibTransId="{FEB69300-C8E3-4995-84DC-54DC844CF250}"/>
    <dgm:cxn modelId="{A509BE54-79BB-4825-8B4C-9C5A32EAC389}" type="presOf" srcId="{29DF9781-C784-4BED-95B2-22EBACAF6AC3}" destId="{90A7DF92-FEE1-43A6-BB46-093B9797F0E9}" srcOrd="0" destOrd="0" presId="urn:microsoft.com/office/officeart/2005/8/layout/hList1"/>
    <dgm:cxn modelId="{CF570A58-F079-4308-875A-C452F9282AF9}" srcId="{1D6D3A21-C7B8-477E-B61C-3FD7005282AF}" destId="{4B602701-43BB-4788-A117-BCCE41C6A452}" srcOrd="9" destOrd="0" parTransId="{8F161FD5-675F-493B-85C4-CE50F30B2715}" sibTransId="{57E230B1-6200-45A1-AB76-3F6AA615A052}"/>
    <dgm:cxn modelId="{BE4FF87F-D749-4181-A0EE-AEA41C3F48AD}" type="presOf" srcId="{DFEB8AF2-5158-497E-809B-A46AAC4EC7B4}" destId="{56B57624-4C62-4188-9E91-86004E190197}" srcOrd="0" destOrd="6" presId="urn:microsoft.com/office/officeart/2005/8/layout/hList1"/>
    <dgm:cxn modelId="{A66BAB81-E82D-42AF-977B-626263B84030}" srcId="{1B0D93DC-1935-4E34-8022-3040B1626C34}" destId="{D03D6163-5AE7-44FA-957D-C37D529F1895}" srcOrd="1" destOrd="0" parTransId="{6FC622D8-5254-4718-B1F1-2AADE045E54B}" sibTransId="{E7A504B6-41B6-4D32-828B-DF748AC67876}"/>
    <dgm:cxn modelId="{26C19984-70BB-4750-8FB5-CFF36684A9D5}" type="presOf" srcId="{94C5B43B-6233-4778-8A4F-2C6DE6A4D713}" destId="{CDF049FE-8D66-4BD4-B4FD-2A8B4D8D4E9B}" srcOrd="0" destOrd="0" presId="urn:microsoft.com/office/officeart/2005/8/layout/hList1"/>
    <dgm:cxn modelId="{A8878F87-4F3C-46AC-9AA3-A5DD16D545F3}" srcId="{B665A167-B6AD-4CA3-86E1-9A1D85463C6F}" destId="{DDCFC05C-274F-458A-AEBF-13ED837A54C8}" srcOrd="1" destOrd="0" parTransId="{1DFA415D-6D06-430F-AF87-1B157E6F9F38}" sibTransId="{5D24942C-7994-4FB5-B45B-C70E39DD6FE5}"/>
    <dgm:cxn modelId="{25245088-627E-4C03-8BD5-2FC09F84810E}" srcId="{1D6D3A21-C7B8-477E-B61C-3FD7005282AF}" destId="{DFEB8AF2-5158-497E-809B-A46AAC4EC7B4}" srcOrd="6" destOrd="0" parTransId="{D2620551-1A40-4F8F-8E69-24F60A43220E}" sibTransId="{7389A6C6-8E31-43BB-85AE-D19736A126D9}"/>
    <dgm:cxn modelId="{D2594191-7E44-4D9B-AE4A-95640CB79562}" type="presOf" srcId="{1BB3DE0F-8D31-4617-95A5-FFE8885EBED6}" destId="{56B57624-4C62-4188-9E91-86004E190197}" srcOrd="0" destOrd="5" presId="urn:microsoft.com/office/officeart/2005/8/layout/hList1"/>
    <dgm:cxn modelId="{62496399-F5F3-4EE6-A257-C79110D1D4F5}" srcId="{B1367EC6-295C-408F-9AD6-4AB1294A1249}" destId="{58A9CFC6-3CF8-493D-B2FA-8B5D3C643809}" srcOrd="4" destOrd="0" parTransId="{DE92666E-C2F6-4E05-953A-D18D561F2E6E}" sibTransId="{6D805EA8-68C4-4AC1-863B-8860445358FE}"/>
    <dgm:cxn modelId="{6E7DFC99-9389-4237-B406-006BD301832C}" srcId="{D03D6163-5AE7-44FA-957D-C37D529F1895}" destId="{DB55BF49-9982-42A3-8979-646127AC0853}" srcOrd="3" destOrd="0" parTransId="{8CF43135-DDE6-407D-86B8-0F749D99D54E}" sibTransId="{49C75A20-AE1E-46DB-8491-093357AF2E6F}"/>
    <dgm:cxn modelId="{C256B99E-4C95-4B47-9A53-0072FA9DF480}" type="presOf" srcId="{4B602701-43BB-4788-A117-BCCE41C6A452}" destId="{56B57624-4C62-4188-9E91-86004E190197}" srcOrd="0" destOrd="9" presId="urn:microsoft.com/office/officeart/2005/8/layout/hList1"/>
    <dgm:cxn modelId="{CDBF259F-EEC2-432A-8675-A606AC0A0AB5}" srcId="{B1DBF0D3-992B-461A-B173-215FE097C412}" destId="{41B2D723-75EC-4A11-8A2D-5243290B08B8}" srcOrd="2" destOrd="0" parTransId="{F1AB6C2C-6913-4A7C-92CA-9BCDA73510A8}" sibTransId="{A0E12F92-53D3-4846-89AF-09AAB9FFF9DF}"/>
    <dgm:cxn modelId="{51FCDEA2-E846-43BA-85F0-5DA588884DE0}" type="presOf" srcId="{A8284918-F322-466A-9722-6021BA0647C2}" destId="{D68DE13D-F589-4E23-A38A-1B5264B3521B}" srcOrd="0" destOrd="1" presId="urn:microsoft.com/office/officeart/2005/8/layout/hList1"/>
    <dgm:cxn modelId="{47AF14A5-85BD-4DC8-B081-CA4F21D3D5E4}" type="presOf" srcId="{D03D6163-5AE7-44FA-957D-C37D529F1895}" destId="{B4629E6C-5AAD-463C-A49A-3F7414E68619}" srcOrd="0" destOrd="0" presId="urn:microsoft.com/office/officeart/2005/8/layout/hList1"/>
    <dgm:cxn modelId="{1E0128A7-C39D-4E19-8AF8-02792A54904A}" type="presOf" srcId="{B1367EC6-295C-408F-9AD6-4AB1294A1249}" destId="{0E42A36F-95D0-40C6-A6A9-12B124980AA0}" srcOrd="0" destOrd="0" presId="urn:microsoft.com/office/officeart/2005/8/layout/hList1"/>
    <dgm:cxn modelId="{C10C6EA7-1A97-4222-A9C9-1138563B34B3}" type="presOf" srcId="{7D29E37C-9399-4B5E-A377-890FEE81EFED}" destId="{56B57624-4C62-4188-9E91-86004E190197}" srcOrd="0" destOrd="3" presId="urn:microsoft.com/office/officeart/2005/8/layout/hList1"/>
    <dgm:cxn modelId="{F843BAA7-21E1-4D7D-9F79-1F021536103C}" srcId="{1D6D3A21-C7B8-477E-B61C-3FD7005282AF}" destId="{56033685-8A64-4F4B-B314-5B550F37EA0D}" srcOrd="4" destOrd="0" parTransId="{0DC91ABD-4DE9-47E0-AFF0-47D0197A14D3}" sibTransId="{EBFA44EF-EB27-4ED8-89A1-D282B5E4998F}"/>
    <dgm:cxn modelId="{B2A733AA-717E-4761-86DE-52394330F31E}" type="presOf" srcId="{28F292B3-9D29-4B52-8299-1E701BAEF601}" destId="{56B57624-4C62-4188-9E91-86004E190197}" srcOrd="0" destOrd="2" presId="urn:microsoft.com/office/officeart/2005/8/layout/hList1"/>
    <dgm:cxn modelId="{8706E4AA-8151-4146-82BF-F5A2D79FE789}" type="presOf" srcId="{41B2D723-75EC-4A11-8A2D-5243290B08B8}" destId="{4A196B70-4084-4386-A193-0F170AE1FD0B}" srcOrd="0" destOrd="2" presId="urn:microsoft.com/office/officeart/2005/8/layout/hList1"/>
    <dgm:cxn modelId="{AE3680AD-11CF-4177-B265-4EC49269B3BD}" srcId="{041C741C-C20B-4C7B-AA8A-EDBD9BC852FE}" destId="{161DAABA-9BDA-4727-93B4-8ACCFE345F8F}" srcOrd="4" destOrd="0" parTransId="{65D3E078-D50B-45F7-BBB2-CFCDF1C516BD}" sibTransId="{30C1B88E-6E96-4A78-A50D-30858857B175}"/>
    <dgm:cxn modelId="{F0E686AD-B57B-4A38-A849-C2E2F003C412}" type="presOf" srcId="{FE850CBB-77A5-45F2-845A-C9D2E186D0A7}" destId="{7A68686B-1F42-4796-A85F-603B9AE41970}" srcOrd="0" destOrd="0" presId="urn:microsoft.com/office/officeart/2005/8/layout/hList1"/>
    <dgm:cxn modelId="{1564C8AD-39F2-44FD-BF33-ACC1ADD959CF}" type="presOf" srcId="{FBD709DD-5419-4810-A029-BC3A512814FE}" destId="{4A196B70-4084-4386-A193-0F170AE1FD0B}" srcOrd="0" destOrd="3" presId="urn:microsoft.com/office/officeart/2005/8/layout/hList1"/>
    <dgm:cxn modelId="{96BCEAAE-1410-45C0-8F3A-FB42CAF0B2A6}" type="presOf" srcId="{8B0D3071-F951-45B8-B68E-3715D7164BCD}" destId="{56B57624-4C62-4188-9E91-86004E190197}" srcOrd="0" destOrd="0" presId="urn:microsoft.com/office/officeart/2005/8/layout/hList1"/>
    <dgm:cxn modelId="{A4D53FB1-71CF-4128-87A8-930369FEDC73}" type="presOf" srcId="{B1DBF0D3-992B-461A-B173-215FE097C412}" destId="{52BFC086-C397-4476-A3B0-0A9832B1B3D6}" srcOrd="0" destOrd="0" presId="urn:microsoft.com/office/officeart/2005/8/layout/hList1"/>
    <dgm:cxn modelId="{98ACD4B4-EE0C-4CBB-8AB6-6C573493ED26}" srcId="{D03D6163-5AE7-44FA-957D-C37D529F1895}" destId="{AC8BCA1E-21B9-4379-B9B3-3BB8CA2D6EEE}" srcOrd="2" destOrd="0" parTransId="{E06B1EC0-1C2D-4F96-8161-85AC90BCC112}" sibTransId="{45F65C96-FF10-4B09-B1A0-AA5272404046}"/>
    <dgm:cxn modelId="{8DB1F9B4-5658-42D8-B3A3-DD3FFAB5CBF5}" srcId="{B1367EC6-295C-408F-9AD6-4AB1294A1249}" destId="{43501E66-046F-49EA-BDB6-1588A3D46CCC}" srcOrd="3" destOrd="0" parTransId="{4F1241EF-1CA1-4ED9-9025-B5FFD08D6EF5}" sibTransId="{1E8AAA8B-BC3D-47B8-86CF-5629F58FA5BF}"/>
    <dgm:cxn modelId="{5B7E0FB5-7C12-4C1A-A70B-07F53CAA8E95}" type="presOf" srcId="{BEEF8D13-6BE0-4C27-8613-BA773F3842EE}" destId="{D68DE13D-F589-4E23-A38A-1B5264B3521B}" srcOrd="0" destOrd="0" presId="urn:microsoft.com/office/officeart/2005/8/layout/hList1"/>
    <dgm:cxn modelId="{43EC35BE-EC9F-4FC5-A32B-E3F777293F28}" type="presOf" srcId="{4B8968AC-601F-4DE8-A4DE-8430874507C7}" destId="{90A7DF92-FEE1-43A6-BB46-093B9797F0E9}" srcOrd="0" destOrd="1" presId="urn:microsoft.com/office/officeart/2005/8/layout/hList1"/>
    <dgm:cxn modelId="{75C96FC1-71F2-4CC7-97DF-45AC2F048B3C}" srcId="{041C741C-C20B-4C7B-AA8A-EDBD9BC852FE}" destId="{6BAF469C-CE37-4724-9A02-120B86152287}" srcOrd="3" destOrd="0" parTransId="{842BB31B-8772-4F2B-8D51-2570F3D591F4}" sibTransId="{076C0AF2-DB44-4575-B608-FB1991111BDF}"/>
    <dgm:cxn modelId="{104B93C7-CA6E-444B-B79A-FA1FC10DB78D}" type="presOf" srcId="{0CDB515C-64DD-4B73-8B1A-9A2536E5D856}" destId="{4A196B70-4084-4386-A193-0F170AE1FD0B}" srcOrd="0" destOrd="4" presId="urn:microsoft.com/office/officeart/2005/8/layout/hList1"/>
    <dgm:cxn modelId="{24CA3AC8-04A1-41B4-83C3-D29BEEC6BE5C}" srcId="{B1DBF0D3-992B-461A-B173-215FE097C412}" destId="{CB27C4E1-AC95-4798-ADED-645F2FD7881B}" srcOrd="0" destOrd="0" parTransId="{1544AC3C-4137-4E7D-9267-7A12B040985A}" sibTransId="{2224B283-A4C9-4615-B9EC-3DFC1CCBF6AF}"/>
    <dgm:cxn modelId="{A4449BC8-92E7-4FAB-9B73-B026B47CF2CA}" type="presOf" srcId="{DB55BF49-9982-42A3-8979-646127AC0853}" destId="{90A7DF92-FEE1-43A6-BB46-093B9797F0E9}" srcOrd="0" destOrd="3" presId="urn:microsoft.com/office/officeart/2005/8/layout/hList1"/>
    <dgm:cxn modelId="{0DCE18CA-5582-489A-B23B-90FAC58F3AF5}" srcId="{041C741C-C20B-4C7B-AA8A-EDBD9BC852FE}" destId="{BE2FF557-4EBC-4E02-9ED6-13B128F02BC4}" srcOrd="0" destOrd="0" parTransId="{E70F4364-6F38-424E-AB38-84CBFFF6DF84}" sibTransId="{80EE867D-49B9-4DC3-A8A1-6111A1123D43}"/>
    <dgm:cxn modelId="{8F3FD1CF-B96A-4E4A-8D12-641C39028871}" type="presOf" srcId="{2B2CA8EB-0E6C-4252-8E95-5BAA67BCEF97}" destId="{0DF7A8F2-7DC6-4270-958F-19716375573D}" srcOrd="0" destOrd="1" presId="urn:microsoft.com/office/officeart/2005/8/layout/hList1"/>
    <dgm:cxn modelId="{B505FACF-F0FC-4A69-AC9F-91F768F384EE}" type="presOf" srcId="{56033685-8A64-4F4B-B314-5B550F37EA0D}" destId="{56B57624-4C62-4188-9E91-86004E190197}" srcOrd="0" destOrd="4" presId="urn:microsoft.com/office/officeart/2005/8/layout/hList1"/>
    <dgm:cxn modelId="{C7437EDA-3000-446E-9DD3-1E32FF735CE6}" type="presOf" srcId="{B85013D1-2A5F-4C22-8C2E-9262070F3DEF}" destId="{D68DE13D-F589-4E23-A38A-1B5264B3521B}" srcOrd="0" destOrd="2" presId="urn:microsoft.com/office/officeart/2005/8/layout/hList1"/>
    <dgm:cxn modelId="{7A3026DE-CA7A-4112-BFD1-54FA37E2AE5F}" type="presOf" srcId="{43501E66-046F-49EA-BDB6-1588A3D46CCC}" destId="{D68DE13D-F589-4E23-A38A-1B5264B3521B}" srcOrd="0" destOrd="3" presId="urn:microsoft.com/office/officeart/2005/8/layout/hList1"/>
    <dgm:cxn modelId="{8400D3E0-8CE9-46ED-B711-BC88B8D1A4B2}" type="presOf" srcId="{58A9CFC6-3CF8-493D-B2FA-8B5D3C643809}" destId="{D68DE13D-F589-4E23-A38A-1B5264B3521B}" srcOrd="0" destOrd="4" presId="urn:microsoft.com/office/officeart/2005/8/layout/hList1"/>
    <dgm:cxn modelId="{4FA477E4-CBE2-45EE-9464-1C08A8B77F2C}" srcId="{B665A167-B6AD-4CA3-86E1-9A1D85463C6F}" destId="{D66C3E75-45CF-48F1-A840-5965E7166BF5}" srcOrd="2" destOrd="0" parTransId="{1793721C-9001-4F5E-94AD-23D44D299043}" sibTransId="{6BE5B696-951A-4FE1-A445-ED94578FE8C2}"/>
    <dgm:cxn modelId="{ADEA88E5-83F9-4E31-B43B-482C20545D49}" type="presOf" srcId="{161DAABA-9BDA-4727-93B4-8ACCFE345F8F}" destId="{0DF7A8F2-7DC6-4270-958F-19716375573D}" srcOrd="0" destOrd="4" presId="urn:microsoft.com/office/officeart/2005/8/layout/hList1"/>
    <dgm:cxn modelId="{F7200EE7-E3EE-4EB1-B323-0AA907B007BE}" type="presOf" srcId="{29F1214E-3E9C-4B62-A7A7-86FB27018A46}" destId="{4A196B70-4084-4386-A193-0F170AE1FD0B}" srcOrd="0" destOrd="5" presId="urn:microsoft.com/office/officeart/2005/8/layout/hList1"/>
    <dgm:cxn modelId="{3FE8CFEA-CAA3-4025-BAC1-B9553C11CF20}" type="presOf" srcId="{D59BC36A-500E-4F16-B2E0-067854F61350}" destId="{0DF7A8F2-7DC6-4270-958F-19716375573D}" srcOrd="0" destOrd="2" presId="urn:microsoft.com/office/officeart/2005/8/layout/hList1"/>
    <dgm:cxn modelId="{DFA38CEC-B5A6-4A2C-8E1E-1692D841EE54}" srcId="{D03D6163-5AE7-44FA-957D-C37D529F1895}" destId="{29DF9781-C784-4BED-95B2-22EBACAF6AC3}" srcOrd="0" destOrd="0" parTransId="{320CE8AB-919F-430A-9928-D6D61910F339}" sibTransId="{63F7332F-3EDB-4E93-B976-F1A051A99FE2}"/>
    <dgm:cxn modelId="{05D74CED-C9EA-4555-9980-6506250A7F37}" type="presOf" srcId="{E18BA721-F2BF-4631-8F7E-4560A1499B9A}" destId="{4A196B70-4084-4386-A193-0F170AE1FD0B}" srcOrd="0" destOrd="1" presId="urn:microsoft.com/office/officeart/2005/8/layout/hList1"/>
    <dgm:cxn modelId="{7CAAC1ED-872C-48D6-95AE-377CC52D4BCF}" type="presOf" srcId="{43A461E0-0E8F-45D9-AA06-0D67585C6853}" destId="{56B57624-4C62-4188-9E91-86004E190197}" srcOrd="0" destOrd="7" presId="urn:microsoft.com/office/officeart/2005/8/layout/hList1"/>
    <dgm:cxn modelId="{612D12F9-A53B-476A-9ACA-4E8D752AF976}" srcId="{1D6D3A21-C7B8-477E-B61C-3FD7005282AF}" destId="{7D29E37C-9399-4B5E-A377-890FEE81EFED}" srcOrd="3" destOrd="0" parTransId="{1BEF85ED-1705-4C14-A6A0-ECD6C1941B5A}" sibTransId="{5949B4FA-B1A9-4547-8D56-381AE1D482E8}"/>
    <dgm:cxn modelId="{6DDAB4F9-8FE0-4C00-A9B7-930C596FC047}" type="presOf" srcId="{898908C4-9557-4862-9356-270EB3FB4839}" destId="{FE3338B9-1511-4E0F-9743-3F14C4C4A3AE}" srcOrd="0" destOrd="1" presId="urn:microsoft.com/office/officeart/2005/8/layout/hList1"/>
    <dgm:cxn modelId="{5DA1EAF9-5FEA-44FB-A7D2-775639EB160B}" type="presOf" srcId="{C822039B-9EA4-4BBC-83F9-19C02824060C}" destId="{4A196B70-4084-4386-A193-0F170AE1FD0B}" srcOrd="0" destOrd="7" presId="urn:microsoft.com/office/officeart/2005/8/layout/hList1"/>
    <dgm:cxn modelId="{7FE956FA-A957-4EBD-A536-8E89E706B7D9}" srcId="{1B0D93DC-1935-4E34-8022-3040B1626C34}" destId="{B665A167-B6AD-4CA3-86E1-9A1D85463C6F}" srcOrd="0" destOrd="0" parTransId="{CDA5642B-0B27-474D-8387-66733BBC0E73}" sibTransId="{4F17D858-DE5D-4D72-AF03-6821FF7F5071}"/>
    <dgm:cxn modelId="{33F915FC-720E-4AD3-9C49-7F5896522E12}" type="presOf" srcId="{2F65EF60-99BE-47EC-8290-C7E679A376DD}" destId="{56B57624-4C62-4188-9E91-86004E190197}" srcOrd="0" destOrd="8" presId="urn:microsoft.com/office/officeart/2005/8/layout/hList1"/>
    <dgm:cxn modelId="{7A9AACFE-D96E-4BC7-BDA5-13346C3B7F93}" type="presOf" srcId="{6AC3D5FB-DCE3-4908-BAD6-1BE831726888}" destId="{56B57624-4C62-4188-9E91-86004E190197}" srcOrd="0" destOrd="1" presId="urn:microsoft.com/office/officeart/2005/8/layout/hList1"/>
    <dgm:cxn modelId="{6C2A7404-7F2B-4D14-8D3B-CA22EAC90CEF}" type="presParOf" srcId="{9CD2954E-4974-442C-935A-636C46833CB7}" destId="{5EB54C0D-C30E-4BAA-9ED9-C1744DE8A6EC}" srcOrd="0" destOrd="0" presId="urn:microsoft.com/office/officeart/2005/8/layout/hList1"/>
    <dgm:cxn modelId="{9C6E5E9A-67A9-412E-8ADB-4613AB64F383}" type="presParOf" srcId="{5EB54C0D-C30E-4BAA-9ED9-C1744DE8A6EC}" destId="{C88E9CCE-A42A-4FAC-A0F9-8F58037278DE}" srcOrd="0" destOrd="0" presId="urn:microsoft.com/office/officeart/2005/8/layout/hList1"/>
    <dgm:cxn modelId="{3B198B21-52E5-4C70-A7D9-D7EB511E277A}" type="presParOf" srcId="{5EB54C0D-C30E-4BAA-9ED9-C1744DE8A6EC}" destId="{CDF049FE-8D66-4BD4-B4FD-2A8B4D8D4E9B}" srcOrd="1" destOrd="0" presId="urn:microsoft.com/office/officeart/2005/8/layout/hList1"/>
    <dgm:cxn modelId="{068B067E-099B-439F-9B73-F06062BEF336}" type="presParOf" srcId="{9CD2954E-4974-442C-935A-636C46833CB7}" destId="{AFBC9300-E7B8-4327-B94A-C996381D86D5}" srcOrd="1" destOrd="0" presId="urn:microsoft.com/office/officeart/2005/8/layout/hList1"/>
    <dgm:cxn modelId="{59CD0EBA-BF9C-4C78-81BE-03024A68A841}" type="presParOf" srcId="{9CD2954E-4974-442C-935A-636C46833CB7}" destId="{580F05E2-2D2B-4B10-AF1E-6DFE041F15B9}" srcOrd="2" destOrd="0" presId="urn:microsoft.com/office/officeart/2005/8/layout/hList1"/>
    <dgm:cxn modelId="{DE8CC0C4-2C33-41D8-94B4-CD2864D35BE0}" type="presParOf" srcId="{580F05E2-2D2B-4B10-AF1E-6DFE041F15B9}" destId="{B4629E6C-5AAD-463C-A49A-3F7414E68619}" srcOrd="0" destOrd="0" presId="urn:microsoft.com/office/officeart/2005/8/layout/hList1"/>
    <dgm:cxn modelId="{3CB91275-43D1-475A-BF8A-74D04D9B4254}" type="presParOf" srcId="{580F05E2-2D2B-4B10-AF1E-6DFE041F15B9}" destId="{90A7DF92-FEE1-43A6-BB46-093B9797F0E9}" srcOrd="1" destOrd="0" presId="urn:microsoft.com/office/officeart/2005/8/layout/hList1"/>
    <dgm:cxn modelId="{65764740-9826-4ED8-8DA3-446CBB4E6856}" type="presParOf" srcId="{9CD2954E-4974-442C-935A-636C46833CB7}" destId="{D3AC5D0F-61F9-487B-941F-689C811E93AF}" srcOrd="3" destOrd="0" presId="urn:microsoft.com/office/officeart/2005/8/layout/hList1"/>
    <dgm:cxn modelId="{949B8E02-6109-4A25-823F-F36AC210B7D7}" type="presParOf" srcId="{9CD2954E-4974-442C-935A-636C46833CB7}" destId="{09AF2B02-3084-42F2-A239-C43CC9ACE640}" srcOrd="4" destOrd="0" presId="urn:microsoft.com/office/officeart/2005/8/layout/hList1"/>
    <dgm:cxn modelId="{B879B1D4-2C5F-42CA-A179-C6FDB84AF6EB}" type="presParOf" srcId="{09AF2B02-3084-42F2-A239-C43CC9ACE640}" destId="{E0247056-4B1B-474B-9CA8-FA3D8919E5D5}" srcOrd="0" destOrd="0" presId="urn:microsoft.com/office/officeart/2005/8/layout/hList1"/>
    <dgm:cxn modelId="{FB939BA0-B6F9-475C-92C8-BB5DB6D2E348}" type="presParOf" srcId="{09AF2B02-3084-42F2-A239-C43CC9ACE640}" destId="{56B57624-4C62-4188-9E91-86004E190197}" srcOrd="1" destOrd="0" presId="urn:microsoft.com/office/officeart/2005/8/layout/hList1"/>
    <dgm:cxn modelId="{C60CD87D-D68D-4C28-B75D-2F37F22CDBAD}" type="presParOf" srcId="{9CD2954E-4974-442C-935A-636C46833CB7}" destId="{E0801F0B-8E45-4BCF-A897-95A74B6D032C}" srcOrd="5" destOrd="0" presId="urn:microsoft.com/office/officeart/2005/8/layout/hList1"/>
    <dgm:cxn modelId="{79215731-8AF3-488E-88F5-BB0C1FE70BDB}" type="presParOf" srcId="{9CD2954E-4974-442C-935A-636C46833CB7}" destId="{9F78E418-FDA9-4FD0-BF75-77CD24716D83}" srcOrd="6" destOrd="0" presId="urn:microsoft.com/office/officeart/2005/8/layout/hList1"/>
    <dgm:cxn modelId="{44070D58-7BB9-4760-A30A-50E0BB4E47B7}" type="presParOf" srcId="{9F78E418-FDA9-4FD0-BF75-77CD24716D83}" destId="{36B26B8E-A469-441F-97D7-1BFCE6B0E18C}" srcOrd="0" destOrd="0" presId="urn:microsoft.com/office/officeart/2005/8/layout/hList1"/>
    <dgm:cxn modelId="{A66F1B4F-1BC4-41CF-94F4-B1AC3C94D56E}" type="presParOf" srcId="{9F78E418-FDA9-4FD0-BF75-77CD24716D83}" destId="{0DF7A8F2-7DC6-4270-958F-19716375573D}" srcOrd="1" destOrd="0" presId="urn:microsoft.com/office/officeart/2005/8/layout/hList1"/>
    <dgm:cxn modelId="{52766AA0-B57E-4B84-B02F-C5CB7D9272A0}" type="presParOf" srcId="{9CD2954E-4974-442C-935A-636C46833CB7}" destId="{31924F9E-16F5-46C2-B18A-1E0781E2FA50}" srcOrd="7" destOrd="0" presId="urn:microsoft.com/office/officeart/2005/8/layout/hList1"/>
    <dgm:cxn modelId="{A73C0755-0424-4AF9-964A-656740BF2801}" type="presParOf" srcId="{9CD2954E-4974-442C-935A-636C46833CB7}" destId="{72FBA0E9-2E39-44E3-B0D5-5CA24792C61E}" srcOrd="8" destOrd="0" presId="urn:microsoft.com/office/officeart/2005/8/layout/hList1"/>
    <dgm:cxn modelId="{765969FE-8E70-4376-8A5D-9AC990F86405}" type="presParOf" srcId="{72FBA0E9-2E39-44E3-B0D5-5CA24792C61E}" destId="{7A68686B-1F42-4796-A85F-603B9AE41970}" srcOrd="0" destOrd="0" presId="urn:microsoft.com/office/officeart/2005/8/layout/hList1"/>
    <dgm:cxn modelId="{8EC5655A-E3CA-4876-815C-832FE0CF7556}" type="presParOf" srcId="{72FBA0E9-2E39-44E3-B0D5-5CA24792C61E}" destId="{FE3338B9-1511-4E0F-9743-3F14C4C4A3AE}" srcOrd="1" destOrd="0" presId="urn:microsoft.com/office/officeart/2005/8/layout/hList1"/>
    <dgm:cxn modelId="{26CB3140-0113-4064-8517-6DA61AE083D1}" type="presParOf" srcId="{9CD2954E-4974-442C-935A-636C46833CB7}" destId="{323F848A-E74F-4883-894C-770632447009}" srcOrd="9" destOrd="0" presId="urn:microsoft.com/office/officeart/2005/8/layout/hList1"/>
    <dgm:cxn modelId="{B4330A96-22F5-446A-9D0F-91C3B70D6CA9}" type="presParOf" srcId="{9CD2954E-4974-442C-935A-636C46833CB7}" destId="{592682DC-3F44-42CC-B128-569C657346E8}" srcOrd="10" destOrd="0" presId="urn:microsoft.com/office/officeart/2005/8/layout/hList1"/>
    <dgm:cxn modelId="{98731134-AE46-4300-BD7A-29F8F4A317DB}" type="presParOf" srcId="{592682DC-3F44-42CC-B128-569C657346E8}" destId="{52BFC086-C397-4476-A3B0-0A9832B1B3D6}" srcOrd="0" destOrd="0" presId="urn:microsoft.com/office/officeart/2005/8/layout/hList1"/>
    <dgm:cxn modelId="{9CEDAFC9-ECF8-4C1D-9168-52A634BA4AEF}" type="presParOf" srcId="{592682DC-3F44-42CC-B128-569C657346E8}" destId="{4A196B70-4084-4386-A193-0F170AE1FD0B}" srcOrd="1" destOrd="0" presId="urn:microsoft.com/office/officeart/2005/8/layout/hList1"/>
    <dgm:cxn modelId="{055615D5-8693-4C5C-BDE2-B4685FF6F7E2}" type="presParOf" srcId="{9CD2954E-4974-442C-935A-636C46833CB7}" destId="{06F01645-9BB3-44DB-A214-B11E3D0212F8}" srcOrd="11" destOrd="0" presId="urn:microsoft.com/office/officeart/2005/8/layout/hList1"/>
    <dgm:cxn modelId="{760DAB3E-A23C-439E-BF71-F6C39D7F3604}" type="presParOf" srcId="{9CD2954E-4974-442C-935A-636C46833CB7}" destId="{41D9AD40-91A9-4433-A980-E49E3F84A55F}" srcOrd="12" destOrd="0" presId="urn:microsoft.com/office/officeart/2005/8/layout/hList1"/>
    <dgm:cxn modelId="{74CA439F-B9B9-429C-982F-B99E1E825AA2}" type="presParOf" srcId="{41D9AD40-91A9-4433-A980-E49E3F84A55F}" destId="{0E42A36F-95D0-40C6-A6A9-12B124980AA0}" srcOrd="0" destOrd="0" presId="urn:microsoft.com/office/officeart/2005/8/layout/hList1"/>
    <dgm:cxn modelId="{5B6B42A5-EF48-431B-AA42-0108A2A70E39}" type="presParOf" srcId="{41D9AD40-91A9-4433-A980-E49E3F84A55F}" destId="{D68DE13D-F589-4E23-A38A-1B5264B3521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C99460-0FCE-4BF1-88A9-9250FDBC2F5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D3819F-A1A8-472C-BCB6-C527DA26796D}">
      <dgm:prSet phldrT="[Text]"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1"/>
          <a:r>
            <a:rPr lang="he-IL" sz="2800" b="1" i="1" dirty="0"/>
            <a:t>שיטת עבודה </a:t>
          </a:r>
          <a:endParaRPr lang="en-US" sz="2800" b="1" i="1" dirty="0"/>
        </a:p>
      </dgm:t>
    </dgm:pt>
    <dgm:pt modelId="{9F186E62-50E9-494E-80B9-2376E27F1676}" type="parTrans" cxnId="{4357FDE7-E38A-4D79-9FED-34E945D6F84D}">
      <dgm:prSet/>
      <dgm:spPr/>
      <dgm:t>
        <a:bodyPr/>
        <a:lstStyle/>
        <a:p>
          <a:endParaRPr lang="en-US"/>
        </a:p>
      </dgm:t>
    </dgm:pt>
    <dgm:pt modelId="{20084847-A07E-4A4E-B80D-71DD7C8343AC}" type="sibTrans" cxnId="{4357FDE7-E38A-4D79-9FED-34E945D6F84D}">
      <dgm:prSet/>
      <dgm:spPr/>
      <dgm:t>
        <a:bodyPr/>
        <a:lstStyle/>
        <a:p>
          <a:endParaRPr lang="en-US"/>
        </a:p>
      </dgm:t>
    </dgm:pt>
    <dgm:pt modelId="{0D76B977-3FC6-4E0A-8347-343DA8DFFA92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  <a:ln>
          <a:solidFill>
            <a:schemeClr val="accent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3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David" panose="020E0502060401010101" pitchFamily="34" charset="-79"/>
              <a:ea typeface="+mn-ea"/>
              <a:cs typeface="David" panose="020E0502060401010101" pitchFamily="34" charset="-79"/>
            </a:rPr>
            <a:t>אסטרטגית הבדיקות</a:t>
          </a:r>
          <a:endParaRPr lang="en-US" sz="32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David" panose="020E0502060401010101" pitchFamily="34" charset="-79"/>
            <a:ea typeface="+mn-ea"/>
            <a:cs typeface="David" panose="020E0502060401010101" pitchFamily="34" charset="-79"/>
          </a:endParaRPr>
        </a:p>
      </dgm:t>
    </dgm:pt>
    <dgm:pt modelId="{46129C27-38D8-4ED1-BFCE-D14538E6EB76}" type="parTrans" cxnId="{05F125A7-F1AB-4B7C-A853-C4FA14A25B65}">
      <dgm:prSet/>
      <dgm:spPr/>
      <dgm:t>
        <a:bodyPr/>
        <a:lstStyle/>
        <a:p>
          <a:endParaRPr lang="en-US"/>
        </a:p>
      </dgm:t>
    </dgm:pt>
    <dgm:pt modelId="{61EAA42C-C5C0-4115-B410-B713322645DE}" type="sibTrans" cxnId="{05F125A7-F1AB-4B7C-A853-C4FA14A25B65}">
      <dgm:prSet/>
      <dgm:spPr/>
      <dgm:t>
        <a:bodyPr/>
        <a:lstStyle/>
        <a:p>
          <a:endParaRPr lang="en-US"/>
        </a:p>
      </dgm:t>
    </dgm:pt>
    <dgm:pt modelId="{81FEB176-1F89-40E2-8EAE-EE8E27DCEFD1}">
      <dgm:prSet phldrT="[Text]" custT="1"/>
      <dgm:spPr>
        <a:solidFill>
          <a:srgbClr val="92D050"/>
        </a:solidFill>
        <a:ln>
          <a:solidFill>
            <a:schemeClr val="accent4"/>
          </a:solidFill>
        </a:ln>
      </dgm:spPr>
      <dgm:t>
        <a:bodyPr/>
        <a:lstStyle/>
        <a:p>
          <a:r>
            <a:rPr lang="he-IL" sz="2800" b="1" i="1" dirty="0"/>
            <a:t>תיאור המערכת </a:t>
          </a:r>
          <a:endParaRPr lang="en-US" sz="2800" i="1" dirty="0"/>
        </a:p>
      </dgm:t>
    </dgm:pt>
    <dgm:pt modelId="{223B92AE-4D0D-4678-B7C0-6356E49B2B76}" type="parTrans" cxnId="{164DDBEE-73D2-41F2-9CAD-AC54397572BA}">
      <dgm:prSet/>
      <dgm:spPr/>
      <dgm:t>
        <a:bodyPr/>
        <a:lstStyle/>
        <a:p>
          <a:endParaRPr lang="en-US"/>
        </a:p>
      </dgm:t>
    </dgm:pt>
    <dgm:pt modelId="{FF313B2B-5BCF-46AB-B9E6-676229711C7A}" type="sibTrans" cxnId="{164DDBEE-73D2-41F2-9CAD-AC54397572BA}">
      <dgm:prSet/>
      <dgm:spPr/>
      <dgm:t>
        <a:bodyPr/>
        <a:lstStyle/>
        <a:p>
          <a:endParaRPr lang="en-US"/>
        </a:p>
      </dgm:t>
    </dgm:pt>
    <dgm:pt modelId="{365B0064-0EC5-478E-ABAD-0B529FB67732}">
      <dgm:prSet phldrT="[Text]" custT="1"/>
      <dgm:spPr>
        <a:solidFill>
          <a:schemeClr val="accent4">
            <a:lumMod val="40000"/>
            <a:lumOff val="60000"/>
            <a:alpha val="90000"/>
          </a:schemeClr>
        </a:solidFill>
        <a:ln>
          <a:solidFill>
            <a:schemeClr val="accent4">
              <a:lumMod val="40000"/>
              <a:lumOff val="60000"/>
              <a:alpha val="90000"/>
            </a:schemeClr>
          </a:solidFill>
        </a:ln>
      </dgm:spPr>
      <dgm:t>
        <a:bodyPr/>
        <a:lstStyle/>
        <a:p>
          <a:pPr rtl="1"/>
          <a:r>
            <a:rPr lang="he-IL" sz="3200" b="1" dirty="0">
              <a:latin typeface="David" panose="020E0502060401010101" pitchFamily="34" charset="-79"/>
              <a:cs typeface="David" panose="020E0502060401010101" pitchFamily="34" charset="-79"/>
            </a:rPr>
            <a:t>פונקציות</a:t>
          </a:r>
          <a:r>
            <a:rPr lang="he-IL" sz="3200" b="1" baseline="0" dirty="0">
              <a:latin typeface="David" panose="020E0502060401010101" pitchFamily="34" charset="-79"/>
              <a:cs typeface="David" panose="020E0502060401010101" pitchFamily="34" charset="-79"/>
            </a:rPr>
            <a:t> עיקריות </a:t>
          </a:r>
          <a:endParaRPr lang="en-US" sz="3200" dirty="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BB20DDE1-9DA7-450C-9E8C-92ECAA23F60C}" type="parTrans" cxnId="{D9752C37-8E02-403B-9B66-EADE93F0F33F}">
      <dgm:prSet/>
      <dgm:spPr/>
      <dgm:t>
        <a:bodyPr/>
        <a:lstStyle/>
        <a:p>
          <a:endParaRPr lang="en-US"/>
        </a:p>
      </dgm:t>
    </dgm:pt>
    <dgm:pt modelId="{C0BCAA14-7EBA-4F46-9195-27E85E7FDCC7}" type="sibTrans" cxnId="{D9752C37-8E02-403B-9B66-EADE93F0F33F}">
      <dgm:prSet/>
      <dgm:spPr/>
      <dgm:t>
        <a:bodyPr/>
        <a:lstStyle/>
        <a:p>
          <a:endParaRPr lang="en-US"/>
        </a:p>
      </dgm:t>
    </dgm:pt>
    <dgm:pt modelId="{EC02ED0F-328E-4678-9886-BCB9C07A30AC}">
      <dgm:prSet custT="1"/>
      <dgm:spPr>
        <a:solidFill>
          <a:schemeClr val="accent4">
            <a:lumMod val="40000"/>
            <a:lumOff val="60000"/>
            <a:alpha val="90000"/>
          </a:schemeClr>
        </a:solidFill>
        <a:ln>
          <a:solidFill>
            <a:schemeClr val="accent4">
              <a:lumMod val="40000"/>
              <a:lumOff val="60000"/>
              <a:alpha val="90000"/>
            </a:schemeClr>
          </a:solidFill>
        </a:ln>
      </dgm:spPr>
      <dgm:t>
        <a:bodyPr/>
        <a:lstStyle/>
        <a:p>
          <a:pPr rtl="1"/>
          <a:r>
            <a:rPr lang="he-IL" sz="3200" b="1" dirty="0">
              <a:latin typeface="David" panose="020E0502060401010101" pitchFamily="34" charset="-79"/>
              <a:cs typeface="David" panose="020E0502060401010101" pitchFamily="34" charset="-79"/>
            </a:rPr>
            <a:t>מושגים</a:t>
          </a:r>
          <a:r>
            <a:rPr lang="he-IL" sz="3200" dirty="0">
              <a:latin typeface="David" panose="020E0502060401010101" pitchFamily="34" charset="-79"/>
              <a:cs typeface="David" panose="020E0502060401010101" pitchFamily="34" charset="-79"/>
            </a:rPr>
            <a:t> </a:t>
          </a:r>
          <a:endParaRPr lang="en-US" sz="3200" dirty="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D0CB5B99-40BE-4C3C-8DCF-7EE24D9013A6}" type="parTrans" cxnId="{A13C61DF-4A7C-47A0-AA03-207FB794536A}">
      <dgm:prSet/>
      <dgm:spPr/>
      <dgm:t>
        <a:bodyPr/>
        <a:lstStyle/>
        <a:p>
          <a:endParaRPr lang="en-US"/>
        </a:p>
      </dgm:t>
    </dgm:pt>
    <dgm:pt modelId="{3B4C2AB0-178C-433C-AF9A-A7B3AA640353}" type="sibTrans" cxnId="{A13C61DF-4A7C-47A0-AA03-207FB794536A}">
      <dgm:prSet/>
      <dgm:spPr/>
      <dgm:t>
        <a:bodyPr/>
        <a:lstStyle/>
        <a:p>
          <a:endParaRPr lang="en-US"/>
        </a:p>
      </dgm:t>
    </dgm:pt>
    <dgm:pt modelId="{04F2EDC8-5E31-48C4-B8B5-904106026152}">
      <dgm:prSet phldrT="[Text]" custT="1"/>
      <dgm:spPr>
        <a:solidFill>
          <a:schemeClr val="accent4">
            <a:lumMod val="40000"/>
            <a:lumOff val="60000"/>
            <a:alpha val="90000"/>
          </a:schemeClr>
        </a:solidFill>
        <a:ln>
          <a:solidFill>
            <a:schemeClr val="accent4">
              <a:lumMod val="40000"/>
              <a:lumOff val="60000"/>
              <a:alpha val="90000"/>
            </a:schemeClr>
          </a:solidFill>
        </a:ln>
      </dgm:spPr>
      <dgm:t>
        <a:bodyPr/>
        <a:lstStyle/>
        <a:p>
          <a:pPr rtl="1"/>
          <a:endParaRPr lang="en-US" sz="1600" dirty="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60A2BABA-1633-4496-82AA-2C344F7225CE}" type="parTrans" cxnId="{9A09A0D8-1CA5-4937-A15F-02E63C0BB9AD}">
      <dgm:prSet/>
      <dgm:spPr/>
      <dgm:t>
        <a:bodyPr/>
        <a:lstStyle/>
        <a:p>
          <a:endParaRPr lang="en-US"/>
        </a:p>
      </dgm:t>
    </dgm:pt>
    <dgm:pt modelId="{483C81A1-C7A0-48AC-83F7-16089D0C5007}" type="sibTrans" cxnId="{9A09A0D8-1CA5-4937-A15F-02E63C0BB9AD}">
      <dgm:prSet/>
      <dgm:spPr/>
      <dgm:t>
        <a:bodyPr/>
        <a:lstStyle/>
        <a:p>
          <a:endParaRPr lang="en-US"/>
        </a:p>
      </dgm:t>
    </dgm:pt>
    <dgm:pt modelId="{6CCF6537-D77C-4E72-B123-79CE6162D5EE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  <a:ln>
          <a:solidFill>
            <a:schemeClr val="accent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3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David" panose="020E0502060401010101" pitchFamily="34" charset="-79"/>
              <a:ea typeface="+mn-ea"/>
              <a:cs typeface="David" panose="020E0502060401010101" pitchFamily="34" charset="-79"/>
            </a:rPr>
            <a:t>לוז</a:t>
          </a:r>
          <a:endParaRPr lang="en-US" sz="32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David" panose="020E0502060401010101" pitchFamily="34" charset="-79"/>
            <a:ea typeface="+mn-ea"/>
            <a:cs typeface="David" panose="020E0502060401010101" pitchFamily="34" charset="-79"/>
          </a:endParaRPr>
        </a:p>
      </dgm:t>
    </dgm:pt>
    <dgm:pt modelId="{ACD70D7F-3124-48AB-B993-A7C87289C67B}" type="parTrans" cxnId="{283C5BBA-8FFB-4FEA-AD8C-45E7CB18B200}">
      <dgm:prSet/>
      <dgm:spPr/>
      <dgm:t>
        <a:bodyPr/>
        <a:lstStyle/>
        <a:p>
          <a:endParaRPr lang="en-US"/>
        </a:p>
      </dgm:t>
    </dgm:pt>
    <dgm:pt modelId="{517D2644-2361-418E-9A66-570D77F01DBA}" type="sibTrans" cxnId="{283C5BBA-8FFB-4FEA-AD8C-45E7CB18B200}">
      <dgm:prSet/>
      <dgm:spPr/>
      <dgm:t>
        <a:bodyPr/>
        <a:lstStyle/>
        <a:p>
          <a:endParaRPr lang="en-US"/>
        </a:p>
      </dgm:t>
    </dgm:pt>
    <dgm:pt modelId="{4CFB9705-7F9A-48E0-9C13-9A80799F596B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  <a:ln>
          <a:solidFill>
            <a:schemeClr val="accent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3200" b="1" kern="1200" dirty="0">
              <a:latin typeface="David" panose="020E0502060401010101" pitchFamily="34" charset="-79"/>
              <a:cs typeface="David" panose="020E0502060401010101" pitchFamily="34" charset="-79"/>
            </a:rPr>
            <a:t>קריטריונים</a:t>
          </a:r>
          <a:endParaRPr lang="en-US" sz="32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David" panose="020E0502060401010101" pitchFamily="34" charset="-79"/>
            <a:ea typeface="+mn-ea"/>
            <a:cs typeface="David" panose="020E0502060401010101" pitchFamily="34" charset="-79"/>
          </a:endParaRPr>
        </a:p>
      </dgm:t>
    </dgm:pt>
    <dgm:pt modelId="{44C6188C-1211-4254-BA61-68B883F79334}" type="parTrans" cxnId="{585ECAD7-8B38-4C4D-81C5-4B04B33FEAB9}">
      <dgm:prSet/>
      <dgm:spPr/>
      <dgm:t>
        <a:bodyPr/>
        <a:lstStyle/>
        <a:p>
          <a:endParaRPr lang="en-US"/>
        </a:p>
      </dgm:t>
    </dgm:pt>
    <dgm:pt modelId="{D0107782-B5D5-4CDD-B644-1CA243EC1371}" type="sibTrans" cxnId="{585ECAD7-8B38-4C4D-81C5-4B04B33FEAB9}">
      <dgm:prSet/>
      <dgm:spPr/>
      <dgm:t>
        <a:bodyPr/>
        <a:lstStyle/>
        <a:p>
          <a:endParaRPr lang="en-US"/>
        </a:p>
      </dgm:t>
    </dgm:pt>
    <dgm:pt modelId="{7CF54EB5-2C5F-40D4-8F27-562540F8D850}" type="pres">
      <dgm:prSet presAssocID="{9EC99460-0FCE-4BF1-88A9-9250FDBC2F52}" presName="Name0" presStyleCnt="0">
        <dgm:presLayoutVars>
          <dgm:dir/>
          <dgm:animLvl val="lvl"/>
          <dgm:resizeHandles val="exact"/>
        </dgm:presLayoutVars>
      </dgm:prSet>
      <dgm:spPr/>
    </dgm:pt>
    <dgm:pt modelId="{E11CC048-A321-4893-AB11-84269E5CFA94}" type="pres">
      <dgm:prSet presAssocID="{E0D3819F-A1A8-472C-BCB6-C527DA26796D}" presName="composite" presStyleCnt="0"/>
      <dgm:spPr/>
    </dgm:pt>
    <dgm:pt modelId="{08E417E1-88A9-42AF-A18A-0AE876CE2A27}" type="pres">
      <dgm:prSet presAssocID="{E0D3819F-A1A8-472C-BCB6-C527DA26796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0A9085E-D8C5-4757-A62F-010E82C1663D}" type="pres">
      <dgm:prSet presAssocID="{E0D3819F-A1A8-472C-BCB6-C527DA26796D}" presName="desTx" presStyleLbl="alignAccFollowNode1" presStyleIdx="0" presStyleCnt="2">
        <dgm:presLayoutVars>
          <dgm:bulletEnabled val="1"/>
        </dgm:presLayoutVars>
      </dgm:prSet>
      <dgm:spPr/>
    </dgm:pt>
    <dgm:pt modelId="{885670D1-A669-45EB-BAFD-92A392CC1AEE}" type="pres">
      <dgm:prSet presAssocID="{20084847-A07E-4A4E-B80D-71DD7C8343AC}" presName="space" presStyleCnt="0"/>
      <dgm:spPr/>
    </dgm:pt>
    <dgm:pt modelId="{60045074-524B-4217-99D3-97F8577F4E14}" type="pres">
      <dgm:prSet presAssocID="{81FEB176-1F89-40E2-8EAE-EE8E27DCEFD1}" presName="composite" presStyleCnt="0"/>
      <dgm:spPr/>
    </dgm:pt>
    <dgm:pt modelId="{AA406D74-9B97-4D21-B082-7C72D138E79F}" type="pres">
      <dgm:prSet presAssocID="{81FEB176-1F89-40E2-8EAE-EE8E27DCEFD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6F7AEE1-AC89-4B0B-B4CE-3023A694D1FC}" type="pres">
      <dgm:prSet presAssocID="{81FEB176-1F89-40E2-8EAE-EE8E27DCEFD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003E208-7D8F-41A3-81D2-74F9F30FDD10}" type="presOf" srcId="{365B0064-0EC5-478E-ABAD-0B529FB67732}" destId="{86F7AEE1-AC89-4B0B-B4CE-3023A694D1FC}" srcOrd="0" destOrd="0" presId="urn:microsoft.com/office/officeart/2005/8/layout/hList1"/>
    <dgm:cxn modelId="{D86BD029-45B5-4796-937A-E6F5BA085606}" type="presOf" srcId="{0D76B977-3FC6-4E0A-8347-343DA8DFFA92}" destId="{10A9085E-D8C5-4757-A62F-010E82C1663D}" srcOrd="0" destOrd="0" presId="urn:microsoft.com/office/officeart/2005/8/layout/hList1"/>
    <dgm:cxn modelId="{897A4430-DE93-4EE6-A457-48ECCF5133F8}" type="presOf" srcId="{4CFB9705-7F9A-48E0-9C13-9A80799F596B}" destId="{10A9085E-D8C5-4757-A62F-010E82C1663D}" srcOrd="0" destOrd="2" presId="urn:microsoft.com/office/officeart/2005/8/layout/hList1"/>
    <dgm:cxn modelId="{D9752C37-8E02-403B-9B66-EADE93F0F33F}" srcId="{81FEB176-1F89-40E2-8EAE-EE8E27DCEFD1}" destId="{365B0064-0EC5-478E-ABAD-0B529FB67732}" srcOrd="0" destOrd="0" parTransId="{BB20DDE1-9DA7-450C-9E8C-92ECAA23F60C}" sibTransId="{C0BCAA14-7EBA-4F46-9195-27E85E7FDCC7}"/>
    <dgm:cxn modelId="{5FEB429C-3191-44C9-BE68-40F4A3279FB7}" type="presOf" srcId="{EC02ED0F-328E-4678-9886-BCB9C07A30AC}" destId="{86F7AEE1-AC89-4B0B-B4CE-3023A694D1FC}" srcOrd="0" destOrd="2" presId="urn:microsoft.com/office/officeart/2005/8/layout/hList1"/>
    <dgm:cxn modelId="{05F125A7-F1AB-4B7C-A853-C4FA14A25B65}" srcId="{E0D3819F-A1A8-472C-BCB6-C527DA26796D}" destId="{0D76B977-3FC6-4E0A-8347-343DA8DFFA92}" srcOrd="0" destOrd="0" parTransId="{46129C27-38D8-4ED1-BFCE-D14538E6EB76}" sibTransId="{61EAA42C-C5C0-4115-B410-B713322645DE}"/>
    <dgm:cxn modelId="{4A9382A9-4C95-4E4A-901F-D5A7477DEF35}" type="presOf" srcId="{9EC99460-0FCE-4BF1-88A9-9250FDBC2F52}" destId="{7CF54EB5-2C5F-40D4-8F27-562540F8D850}" srcOrd="0" destOrd="0" presId="urn:microsoft.com/office/officeart/2005/8/layout/hList1"/>
    <dgm:cxn modelId="{8974FDAD-8324-4349-AA6C-7B3D8F189C66}" type="presOf" srcId="{6CCF6537-D77C-4E72-B123-79CE6162D5EE}" destId="{10A9085E-D8C5-4757-A62F-010E82C1663D}" srcOrd="0" destOrd="1" presId="urn:microsoft.com/office/officeart/2005/8/layout/hList1"/>
    <dgm:cxn modelId="{283C5BBA-8FFB-4FEA-AD8C-45E7CB18B200}" srcId="{E0D3819F-A1A8-472C-BCB6-C527DA26796D}" destId="{6CCF6537-D77C-4E72-B123-79CE6162D5EE}" srcOrd="1" destOrd="0" parTransId="{ACD70D7F-3124-48AB-B993-A7C87289C67B}" sibTransId="{517D2644-2361-418E-9A66-570D77F01DBA}"/>
    <dgm:cxn modelId="{D14C7DD6-6A75-47FD-8D43-D663B0F9CD6C}" type="presOf" srcId="{81FEB176-1F89-40E2-8EAE-EE8E27DCEFD1}" destId="{AA406D74-9B97-4D21-B082-7C72D138E79F}" srcOrd="0" destOrd="0" presId="urn:microsoft.com/office/officeart/2005/8/layout/hList1"/>
    <dgm:cxn modelId="{585ECAD7-8B38-4C4D-81C5-4B04B33FEAB9}" srcId="{E0D3819F-A1A8-472C-BCB6-C527DA26796D}" destId="{4CFB9705-7F9A-48E0-9C13-9A80799F596B}" srcOrd="2" destOrd="0" parTransId="{44C6188C-1211-4254-BA61-68B883F79334}" sibTransId="{D0107782-B5D5-4CDD-B644-1CA243EC1371}"/>
    <dgm:cxn modelId="{9A09A0D8-1CA5-4937-A15F-02E63C0BB9AD}" srcId="{81FEB176-1F89-40E2-8EAE-EE8E27DCEFD1}" destId="{04F2EDC8-5E31-48C4-B8B5-904106026152}" srcOrd="1" destOrd="0" parTransId="{60A2BABA-1633-4496-82AA-2C344F7225CE}" sibTransId="{483C81A1-C7A0-48AC-83F7-16089D0C5007}"/>
    <dgm:cxn modelId="{A13C61DF-4A7C-47A0-AA03-207FB794536A}" srcId="{81FEB176-1F89-40E2-8EAE-EE8E27DCEFD1}" destId="{EC02ED0F-328E-4678-9886-BCB9C07A30AC}" srcOrd="2" destOrd="0" parTransId="{D0CB5B99-40BE-4C3C-8DCF-7EE24D9013A6}" sibTransId="{3B4C2AB0-178C-433C-AF9A-A7B3AA640353}"/>
    <dgm:cxn modelId="{1A42D0E5-352E-4252-A519-E4BE29FB3961}" type="presOf" srcId="{04F2EDC8-5E31-48C4-B8B5-904106026152}" destId="{86F7AEE1-AC89-4B0B-B4CE-3023A694D1FC}" srcOrd="0" destOrd="1" presId="urn:microsoft.com/office/officeart/2005/8/layout/hList1"/>
    <dgm:cxn modelId="{4357FDE7-E38A-4D79-9FED-34E945D6F84D}" srcId="{9EC99460-0FCE-4BF1-88A9-9250FDBC2F52}" destId="{E0D3819F-A1A8-472C-BCB6-C527DA26796D}" srcOrd="0" destOrd="0" parTransId="{9F186E62-50E9-494E-80B9-2376E27F1676}" sibTransId="{20084847-A07E-4A4E-B80D-71DD7C8343AC}"/>
    <dgm:cxn modelId="{A10B7BEE-59EA-4AE4-8103-22025EA243FC}" type="presOf" srcId="{E0D3819F-A1A8-472C-BCB6-C527DA26796D}" destId="{08E417E1-88A9-42AF-A18A-0AE876CE2A27}" srcOrd="0" destOrd="0" presId="urn:microsoft.com/office/officeart/2005/8/layout/hList1"/>
    <dgm:cxn modelId="{164DDBEE-73D2-41F2-9CAD-AC54397572BA}" srcId="{9EC99460-0FCE-4BF1-88A9-9250FDBC2F52}" destId="{81FEB176-1F89-40E2-8EAE-EE8E27DCEFD1}" srcOrd="1" destOrd="0" parTransId="{223B92AE-4D0D-4678-B7C0-6356E49B2B76}" sibTransId="{FF313B2B-5BCF-46AB-B9E6-676229711C7A}"/>
    <dgm:cxn modelId="{7EC059C6-0D1A-4C3B-A849-E3061D8B3259}" type="presParOf" srcId="{7CF54EB5-2C5F-40D4-8F27-562540F8D850}" destId="{E11CC048-A321-4893-AB11-84269E5CFA94}" srcOrd="0" destOrd="0" presId="urn:microsoft.com/office/officeart/2005/8/layout/hList1"/>
    <dgm:cxn modelId="{21D7E1FA-EC46-4D08-BE61-FA8E1547267F}" type="presParOf" srcId="{E11CC048-A321-4893-AB11-84269E5CFA94}" destId="{08E417E1-88A9-42AF-A18A-0AE876CE2A27}" srcOrd="0" destOrd="0" presId="urn:microsoft.com/office/officeart/2005/8/layout/hList1"/>
    <dgm:cxn modelId="{8B78B01E-ADAB-4D48-A57C-CAE9157B99E3}" type="presParOf" srcId="{E11CC048-A321-4893-AB11-84269E5CFA94}" destId="{10A9085E-D8C5-4757-A62F-010E82C1663D}" srcOrd="1" destOrd="0" presId="urn:microsoft.com/office/officeart/2005/8/layout/hList1"/>
    <dgm:cxn modelId="{76CF75FA-84C6-4A99-83D6-05B9232505F8}" type="presParOf" srcId="{7CF54EB5-2C5F-40D4-8F27-562540F8D850}" destId="{885670D1-A669-45EB-BAFD-92A392CC1AEE}" srcOrd="1" destOrd="0" presId="urn:microsoft.com/office/officeart/2005/8/layout/hList1"/>
    <dgm:cxn modelId="{FAFC7267-6D4C-40C8-B9FB-DD4EC5668ECC}" type="presParOf" srcId="{7CF54EB5-2C5F-40D4-8F27-562540F8D850}" destId="{60045074-524B-4217-99D3-97F8577F4E14}" srcOrd="2" destOrd="0" presId="urn:microsoft.com/office/officeart/2005/8/layout/hList1"/>
    <dgm:cxn modelId="{52A49595-85B7-432C-9071-840212BD36E4}" type="presParOf" srcId="{60045074-524B-4217-99D3-97F8577F4E14}" destId="{AA406D74-9B97-4D21-B082-7C72D138E79F}" srcOrd="0" destOrd="0" presId="urn:microsoft.com/office/officeart/2005/8/layout/hList1"/>
    <dgm:cxn modelId="{883E9975-695A-4285-B389-CBE11B635B3D}" type="presParOf" srcId="{60045074-524B-4217-99D3-97F8577F4E14}" destId="{86F7AEE1-AC89-4B0B-B4CE-3023A694D1F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C99460-0FCE-4BF1-88A9-9250FDBC2F5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D3819F-A1A8-472C-BCB6-C527DA26796D}">
      <dgm:prSet phldrT="[Text]"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1"/>
          <a:r>
            <a:rPr lang="he-IL" sz="2800" b="1" i="1" dirty="0"/>
            <a:t>שיטת עבודה </a:t>
          </a:r>
          <a:endParaRPr lang="en-US" sz="2800" b="1" i="1" dirty="0"/>
        </a:p>
      </dgm:t>
    </dgm:pt>
    <dgm:pt modelId="{9F186E62-50E9-494E-80B9-2376E27F1676}" type="parTrans" cxnId="{4357FDE7-E38A-4D79-9FED-34E945D6F84D}">
      <dgm:prSet/>
      <dgm:spPr/>
      <dgm:t>
        <a:bodyPr/>
        <a:lstStyle/>
        <a:p>
          <a:endParaRPr lang="en-US"/>
        </a:p>
      </dgm:t>
    </dgm:pt>
    <dgm:pt modelId="{20084847-A07E-4A4E-B80D-71DD7C8343AC}" type="sibTrans" cxnId="{4357FDE7-E38A-4D79-9FED-34E945D6F84D}">
      <dgm:prSet/>
      <dgm:spPr/>
      <dgm:t>
        <a:bodyPr/>
        <a:lstStyle/>
        <a:p>
          <a:endParaRPr lang="en-US"/>
        </a:p>
      </dgm:t>
    </dgm:pt>
    <dgm:pt modelId="{0D76B977-3FC6-4E0A-8347-343DA8DFFA92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  <a:ln>
          <a:solidFill>
            <a:schemeClr val="accent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3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David" panose="020E0502060401010101" pitchFamily="34" charset="-79"/>
              <a:ea typeface="+mn-ea"/>
              <a:cs typeface="David" panose="020E0502060401010101" pitchFamily="34" charset="-79"/>
            </a:rPr>
            <a:t>אסטרטגית הבדיקות</a:t>
          </a:r>
          <a:endParaRPr lang="en-US" sz="32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David" panose="020E0502060401010101" pitchFamily="34" charset="-79"/>
            <a:ea typeface="+mn-ea"/>
            <a:cs typeface="David" panose="020E0502060401010101" pitchFamily="34" charset="-79"/>
          </a:endParaRPr>
        </a:p>
      </dgm:t>
    </dgm:pt>
    <dgm:pt modelId="{46129C27-38D8-4ED1-BFCE-D14538E6EB76}" type="parTrans" cxnId="{05F125A7-F1AB-4B7C-A853-C4FA14A25B65}">
      <dgm:prSet/>
      <dgm:spPr/>
      <dgm:t>
        <a:bodyPr/>
        <a:lstStyle/>
        <a:p>
          <a:endParaRPr lang="en-US"/>
        </a:p>
      </dgm:t>
    </dgm:pt>
    <dgm:pt modelId="{61EAA42C-C5C0-4115-B410-B713322645DE}" type="sibTrans" cxnId="{05F125A7-F1AB-4B7C-A853-C4FA14A25B65}">
      <dgm:prSet/>
      <dgm:spPr/>
      <dgm:t>
        <a:bodyPr/>
        <a:lstStyle/>
        <a:p>
          <a:endParaRPr lang="en-US"/>
        </a:p>
      </dgm:t>
    </dgm:pt>
    <dgm:pt modelId="{81FEB176-1F89-40E2-8EAE-EE8E27DCEFD1}">
      <dgm:prSet phldrT="[Text]" custT="1"/>
      <dgm:spPr>
        <a:solidFill>
          <a:srgbClr val="92D050"/>
        </a:solidFill>
        <a:ln>
          <a:solidFill>
            <a:schemeClr val="accent4"/>
          </a:solidFill>
        </a:ln>
      </dgm:spPr>
      <dgm:t>
        <a:bodyPr/>
        <a:lstStyle/>
        <a:p>
          <a:r>
            <a:rPr lang="he-IL" sz="2800" b="1" i="1" dirty="0"/>
            <a:t>תיאור המערכת </a:t>
          </a:r>
          <a:endParaRPr lang="en-US" sz="2800" i="1" dirty="0"/>
        </a:p>
      </dgm:t>
    </dgm:pt>
    <dgm:pt modelId="{223B92AE-4D0D-4678-B7C0-6356E49B2B76}" type="parTrans" cxnId="{164DDBEE-73D2-41F2-9CAD-AC54397572BA}">
      <dgm:prSet/>
      <dgm:spPr/>
      <dgm:t>
        <a:bodyPr/>
        <a:lstStyle/>
        <a:p>
          <a:endParaRPr lang="en-US"/>
        </a:p>
      </dgm:t>
    </dgm:pt>
    <dgm:pt modelId="{FF313B2B-5BCF-46AB-B9E6-676229711C7A}" type="sibTrans" cxnId="{164DDBEE-73D2-41F2-9CAD-AC54397572BA}">
      <dgm:prSet/>
      <dgm:spPr/>
      <dgm:t>
        <a:bodyPr/>
        <a:lstStyle/>
        <a:p>
          <a:endParaRPr lang="en-US"/>
        </a:p>
      </dgm:t>
    </dgm:pt>
    <dgm:pt modelId="{365B0064-0EC5-478E-ABAD-0B529FB67732}">
      <dgm:prSet phldrT="[Text]" custT="1"/>
      <dgm:spPr>
        <a:solidFill>
          <a:schemeClr val="accent4">
            <a:lumMod val="40000"/>
            <a:lumOff val="60000"/>
            <a:alpha val="90000"/>
          </a:schemeClr>
        </a:solidFill>
        <a:ln>
          <a:solidFill>
            <a:schemeClr val="accent4">
              <a:lumMod val="40000"/>
              <a:lumOff val="60000"/>
              <a:alpha val="90000"/>
            </a:schemeClr>
          </a:solidFill>
        </a:ln>
      </dgm:spPr>
      <dgm:t>
        <a:bodyPr/>
        <a:lstStyle/>
        <a:p>
          <a:pPr rtl="1"/>
          <a:r>
            <a:rPr lang="he-IL" sz="3200" b="1" dirty="0">
              <a:latin typeface="David" panose="020E0502060401010101" pitchFamily="34" charset="-79"/>
              <a:cs typeface="David" panose="020E0502060401010101" pitchFamily="34" charset="-79"/>
            </a:rPr>
            <a:t>פונקציות</a:t>
          </a:r>
          <a:r>
            <a:rPr lang="he-IL" sz="3200" b="1" baseline="0" dirty="0">
              <a:latin typeface="David" panose="020E0502060401010101" pitchFamily="34" charset="-79"/>
              <a:cs typeface="David" panose="020E0502060401010101" pitchFamily="34" charset="-79"/>
            </a:rPr>
            <a:t> עיקריות</a:t>
          </a:r>
          <a:endParaRPr lang="en-US" sz="3200" dirty="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BB20DDE1-9DA7-450C-9E8C-92ECAA23F60C}" type="parTrans" cxnId="{D9752C37-8E02-403B-9B66-EADE93F0F33F}">
      <dgm:prSet/>
      <dgm:spPr/>
      <dgm:t>
        <a:bodyPr/>
        <a:lstStyle/>
        <a:p>
          <a:endParaRPr lang="en-US"/>
        </a:p>
      </dgm:t>
    </dgm:pt>
    <dgm:pt modelId="{C0BCAA14-7EBA-4F46-9195-27E85E7FDCC7}" type="sibTrans" cxnId="{D9752C37-8E02-403B-9B66-EADE93F0F33F}">
      <dgm:prSet/>
      <dgm:spPr/>
      <dgm:t>
        <a:bodyPr/>
        <a:lstStyle/>
        <a:p>
          <a:endParaRPr lang="en-US"/>
        </a:p>
      </dgm:t>
    </dgm:pt>
    <dgm:pt modelId="{EC02ED0F-328E-4678-9886-BCB9C07A30AC}">
      <dgm:prSet custT="1"/>
      <dgm:spPr>
        <a:solidFill>
          <a:schemeClr val="accent6">
            <a:alpha val="90000"/>
          </a:schemeClr>
        </a:solidFill>
        <a:ln>
          <a:solidFill>
            <a:schemeClr val="accent6"/>
          </a:solidFill>
        </a:ln>
      </dgm:spPr>
      <dgm:t>
        <a:bodyPr/>
        <a:lstStyle/>
        <a:p>
          <a:pPr rtl="1"/>
          <a:r>
            <a:rPr lang="he-IL" sz="2800" b="1" i="1" kern="1200" dirty="0">
              <a:solidFill>
                <a:prstClr val="white"/>
              </a:solidFill>
              <a:latin typeface="Rockwell" panose="02060603020205020403"/>
              <a:ea typeface="+mn-ea"/>
              <a:cs typeface="Arial" panose="020B0604020202020204" pitchFamily="34" charset="0"/>
            </a:rPr>
            <a:t>נושאי המערכת  </a:t>
          </a:r>
          <a:endParaRPr lang="en-US" sz="2800" b="1" i="1" kern="1200" dirty="0">
            <a:solidFill>
              <a:prstClr val="white"/>
            </a:solidFill>
            <a:latin typeface="Rockwell" panose="02060603020205020403"/>
            <a:ea typeface="+mn-ea"/>
            <a:cs typeface="Arial" panose="020B0604020202020204" pitchFamily="34" charset="0"/>
          </a:endParaRPr>
        </a:p>
      </dgm:t>
    </dgm:pt>
    <dgm:pt modelId="{D0CB5B99-40BE-4C3C-8DCF-7EE24D9013A6}" type="parTrans" cxnId="{A13C61DF-4A7C-47A0-AA03-207FB794536A}">
      <dgm:prSet/>
      <dgm:spPr/>
      <dgm:t>
        <a:bodyPr/>
        <a:lstStyle/>
        <a:p>
          <a:endParaRPr lang="en-US"/>
        </a:p>
      </dgm:t>
    </dgm:pt>
    <dgm:pt modelId="{3B4C2AB0-178C-433C-AF9A-A7B3AA640353}" type="sibTrans" cxnId="{A13C61DF-4A7C-47A0-AA03-207FB794536A}">
      <dgm:prSet/>
      <dgm:spPr/>
      <dgm:t>
        <a:bodyPr/>
        <a:lstStyle/>
        <a:p>
          <a:endParaRPr lang="en-US"/>
        </a:p>
      </dgm:t>
    </dgm:pt>
    <dgm:pt modelId="{04F2EDC8-5E31-48C4-B8B5-904106026152}">
      <dgm:prSet phldrT="[Text]" custT="1"/>
      <dgm:spPr>
        <a:solidFill>
          <a:schemeClr val="accent4">
            <a:lumMod val="40000"/>
            <a:lumOff val="60000"/>
            <a:alpha val="90000"/>
          </a:schemeClr>
        </a:solidFill>
        <a:ln>
          <a:solidFill>
            <a:schemeClr val="accent4">
              <a:lumMod val="40000"/>
              <a:lumOff val="60000"/>
              <a:alpha val="90000"/>
            </a:schemeClr>
          </a:solidFill>
        </a:ln>
      </dgm:spPr>
      <dgm:t>
        <a:bodyPr/>
        <a:lstStyle/>
        <a:p>
          <a:pPr rtl="1"/>
          <a:endParaRPr lang="en-US" sz="1600" dirty="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60A2BABA-1633-4496-82AA-2C344F7225CE}" type="parTrans" cxnId="{9A09A0D8-1CA5-4937-A15F-02E63C0BB9AD}">
      <dgm:prSet/>
      <dgm:spPr/>
      <dgm:t>
        <a:bodyPr/>
        <a:lstStyle/>
        <a:p>
          <a:endParaRPr lang="en-US"/>
        </a:p>
      </dgm:t>
    </dgm:pt>
    <dgm:pt modelId="{483C81A1-C7A0-48AC-83F7-16089D0C5007}" type="sibTrans" cxnId="{9A09A0D8-1CA5-4937-A15F-02E63C0BB9AD}">
      <dgm:prSet/>
      <dgm:spPr/>
      <dgm:t>
        <a:bodyPr/>
        <a:lstStyle/>
        <a:p>
          <a:endParaRPr lang="en-US"/>
        </a:p>
      </dgm:t>
    </dgm:pt>
    <dgm:pt modelId="{6CCF6537-D77C-4E72-B123-79CE6162D5EE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  <a:ln>
          <a:solidFill>
            <a:schemeClr val="accent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3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David" panose="020E0502060401010101" pitchFamily="34" charset="-79"/>
              <a:ea typeface="+mn-ea"/>
              <a:cs typeface="David" panose="020E0502060401010101" pitchFamily="34" charset="-79"/>
            </a:rPr>
            <a:t>לוז</a:t>
          </a:r>
          <a:endParaRPr lang="en-US" sz="32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David" panose="020E0502060401010101" pitchFamily="34" charset="-79"/>
            <a:ea typeface="+mn-ea"/>
            <a:cs typeface="David" panose="020E0502060401010101" pitchFamily="34" charset="-79"/>
          </a:endParaRPr>
        </a:p>
      </dgm:t>
    </dgm:pt>
    <dgm:pt modelId="{ACD70D7F-3124-48AB-B993-A7C87289C67B}" type="parTrans" cxnId="{283C5BBA-8FFB-4FEA-AD8C-45E7CB18B200}">
      <dgm:prSet/>
      <dgm:spPr/>
      <dgm:t>
        <a:bodyPr/>
        <a:lstStyle/>
        <a:p>
          <a:endParaRPr lang="en-US"/>
        </a:p>
      </dgm:t>
    </dgm:pt>
    <dgm:pt modelId="{517D2644-2361-418E-9A66-570D77F01DBA}" type="sibTrans" cxnId="{283C5BBA-8FFB-4FEA-AD8C-45E7CB18B200}">
      <dgm:prSet/>
      <dgm:spPr/>
      <dgm:t>
        <a:bodyPr/>
        <a:lstStyle/>
        <a:p>
          <a:endParaRPr lang="en-US"/>
        </a:p>
      </dgm:t>
    </dgm:pt>
    <dgm:pt modelId="{4CFB9705-7F9A-48E0-9C13-9A80799F596B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  <a:ln>
          <a:solidFill>
            <a:schemeClr val="accent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3200" b="1" kern="1200" dirty="0">
              <a:latin typeface="David" panose="020E0502060401010101" pitchFamily="34" charset="-79"/>
              <a:cs typeface="David" panose="020E0502060401010101" pitchFamily="34" charset="-79"/>
            </a:rPr>
            <a:t>קריטריונים</a:t>
          </a:r>
          <a:endParaRPr lang="en-US" sz="32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David" panose="020E0502060401010101" pitchFamily="34" charset="-79"/>
            <a:ea typeface="+mn-ea"/>
            <a:cs typeface="David" panose="020E0502060401010101" pitchFamily="34" charset="-79"/>
          </a:endParaRPr>
        </a:p>
      </dgm:t>
    </dgm:pt>
    <dgm:pt modelId="{44C6188C-1211-4254-BA61-68B883F79334}" type="parTrans" cxnId="{585ECAD7-8B38-4C4D-81C5-4B04B33FEAB9}">
      <dgm:prSet/>
      <dgm:spPr/>
      <dgm:t>
        <a:bodyPr/>
        <a:lstStyle/>
        <a:p>
          <a:endParaRPr lang="en-US"/>
        </a:p>
      </dgm:t>
    </dgm:pt>
    <dgm:pt modelId="{D0107782-B5D5-4CDD-B644-1CA243EC1371}" type="sibTrans" cxnId="{585ECAD7-8B38-4C4D-81C5-4B04B33FEAB9}">
      <dgm:prSet/>
      <dgm:spPr/>
      <dgm:t>
        <a:bodyPr/>
        <a:lstStyle/>
        <a:p>
          <a:endParaRPr lang="en-US"/>
        </a:p>
      </dgm:t>
    </dgm:pt>
    <dgm:pt modelId="{4181471E-021D-4002-BD4C-48B4E50F0973}">
      <dgm:prSet phldrT="[Text]" custT="1"/>
      <dgm:spPr>
        <a:solidFill>
          <a:schemeClr val="accent4">
            <a:lumMod val="40000"/>
            <a:lumOff val="60000"/>
            <a:alpha val="90000"/>
          </a:schemeClr>
        </a:solidFill>
        <a:ln>
          <a:solidFill>
            <a:schemeClr val="accent4">
              <a:lumMod val="40000"/>
              <a:lumOff val="60000"/>
              <a:alpha val="90000"/>
            </a:schemeClr>
          </a:solidFill>
        </a:ln>
      </dgm:spPr>
      <dgm:t>
        <a:bodyPr/>
        <a:lstStyle/>
        <a:p>
          <a:pPr rtl="1"/>
          <a:r>
            <a:rPr lang="he-IL" sz="3200" b="1" dirty="0">
              <a:latin typeface="David" panose="020E0502060401010101" pitchFamily="34" charset="-79"/>
              <a:cs typeface="David" panose="020E0502060401010101" pitchFamily="34" charset="-79"/>
            </a:rPr>
            <a:t>מושגים</a:t>
          </a:r>
          <a:r>
            <a:rPr lang="he-IL" sz="3200" dirty="0">
              <a:latin typeface="David" panose="020E0502060401010101" pitchFamily="34" charset="-79"/>
              <a:cs typeface="David" panose="020E0502060401010101" pitchFamily="34" charset="-79"/>
            </a:rPr>
            <a:t> </a:t>
          </a:r>
          <a:r>
            <a:rPr lang="he-IL" sz="3200" b="1" baseline="0" dirty="0">
              <a:latin typeface="David" panose="020E0502060401010101" pitchFamily="34" charset="-79"/>
              <a:cs typeface="David" panose="020E0502060401010101" pitchFamily="34" charset="-79"/>
            </a:rPr>
            <a:t> </a:t>
          </a:r>
          <a:endParaRPr lang="en-US" sz="3200" dirty="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D5B6E1AB-0381-44FB-9653-A8964B828E45}" type="parTrans" cxnId="{52F979C0-93EE-4192-A5E2-3338880639CA}">
      <dgm:prSet/>
      <dgm:spPr/>
      <dgm:t>
        <a:bodyPr/>
        <a:lstStyle/>
        <a:p>
          <a:endParaRPr lang="en-US"/>
        </a:p>
      </dgm:t>
    </dgm:pt>
    <dgm:pt modelId="{984A87F2-9088-47D1-9790-64A0E20D9F81}" type="sibTrans" cxnId="{52F979C0-93EE-4192-A5E2-3338880639CA}">
      <dgm:prSet/>
      <dgm:spPr/>
      <dgm:t>
        <a:bodyPr/>
        <a:lstStyle/>
        <a:p>
          <a:endParaRPr lang="en-US"/>
        </a:p>
      </dgm:t>
    </dgm:pt>
    <dgm:pt modelId="{2F1F491C-D342-474D-9709-1129C07A5E01}">
      <dgm:prSet phldrT="[Text]" custT="1"/>
      <dgm:spPr>
        <a:solidFill>
          <a:schemeClr val="accent4">
            <a:lumMod val="40000"/>
            <a:lumOff val="60000"/>
            <a:alpha val="90000"/>
          </a:schemeClr>
        </a:solidFill>
        <a:ln>
          <a:solidFill>
            <a:schemeClr val="accent4">
              <a:lumMod val="40000"/>
              <a:lumOff val="60000"/>
              <a:alpha val="90000"/>
            </a:schemeClr>
          </a:solidFill>
        </a:ln>
      </dgm:spPr>
      <dgm:t>
        <a:bodyPr/>
        <a:lstStyle/>
        <a:p>
          <a:pPr rtl="1"/>
          <a:endParaRPr lang="en-US" sz="1600" dirty="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B5A0D848-2915-4EFB-A375-24C2D16D3417}" type="parTrans" cxnId="{CFC202FB-D74B-4A6B-B0C8-65F567C53850}">
      <dgm:prSet/>
      <dgm:spPr/>
      <dgm:t>
        <a:bodyPr/>
        <a:lstStyle/>
        <a:p>
          <a:endParaRPr lang="en-US"/>
        </a:p>
      </dgm:t>
    </dgm:pt>
    <dgm:pt modelId="{965B3C68-490D-4BE8-9A41-9879772014DE}" type="sibTrans" cxnId="{CFC202FB-D74B-4A6B-B0C8-65F567C53850}">
      <dgm:prSet/>
      <dgm:spPr/>
      <dgm:t>
        <a:bodyPr/>
        <a:lstStyle/>
        <a:p>
          <a:endParaRPr lang="en-US"/>
        </a:p>
      </dgm:t>
    </dgm:pt>
    <dgm:pt modelId="{78DDE605-088A-480F-BA04-FF9F97059A16}">
      <dgm:prSet custT="1"/>
      <dgm:spPr>
        <a:solidFill>
          <a:schemeClr val="accent6">
            <a:lumMod val="20000"/>
            <a:lumOff val="80000"/>
            <a:alpha val="90000"/>
          </a:schemeClr>
        </a:solidFill>
        <a:ln>
          <a:solidFill>
            <a:schemeClr val="accent6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3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David" panose="020E0502060401010101" pitchFamily="34" charset="-79"/>
              <a:ea typeface="+mn-ea"/>
              <a:cs typeface="David" panose="020E0502060401010101" pitchFamily="34" charset="-79"/>
            </a:rPr>
            <a:t>נושאי הבדיקה</a:t>
          </a:r>
          <a:endParaRPr lang="en-US" sz="32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David" panose="020E0502060401010101" pitchFamily="34" charset="-79"/>
            <a:ea typeface="+mn-ea"/>
            <a:cs typeface="David" panose="020E0502060401010101" pitchFamily="34" charset="-79"/>
          </a:endParaRPr>
        </a:p>
      </dgm:t>
    </dgm:pt>
    <dgm:pt modelId="{AA9A20BD-D8A1-46EE-B6DD-8421BA0B1CD7}" type="parTrans" cxnId="{A298712B-D5F4-4857-A0DC-B48D1362BC66}">
      <dgm:prSet/>
      <dgm:spPr/>
      <dgm:t>
        <a:bodyPr/>
        <a:lstStyle/>
        <a:p>
          <a:endParaRPr lang="en-US"/>
        </a:p>
      </dgm:t>
    </dgm:pt>
    <dgm:pt modelId="{DA739B04-AF54-4089-A739-0314C1B63FE9}" type="sibTrans" cxnId="{A298712B-D5F4-4857-A0DC-B48D1362BC66}">
      <dgm:prSet/>
      <dgm:spPr/>
      <dgm:t>
        <a:bodyPr/>
        <a:lstStyle/>
        <a:p>
          <a:endParaRPr lang="en-US"/>
        </a:p>
      </dgm:t>
    </dgm:pt>
    <dgm:pt modelId="{2C669986-7300-4E70-BEAC-DAB0B6C632BF}">
      <dgm:prSet custT="1"/>
      <dgm:spPr>
        <a:solidFill>
          <a:schemeClr val="accent6">
            <a:lumMod val="20000"/>
            <a:lumOff val="80000"/>
            <a:alpha val="90000"/>
          </a:schemeClr>
        </a:solidFill>
        <a:ln>
          <a:solidFill>
            <a:schemeClr val="accent6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he-IL" sz="3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David" panose="020E0502060401010101" pitchFamily="34" charset="-79"/>
              <a:ea typeface="+mn-ea"/>
              <a:cs typeface="David" panose="020E0502060401010101" pitchFamily="34" charset="-79"/>
            </a:rPr>
            <a:t> </a:t>
          </a:r>
          <a:endParaRPr lang="en-US" sz="32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David" panose="020E0502060401010101" pitchFamily="34" charset="-79"/>
            <a:ea typeface="+mn-ea"/>
            <a:cs typeface="David" panose="020E0502060401010101" pitchFamily="34" charset="-79"/>
          </a:endParaRPr>
        </a:p>
      </dgm:t>
    </dgm:pt>
    <dgm:pt modelId="{7739376B-3818-424F-82C5-0935E1B3F440}" type="parTrans" cxnId="{AE11EF40-1C2C-4E54-B248-307A64B97546}">
      <dgm:prSet/>
      <dgm:spPr/>
      <dgm:t>
        <a:bodyPr/>
        <a:lstStyle/>
        <a:p>
          <a:endParaRPr lang="en-US"/>
        </a:p>
      </dgm:t>
    </dgm:pt>
    <dgm:pt modelId="{8D47F69E-13A7-4C1C-915D-4912D2BE2B4C}" type="sibTrans" cxnId="{AE11EF40-1C2C-4E54-B248-307A64B97546}">
      <dgm:prSet/>
      <dgm:spPr/>
      <dgm:t>
        <a:bodyPr/>
        <a:lstStyle/>
        <a:p>
          <a:endParaRPr lang="en-US"/>
        </a:p>
      </dgm:t>
    </dgm:pt>
    <dgm:pt modelId="{9D0301F3-979E-4C8D-B1C6-0EB26EA13D57}">
      <dgm:prSet custT="1"/>
      <dgm:spPr>
        <a:solidFill>
          <a:schemeClr val="accent6">
            <a:lumMod val="20000"/>
            <a:lumOff val="80000"/>
            <a:alpha val="90000"/>
          </a:schemeClr>
        </a:solidFill>
        <a:ln>
          <a:solidFill>
            <a:schemeClr val="accent6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3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David" panose="020E0502060401010101" pitchFamily="34" charset="-79"/>
              <a:ea typeface="+mn-ea"/>
              <a:cs typeface="David" panose="020E0502060401010101" pitchFamily="34" charset="-79"/>
            </a:rPr>
            <a:t>מיפוי ממשקים </a:t>
          </a:r>
          <a:endParaRPr lang="en-US" sz="32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David" panose="020E0502060401010101" pitchFamily="34" charset="-79"/>
            <a:ea typeface="+mn-ea"/>
            <a:cs typeface="David" panose="020E0502060401010101" pitchFamily="34" charset="-79"/>
          </a:endParaRPr>
        </a:p>
      </dgm:t>
    </dgm:pt>
    <dgm:pt modelId="{03735800-C9C4-4439-A586-A101D2957BB1}" type="parTrans" cxnId="{01B1430D-3B4F-4976-99AD-EA0C1069F956}">
      <dgm:prSet/>
      <dgm:spPr/>
      <dgm:t>
        <a:bodyPr/>
        <a:lstStyle/>
        <a:p>
          <a:endParaRPr lang="en-US"/>
        </a:p>
      </dgm:t>
    </dgm:pt>
    <dgm:pt modelId="{DE3045E0-EFC6-44DF-8E14-2BB21C1E6B8D}" type="sibTrans" cxnId="{01B1430D-3B4F-4976-99AD-EA0C1069F956}">
      <dgm:prSet/>
      <dgm:spPr/>
      <dgm:t>
        <a:bodyPr/>
        <a:lstStyle/>
        <a:p>
          <a:endParaRPr lang="en-US"/>
        </a:p>
      </dgm:t>
    </dgm:pt>
    <dgm:pt modelId="{160F2C56-5D38-48C0-BD1B-98385AE105FF}">
      <dgm:prSet custT="1"/>
      <dgm:spPr>
        <a:solidFill>
          <a:schemeClr val="accent6">
            <a:lumMod val="20000"/>
            <a:lumOff val="80000"/>
            <a:alpha val="90000"/>
          </a:schemeClr>
        </a:solidFill>
        <a:ln>
          <a:solidFill>
            <a:schemeClr val="accent6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David" panose="020E0502060401010101" pitchFamily="34" charset="-79"/>
            <a:ea typeface="+mn-ea"/>
            <a:cs typeface="David" panose="020E0502060401010101" pitchFamily="34" charset="-79"/>
          </a:endParaRPr>
        </a:p>
      </dgm:t>
    </dgm:pt>
    <dgm:pt modelId="{3D460EA5-BF3C-40AD-8E4C-2D94DA613264}" type="parTrans" cxnId="{3903AFCA-1D1F-46C4-95B3-BF0FC1E27305}">
      <dgm:prSet/>
      <dgm:spPr/>
      <dgm:t>
        <a:bodyPr/>
        <a:lstStyle/>
        <a:p>
          <a:endParaRPr lang="en-US"/>
        </a:p>
      </dgm:t>
    </dgm:pt>
    <dgm:pt modelId="{7627AE4B-9CB4-4B0F-8457-EE29A1D637F2}" type="sibTrans" cxnId="{3903AFCA-1D1F-46C4-95B3-BF0FC1E27305}">
      <dgm:prSet/>
      <dgm:spPr/>
      <dgm:t>
        <a:bodyPr/>
        <a:lstStyle/>
        <a:p>
          <a:endParaRPr lang="en-US"/>
        </a:p>
      </dgm:t>
    </dgm:pt>
    <dgm:pt modelId="{7FE51859-E773-44EE-B57A-62287A5A7154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  <a:ln>
          <a:solidFill>
            <a:schemeClr val="accent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David" panose="020E0502060401010101" pitchFamily="34" charset="-79"/>
            <a:ea typeface="+mn-ea"/>
            <a:cs typeface="David" panose="020E0502060401010101" pitchFamily="34" charset="-79"/>
          </a:endParaRPr>
        </a:p>
      </dgm:t>
    </dgm:pt>
    <dgm:pt modelId="{85B1F68C-121D-4E02-89A3-E0DB037D10CC}" type="parTrans" cxnId="{333DE94A-46A5-4DFC-914E-50CD76D8E965}">
      <dgm:prSet/>
      <dgm:spPr/>
      <dgm:t>
        <a:bodyPr/>
        <a:lstStyle/>
        <a:p>
          <a:endParaRPr lang="en-US"/>
        </a:p>
      </dgm:t>
    </dgm:pt>
    <dgm:pt modelId="{B84C27D7-C34B-4793-A6E5-5D684FB7DC7D}" type="sibTrans" cxnId="{333DE94A-46A5-4DFC-914E-50CD76D8E965}">
      <dgm:prSet/>
      <dgm:spPr/>
      <dgm:t>
        <a:bodyPr/>
        <a:lstStyle/>
        <a:p>
          <a:endParaRPr lang="en-US"/>
        </a:p>
      </dgm:t>
    </dgm:pt>
    <dgm:pt modelId="{18BB656D-0CD9-4DC2-91E8-8F53B0657EA4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  <a:ln>
          <a:solidFill>
            <a:schemeClr val="accent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6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David" panose="020E0502060401010101" pitchFamily="34" charset="-79"/>
            <a:ea typeface="+mn-ea"/>
            <a:cs typeface="David" panose="020E0502060401010101" pitchFamily="34" charset="-79"/>
          </a:endParaRPr>
        </a:p>
      </dgm:t>
    </dgm:pt>
    <dgm:pt modelId="{47D61F43-FC0E-4EB2-82D0-E7A30F01939B}" type="parTrans" cxnId="{D0E0D3FF-34A2-4596-B67F-4EA2563701CD}">
      <dgm:prSet/>
      <dgm:spPr/>
    </dgm:pt>
    <dgm:pt modelId="{4B22A996-F932-47A6-AF10-07C132F9710C}" type="sibTrans" cxnId="{D0E0D3FF-34A2-4596-B67F-4EA2563701CD}">
      <dgm:prSet/>
      <dgm:spPr/>
    </dgm:pt>
    <dgm:pt modelId="{7CF54EB5-2C5F-40D4-8F27-562540F8D850}" type="pres">
      <dgm:prSet presAssocID="{9EC99460-0FCE-4BF1-88A9-9250FDBC2F52}" presName="Name0" presStyleCnt="0">
        <dgm:presLayoutVars>
          <dgm:dir val="rev"/>
          <dgm:animLvl val="lvl"/>
          <dgm:resizeHandles val="exact"/>
        </dgm:presLayoutVars>
      </dgm:prSet>
      <dgm:spPr/>
    </dgm:pt>
    <dgm:pt modelId="{E11CC048-A321-4893-AB11-84269E5CFA94}" type="pres">
      <dgm:prSet presAssocID="{E0D3819F-A1A8-472C-BCB6-C527DA26796D}" presName="composite" presStyleCnt="0"/>
      <dgm:spPr/>
    </dgm:pt>
    <dgm:pt modelId="{08E417E1-88A9-42AF-A18A-0AE876CE2A27}" type="pres">
      <dgm:prSet presAssocID="{E0D3819F-A1A8-472C-BCB6-C527DA26796D}" presName="parTx" presStyleLbl="alignNode1" presStyleIdx="0" presStyleCnt="3" custScaleX="98142" custLinFactX="-11842" custLinFactNeighborX="-100000" custLinFactNeighborY="-1816">
        <dgm:presLayoutVars>
          <dgm:chMax val="0"/>
          <dgm:chPref val="0"/>
          <dgm:bulletEnabled val="1"/>
        </dgm:presLayoutVars>
      </dgm:prSet>
      <dgm:spPr/>
    </dgm:pt>
    <dgm:pt modelId="{10A9085E-D8C5-4757-A62F-010E82C1663D}" type="pres">
      <dgm:prSet presAssocID="{E0D3819F-A1A8-472C-BCB6-C527DA26796D}" presName="desTx" presStyleLbl="alignAccFollowNode1" presStyleIdx="0" presStyleCnt="3" custScaleX="97221" custLinFactX="-11842" custLinFactNeighborX="-100000" custLinFactNeighborY="2318">
        <dgm:presLayoutVars>
          <dgm:bulletEnabled val="1"/>
        </dgm:presLayoutVars>
      </dgm:prSet>
      <dgm:spPr/>
    </dgm:pt>
    <dgm:pt modelId="{885670D1-A669-45EB-BAFD-92A392CC1AEE}" type="pres">
      <dgm:prSet presAssocID="{20084847-A07E-4A4E-B80D-71DD7C8343AC}" presName="space" presStyleCnt="0"/>
      <dgm:spPr/>
    </dgm:pt>
    <dgm:pt modelId="{60045074-524B-4217-99D3-97F8577F4E14}" type="pres">
      <dgm:prSet presAssocID="{81FEB176-1F89-40E2-8EAE-EE8E27DCEFD1}" presName="composite" presStyleCnt="0"/>
      <dgm:spPr/>
    </dgm:pt>
    <dgm:pt modelId="{AA406D74-9B97-4D21-B082-7C72D138E79F}" type="pres">
      <dgm:prSet presAssocID="{81FEB176-1F89-40E2-8EAE-EE8E27DCEFD1}" presName="parTx" presStyleLbl="alignNode1" presStyleIdx="1" presStyleCnt="3" custLinFactX="8717" custLinFactNeighborX="100000" custLinFactNeighborY="-1918">
        <dgm:presLayoutVars>
          <dgm:chMax val="0"/>
          <dgm:chPref val="0"/>
          <dgm:bulletEnabled val="1"/>
        </dgm:presLayoutVars>
      </dgm:prSet>
      <dgm:spPr/>
    </dgm:pt>
    <dgm:pt modelId="{86F7AEE1-AC89-4B0B-B4CE-3023A694D1FC}" type="pres">
      <dgm:prSet presAssocID="{81FEB176-1F89-40E2-8EAE-EE8E27DCEFD1}" presName="desTx" presStyleLbl="alignAccFollowNode1" presStyleIdx="1" presStyleCnt="3" custScaleX="99982" custLinFactX="8023" custLinFactNeighborX="100000" custLinFactNeighborY="1461">
        <dgm:presLayoutVars>
          <dgm:bulletEnabled val="1"/>
        </dgm:presLayoutVars>
      </dgm:prSet>
      <dgm:spPr/>
    </dgm:pt>
    <dgm:pt modelId="{755D8C25-E200-4305-993D-C8A97C32A77E}" type="pres">
      <dgm:prSet presAssocID="{FF313B2B-5BCF-46AB-B9E6-676229711C7A}" presName="space" presStyleCnt="0"/>
      <dgm:spPr/>
    </dgm:pt>
    <dgm:pt modelId="{31DAC436-F4A2-4A7F-9203-8576A4589412}" type="pres">
      <dgm:prSet presAssocID="{EC02ED0F-328E-4678-9886-BCB9C07A30AC}" presName="composite" presStyleCnt="0"/>
      <dgm:spPr/>
    </dgm:pt>
    <dgm:pt modelId="{60C02A1B-30DF-4469-8E87-7D6A767ED383}" type="pres">
      <dgm:prSet presAssocID="{EC02ED0F-328E-4678-9886-BCB9C07A30AC}" presName="parTx" presStyleLbl="alignNode1" presStyleIdx="2" presStyleCnt="3" custLinFactNeighborX="1161" custLinFactNeighborY="-1103">
        <dgm:presLayoutVars>
          <dgm:chMax val="0"/>
          <dgm:chPref val="0"/>
          <dgm:bulletEnabled val="1"/>
        </dgm:presLayoutVars>
      </dgm:prSet>
      <dgm:spPr/>
    </dgm:pt>
    <dgm:pt modelId="{4DB8066B-97A5-44A8-BFAE-A239FE4709D8}" type="pres">
      <dgm:prSet presAssocID="{EC02ED0F-328E-4678-9886-BCB9C07A30AC}" presName="desTx" presStyleLbl="alignAccFollowNode1" presStyleIdx="2" presStyleCnt="3" custLinFactNeighborX="1161" custLinFactNeighborY="1461">
        <dgm:presLayoutVars>
          <dgm:bulletEnabled val="1"/>
        </dgm:presLayoutVars>
      </dgm:prSet>
      <dgm:spPr/>
    </dgm:pt>
  </dgm:ptLst>
  <dgm:cxnLst>
    <dgm:cxn modelId="{9003E208-7D8F-41A3-81D2-74F9F30FDD10}" type="presOf" srcId="{365B0064-0EC5-478E-ABAD-0B529FB67732}" destId="{86F7AEE1-AC89-4B0B-B4CE-3023A694D1FC}" srcOrd="0" destOrd="0" presId="urn:microsoft.com/office/officeart/2005/8/layout/hList1"/>
    <dgm:cxn modelId="{01B1430D-3B4F-4976-99AD-EA0C1069F956}" srcId="{EC02ED0F-328E-4678-9886-BCB9C07A30AC}" destId="{9D0301F3-979E-4C8D-B1C6-0EB26EA13D57}" srcOrd="2" destOrd="0" parTransId="{03735800-C9C4-4439-A586-A101D2957BB1}" sibTransId="{DE3045E0-EFC6-44DF-8E14-2BB21C1E6B8D}"/>
    <dgm:cxn modelId="{CB550A0F-44C2-4BD5-8F85-625EADA7F192}" type="presOf" srcId="{160F2C56-5D38-48C0-BD1B-98385AE105FF}" destId="{4DB8066B-97A5-44A8-BFAE-A239FE4709D8}" srcOrd="0" destOrd="1" presId="urn:microsoft.com/office/officeart/2005/8/layout/hList1"/>
    <dgm:cxn modelId="{D86BD029-45B5-4796-937A-E6F5BA085606}" type="presOf" srcId="{0D76B977-3FC6-4E0A-8347-343DA8DFFA92}" destId="{10A9085E-D8C5-4757-A62F-010E82C1663D}" srcOrd="0" destOrd="0" presId="urn:microsoft.com/office/officeart/2005/8/layout/hList1"/>
    <dgm:cxn modelId="{A298712B-D5F4-4857-A0DC-B48D1362BC66}" srcId="{EC02ED0F-328E-4678-9886-BCB9C07A30AC}" destId="{78DDE605-088A-480F-BA04-FF9F97059A16}" srcOrd="0" destOrd="0" parTransId="{AA9A20BD-D8A1-46EE-B6DD-8421BA0B1CD7}" sibTransId="{DA739B04-AF54-4089-A739-0314C1B63FE9}"/>
    <dgm:cxn modelId="{897A4430-DE93-4EE6-A457-48ECCF5133F8}" type="presOf" srcId="{4CFB9705-7F9A-48E0-9C13-9A80799F596B}" destId="{10A9085E-D8C5-4757-A62F-010E82C1663D}" srcOrd="0" destOrd="4" presId="urn:microsoft.com/office/officeart/2005/8/layout/hList1"/>
    <dgm:cxn modelId="{D9752C37-8E02-403B-9B66-EADE93F0F33F}" srcId="{81FEB176-1F89-40E2-8EAE-EE8E27DCEFD1}" destId="{365B0064-0EC5-478E-ABAD-0B529FB67732}" srcOrd="0" destOrd="0" parTransId="{BB20DDE1-9DA7-450C-9E8C-92ECAA23F60C}" sibTransId="{C0BCAA14-7EBA-4F46-9195-27E85E7FDCC7}"/>
    <dgm:cxn modelId="{2CAED437-F7BD-4DEA-BA86-5430A8E8E8EF}" type="presOf" srcId="{78DDE605-088A-480F-BA04-FF9F97059A16}" destId="{4DB8066B-97A5-44A8-BFAE-A239FE4709D8}" srcOrd="0" destOrd="0" presId="urn:microsoft.com/office/officeart/2005/8/layout/hList1"/>
    <dgm:cxn modelId="{F2E6293E-5361-45DE-B443-7A675F349613}" type="presOf" srcId="{2F1F491C-D342-474D-9709-1129C07A5E01}" destId="{86F7AEE1-AC89-4B0B-B4CE-3023A694D1FC}" srcOrd="0" destOrd="1" presId="urn:microsoft.com/office/officeart/2005/8/layout/hList1"/>
    <dgm:cxn modelId="{77452040-2C57-4644-A6AC-8BB5E4338872}" type="presOf" srcId="{18BB656D-0CD9-4DC2-91E8-8F53B0657EA4}" destId="{10A9085E-D8C5-4757-A62F-010E82C1663D}" srcOrd="0" destOrd="3" presId="urn:microsoft.com/office/officeart/2005/8/layout/hList1"/>
    <dgm:cxn modelId="{AE11EF40-1C2C-4E54-B248-307A64B97546}" srcId="{EC02ED0F-328E-4678-9886-BCB9C07A30AC}" destId="{2C669986-7300-4E70-BEAC-DAB0B6C632BF}" srcOrd="3" destOrd="0" parTransId="{7739376B-3818-424F-82C5-0935E1B3F440}" sibTransId="{8D47F69E-13A7-4C1C-915D-4912D2BE2B4C}"/>
    <dgm:cxn modelId="{F748A05F-1881-4CF9-AE8E-13D073894D40}" type="presOf" srcId="{9D0301F3-979E-4C8D-B1C6-0EB26EA13D57}" destId="{4DB8066B-97A5-44A8-BFAE-A239FE4709D8}" srcOrd="0" destOrd="2" presId="urn:microsoft.com/office/officeart/2005/8/layout/hList1"/>
    <dgm:cxn modelId="{333DE94A-46A5-4DFC-914E-50CD76D8E965}" srcId="{E0D3819F-A1A8-472C-BCB6-C527DA26796D}" destId="{7FE51859-E773-44EE-B57A-62287A5A7154}" srcOrd="1" destOrd="0" parTransId="{85B1F68C-121D-4E02-89A3-E0DB037D10CC}" sibTransId="{B84C27D7-C34B-4793-A6E5-5D684FB7DC7D}"/>
    <dgm:cxn modelId="{50732B6C-4A70-4CBC-B4CD-94EF1166D3CB}" type="presOf" srcId="{EC02ED0F-328E-4678-9886-BCB9C07A30AC}" destId="{60C02A1B-30DF-4469-8E87-7D6A767ED383}" srcOrd="0" destOrd="0" presId="urn:microsoft.com/office/officeart/2005/8/layout/hList1"/>
    <dgm:cxn modelId="{0880AD80-8A93-4ACA-AE11-5C5F163E7077}" type="presOf" srcId="{7FE51859-E773-44EE-B57A-62287A5A7154}" destId="{10A9085E-D8C5-4757-A62F-010E82C1663D}" srcOrd="0" destOrd="1" presId="urn:microsoft.com/office/officeart/2005/8/layout/hList1"/>
    <dgm:cxn modelId="{5125CE95-5587-44B0-BBD7-3A54B1488CBA}" type="presOf" srcId="{4181471E-021D-4002-BD4C-48B4E50F0973}" destId="{86F7AEE1-AC89-4B0B-B4CE-3023A694D1FC}" srcOrd="0" destOrd="2" presId="urn:microsoft.com/office/officeart/2005/8/layout/hList1"/>
    <dgm:cxn modelId="{05F125A7-F1AB-4B7C-A853-C4FA14A25B65}" srcId="{E0D3819F-A1A8-472C-BCB6-C527DA26796D}" destId="{0D76B977-3FC6-4E0A-8347-343DA8DFFA92}" srcOrd="0" destOrd="0" parTransId="{46129C27-38D8-4ED1-BFCE-D14538E6EB76}" sibTransId="{61EAA42C-C5C0-4115-B410-B713322645DE}"/>
    <dgm:cxn modelId="{4A9382A9-4C95-4E4A-901F-D5A7477DEF35}" type="presOf" srcId="{9EC99460-0FCE-4BF1-88A9-9250FDBC2F52}" destId="{7CF54EB5-2C5F-40D4-8F27-562540F8D850}" srcOrd="0" destOrd="0" presId="urn:microsoft.com/office/officeart/2005/8/layout/hList1"/>
    <dgm:cxn modelId="{8974FDAD-8324-4349-AA6C-7B3D8F189C66}" type="presOf" srcId="{6CCF6537-D77C-4E72-B123-79CE6162D5EE}" destId="{10A9085E-D8C5-4757-A62F-010E82C1663D}" srcOrd="0" destOrd="2" presId="urn:microsoft.com/office/officeart/2005/8/layout/hList1"/>
    <dgm:cxn modelId="{283C5BBA-8FFB-4FEA-AD8C-45E7CB18B200}" srcId="{E0D3819F-A1A8-472C-BCB6-C527DA26796D}" destId="{6CCF6537-D77C-4E72-B123-79CE6162D5EE}" srcOrd="2" destOrd="0" parTransId="{ACD70D7F-3124-48AB-B993-A7C87289C67B}" sibTransId="{517D2644-2361-418E-9A66-570D77F01DBA}"/>
    <dgm:cxn modelId="{52F979C0-93EE-4192-A5E2-3338880639CA}" srcId="{81FEB176-1F89-40E2-8EAE-EE8E27DCEFD1}" destId="{4181471E-021D-4002-BD4C-48B4E50F0973}" srcOrd="2" destOrd="0" parTransId="{D5B6E1AB-0381-44FB-9653-A8964B828E45}" sibTransId="{984A87F2-9088-47D1-9790-64A0E20D9F81}"/>
    <dgm:cxn modelId="{3903AFCA-1D1F-46C4-95B3-BF0FC1E27305}" srcId="{EC02ED0F-328E-4678-9886-BCB9C07A30AC}" destId="{160F2C56-5D38-48C0-BD1B-98385AE105FF}" srcOrd="1" destOrd="0" parTransId="{3D460EA5-BF3C-40AD-8E4C-2D94DA613264}" sibTransId="{7627AE4B-9CB4-4B0F-8457-EE29A1D637F2}"/>
    <dgm:cxn modelId="{D14C7DD6-6A75-47FD-8D43-D663B0F9CD6C}" type="presOf" srcId="{81FEB176-1F89-40E2-8EAE-EE8E27DCEFD1}" destId="{AA406D74-9B97-4D21-B082-7C72D138E79F}" srcOrd="0" destOrd="0" presId="urn:microsoft.com/office/officeart/2005/8/layout/hList1"/>
    <dgm:cxn modelId="{585ECAD7-8B38-4C4D-81C5-4B04B33FEAB9}" srcId="{E0D3819F-A1A8-472C-BCB6-C527DA26796D}" destId="{4CFB9705-7F9A-48E0-9C13-9A80799F596B}" srcOrd="4" destOrd="0" parTransId="{44C6188C-1211-4254-BA61-68B883F79334}" sibTransId="{D0107782-B5D5-4CDD-B644-1CA243EC1371}"/>
    <dgm:cxn modelId="{9A09A0D8-1CA5-4937-A15F-02E63C0BB9AD}" srcId="{81FEB176-1F89-40E2-8EAE-EE8E27DCEFD1}" destId="{04F2EDC8-5E31-48C4-B8B5-904106026152}" srcOrd="3" destOrd="0" parTransId="{60A2BABA-1633-4496-82AA-2C344F7225CE}" sibTransId="{483C81A1-C7A0-48AC-83F7-16089D0C5007}"/>
    <dgm:cxn modelId="{A13C61DF-4A7C-47A0-AA03-207FB794536A}" srcId="{9EC99460-0FCE-4BF1-88A9-9250FDBC2F52}" destId="{EC02ED0F-328E-4678-9886-BCB9C07A30AC}" srcOrd="2" destOrd="0" parTransId="{D0CB5B99-40BE-4C3C-8DCF-7EE24D9013A6}" sibTransId="{3B4C2AB0-178C-433C-AF9A-A7B3AA640353}"/>
    <dgm:cxn modelId="{1A42D0E5-352E-4252-A519-E4BE29FB3961}" type="presOf" srcId="{04F2EDC8-5E31-48C4-B8B5-904106026152}" destId="{86F7AEE1-AC89-4B0B-B4CE-3023A694D1FC}" srcOrd="0" destOrd="3" presId="urn:microsoft.com/office/officeart/2005/8/layout/hList1"/>
    <dgm:cxn modelId="{3DF773E6-1F23-4C82-BFFA-11CE79702A93}" type="presOf" srcId="{2C669986-7300-4E70-BEAC-DAB0B6C632BF}" destId="{4DB8066B-97A5-44A8-BFAE-A239FE4709D8}" srcOrd="0" destOrd="3" presId="urn:microsoft.com/office/officeart/2005/8/layout/hList1"/>
    <dgm:cxn modelId="{4357FDE7-E38A-4D79-9FED-34E945D6F84D}" srcId="{9EC99460-0FCE-4BF1-88A9-9250FDBC2F52}" destId="{E0D3819F-A1A8-472C-BCB6-C527DA26796D}" srcOrd="0" destOrd="0" parTransId="{9F186E62-50E9-494E-80B9-2376E27F1676}" sibTransId="{20084847-A07E-4A4E-B80D-71DD7C8343AC}"/>
    <dgm:cxn modelId="{A10B7BEE-59EA-4AE4-8103-22025EA243FC}" type="presOf" srcId="{E0D3819F-A1A8-472C-BCB6-C527DA26796D}" destId="{08E417E1-88A9-42AF-A18A-0AE876CE2A27}" srcOrd="0" destOrd="0" presId="urn:microsoft.com/office/officeart/2005/8/layout/hList1"/>
    <dgm:cxn modelId="{164DDBEE-73D2-41F2-9CAD-AC54397572BA}" srcId="{9EC99460-0FCE-4BF1-88A9-9250FDBC2F52}" destId="{81FEB176-1F89-40E2-8EAE-EE8E27DCEFD1}" srcOrd="1" destOrd="0" parTransId="{223B92AE-4D0D-4678-B7C0-6356E49B2B76}" sibTransId="{FF313B2B-5BCF-46AB-B9E6-676229711C7A}"/>
    <dgm:cxn modelId="{CFC202FB-D74B-4A6B-B0C8-65F567C53850}" srcId="{81FEB176-1F89-40E2-8EAE-EE8E27DCEFD1}" destId="{2F1F491C-D342-474D-9709-1129C07A5E01}" srcOrd="1" destOrd="0" parTransId="{B5A0D848-2915-4EFB-A375-24C2D16D3417}" sibTransId="{965B3C68-490D-4BE8-9A41-9879772014DE}"/>
    <dgm:cxn modelId="{D0E0D3FF-34A2-4596-B67F-4EA2563701CD}" srcId="{E0D3819F-A1A8-472C-BCB6-C527DA26796D}" destId="{18BB656D-0CD9-4DC2-91E8-8F53B0657EA4}" srcOrd="3" destOrd="0" parTransId="{47D61F43-FC0E-4EB2-82D0-E7A30F01939B}" sibTransId="{4B22A996-F932-47A6-AF10-07C132F9710C}"/>
    <dgm:cxn modelId="{7EC059C6-0D1A-4C3B-A849-E3061D8B3259}" type="presParOf" srcId="{7CF54EB5-2C5F-40D4-8F27-562540F8D850}" destId="{E11CC048-A321-4893-AB11-84269E5CFA94}" srcOrd="0" destOrd="0" presId="urn:microsoft.com/office/officeart/2005/8/layout/hList1"/>
    <dgm:cxn modelId="{21D7E1FA-EC46-4D08-BE61-FA8E1547267F}" type="presParOf" srcId="{E11CC048-A321-4893-AB11-84269E5CFA94}" destId="{08E417E1-88A9-42AF-A18A-0AE876CE2A27}" srcOrd="0" destOrd="0" presId="urn:microsoft.com/office/officeart/2005/8/layout/hList1"/>
    <dgm:cxn modelId="{8B78B01E-ADAB-4D48-A57C-CAE9157B99E3}" type="presParOf" srcId="{E11CC048-A321-4893-AB11-84269E5CFA94}" destId="{10A9085E-D8C5-4757-A62F-010E82C1663D}" srcOrd="1" destOrd="0" presId="urn:microsoft.com/office/officeart/2005/8/layout/hList1"/>
    <dgm:cxn modelId="{76CF75FA-84C6-4A99-83D6-05B9232505F8}" type="presParOf" srcId="{7CF54EB5-2C5F-40D4-8F27-562540F8D850}" destId="{885670D1-A669-45EB-BAFD-92A392CC1AEE}" srcOrd="1" destOrd="0" presId="urn:microsoft.com/office/officeart/2005/8/layout/hList1"/>
    <dgm:cxn modelId="{FAFC7267-6D4C-40C8-B9FB-DD4EC5668ECC}" type="presParOf" srcId="{7CF54EB5-2C5F-40D4-8F27-562540F8D850}" destId="{60045074-524B-4217-99D3-97F8577F4E14}" srcOrd="2" destOrd="0" presId="urn:microsoft.com/office/officeart/2005/8/layout/hList1"/>
    <dgm:cxn modelId="{52A49595-85B7-432C-9071-840212BD36E4}" type="presParOf" srcId="{60045074-524B-4217-99D3-97F8577F4E14}" destId="{AA406D74-9B97-4D21-B082-7C72D138E79F}" srcOrd="0" destOrd="0" presId="urn:microsoft.com/office/officeart/2005/8/layout/hList1"/>
    <dgm:cxn modelId="{883E9975-695A-4285-B389-CBE11B635B3D}" type="presParOf" srcId="{60045074-524B-4217-99D3-97F8577F4E14}" destId="{86F7AEE1-AC89-4B0B-B4CE-3023A694D1FC}" srcOrd="1" destOrd="0" presId="urn:microsoft.com/office/officeart/2005/8/layout/hList1"/>
    <dgm:cxn modelId="{BB39502A-0C8B-4687-9196-AD6498D74B5C}" type="presParOf" srcId="{7CF54EB5-2C5F-40D4-8F27-562540F8D850}" destId="{755D8C25-E200-4305-993D-C8A97C32A77E}" srcOrd="3" destOrd="0" presId="urn:microsoft.com/office/officeart/2005/8/layout/hList1"/>
    <dgm:cxn modelId="{B1BA3A77-E0B5-4656-9643-2993AD194D4F}" type="presParOf" srcId="{7CF54EB5-2C5F-40D4-8F27-562540F8D850}" destId="{31DAC436-F4A2-4A7F-9203-8576A4589412}" srcOrd="4" destOrd="0" presId="urn:microsoft.com/office/officeart/2005/8/layout/hList1"/>
    <dgm:cxn modelId="{80C6CE0D-C0F1-445F-B6FE-A18A1965DE2F}" type="presParOf" srcId="{31DAC436-F4A2-4A7F-9203-8576A4589412}" destId="{60C02A1B-30DF-4469-8E87-7D6A767ED383}" srcOrd="0" destOrd="0" presId="urn:microsoft.com/office/officeart/2005/8/layout/hList1"/>
    <dgm:cxn modelId="{BBF455FA-2579-4512-B757-BD2290EB97F4}" type="presParOf" srcId="{31DAC436-F4A2-4A7F-9203-8576A4589412}" destId="{4DB8066B-97A5-44A8-BFAE-A239FE4709D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C99460-0FCE-4BF1-88A9-9250FDBC2F5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D3819F-A1A8-472C-BCB6-C527DA26796D}">
      <dgm:prSet phldrT="[Text]" custT="1"/>
      <dgm:spPr>
        <a:solidFill>
          <a:srgbClr val="FFC000"/>
        </a:solidFill>
        <a:ln>
          <a:solidFill>
            <a:schemeClr val="accent2"/>
          </a:solidFill>
        </a:ln>
      </dgm:spPr>
      <dgm:t>
        <a:bodyPr/>
        <a:lstStyle/>
        <a:p>
          <a:pPr rtl="1"/>
          <a:r>
            <a:rPr lang="he-IL" sz="2400" b="1" i="1" dirty="0"/>
            <a:t>שיטת עבודה </a:t>
          </a:r>
          <a:endParaRPr lang="en-US" sz="2400" b="1" i="1" dirty="0"/>
        </a:p>
      </dgm:t>
    </dgm:pt>
    <dgm:pt modelId="{9F186E62-50E9-494E-80B9-2376E27F1676}" type="parTrans" cxnId="{4357FDE7-E38A-4D79-9FED-34E945D6F84D}">
      <dgm:prSet/>
      <dgm:spPr/>
      <dgm:t>
        <a:bodyPr/>
        <a:lstStyle/>
        <a:p>
          <a:endParaRPr lang="en-US"/>
        </a:p>
      </dgm:t>
    </dgm:pt>
    <dgm:pt modelId="{20084847-A07E-4A4E-B80D-71DD7C8343AC}" type="sibTrans" cxnId="{4357FDE7-E38A-4D79-9FED-34E945D6F84D}">
      <dgm:prSet/>
      <dgm:spPr/>
      <dgm:t>
        <a:bodyPr/>
        <a:lstStyle/>
        <a:p>
          <a:endParaRPr lang="en-US"/>
        </a:p>
      </dgm:t>
    </dgm:pt>
    <dgm:pt modelId="{0D76B977-3FC6-4E0A-8347-343DA8DFFA92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  <a:ln>
          <a:solidFill>
            <a:schemeClr val="accent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David" panose="020E0502060401010101" pitchFamily="34" charset="-79"/>
              <a:ea typeface="+mn-ea"/>
              <a:cs typeface="David" panose="020E0502060401010101" pitchFamily="34" charset="-79"/>
            </a:rPr>
            <a:t>אסטרטגית הבדיקות</a:t>
          </a:r>
          <a:endParaRPr lang="en-US" sz="20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David" panose="020E0502060401010101" pitchFamily="34" charset="-79"/>
            <a:ea typeface="+mn-ea"/>
            <a:cs typeface="David" panose="020E0502060401010101" pitchFamily="34" charset="-79"/>
          </a:endParaRPr>
        </a:p>
      </dgm:t>
    </dgm:pt>
    <dgm:pt modelId="{46129C27-38D8-4ED1-BFCE-D14538E6EB76}" type="parTrans" cxnId="{05F125A7-F1AB-4B7C-A853-C4FA14A25B65}">
      <dgm:prSet/>
      <dgm:spPr/>
      <dgm:t>
        <a:bodyPr/>
        <a:lstStyle/>
        <a:p>
          <a:endParaRPr lang="en-US"/>
        </a:p>
      </dgm:t>
    </dgm:pt>
    <dgm:pt modelId="{61EAA42C-C5C0-4115-B410-B713322645DE}" type="sibTrans" cxnId="{05F125A7-F1AB-4B7C-A853-C4FA14A25B65}">
      <dgm:prSet/>
      <dgm:spPr/>
      <dgm:t>
        <a:bodyPr/>
        <a:lstStyle/>
        <a:p>
          <a:endParaRPr lang="en-US"/>
        </a:p>
      </dgm:t>
    </dgm:pt>
    <dgm:pt modelId="{81FEB176-1F89-40E2-8EAE-EE8E27DCEFD1}">
      <dgm:prSet phldrT="[Text]" custT="1"/>
      <dgm:spPr>
        <a:solidFill>
          <a:srgbClr val="92D050"/>
        </a:solidFill>
        <a:ln>
          <a:solidFill>
            <a:schemeClr val="accent4"/>
          </a:solidFill>
        </a:ln>
      </dgm:spPr>
      <dgm:t>
        <a:bodyPr/>
        <a:lstStyle/>
        <a:p>
          <a:r>
            <a:rPr lang="he-IL" sz="2400" b="1" i="1" dirty="0"/>
            <a:t>תיאור המערכת </a:t>
          </a:r>
          <a:endParaRPr lang="en-US" sz="2400" i="1" dirty="0"/>
        </a:p>
      </dgm:t>
    </dgm:pt>
    <dgm:pt modelId="{223B92AE-4D0D-4678-B7C0-6356E49B2B76}" type="parTrans" cxnId="{164DDBEE-73D2-41F2-9CAD-AC54397572BA}">
      <dgm:prSet/>
      <dgm:spPr/>
      <dgm:t>
        <a:bodyPr/>
        <a:lstStyle/>
        <a:p>
          <a:endParaRPr lang="en-US"/>
        </a:p>
      </dgm:t>
    </dgm:pt>
    <dgm:pt modelId="{FF313B2B-5BCF-46AB-B9E6-676229711C7A}" type="sibTrans" cxnId="{164DDBEE-73D2-41F2-9CAD-AC54397572BA}">
      <dgm:prSet/>
      <dgm:spPr/>
      <dgm:t>
        <a:bodyPr/>
        <a:lstStyle/>
        <a:p>
          <a:endParaRPr lang="en-US"/>
        </a:p>
      </dgm:t>
    </dgm:pt>
    <dgm:pt modelId="{365B0064-0EC5-478E-ABAD-0B529FB67732}">
      <dgm:prSet phldrT="[Text]" custT="1"/>
      <dgm:spPr>
        <a:solidFill>
          <a:schemeClr val="accent4">
            <a:lumMod val="40000"/>
            <a:lumOff val="60000"/>
            <a:alpha val="90000"/>
          </a:schemeClr>
        </a:solidFill>
        <a:ln>
          <a:solidFill>
            <a:schemeClr val="accent4">
              <a:lumMod val="40000"/>
              <a:lumOff val="60000"/>
              <a:alpha val="90000"/>
            </a:schemeClr>
          </a:solidFill>
        </a:ln>
      </dgm:spPr>
      <dgm:t>
        <a:bodyPr/>
        <a:lstStyle/>
        <a:p>
          <a:pPr rtl="1"/>
          <a:r>
            <a:rPr lang="he-IL" sz="2000" b="1" dirty="0">
              <a:latin typeface="David" panose="020E0502060401010101" pitchFamily="34" charset="-79"/>
              <a:cs typeface="David" panose="020E0502060401010101" pitchFamily="34" charset="-79"/>
            </a:rPr>
            <a:t>פונקציות</a:t>
          </a:r>
          <a:r>
            <a:rPr lang="he-IL" sz="2000" b="1" baseline="0" dirty="0">
              <a:latin typeface="David" panose="020E0502060401010101" pitchFamily="34" charset="-79"/>
              <a:cs typeface="David" panose="020E0502060401010101" pitchFamily="34" charset="-79"/>
            </a:rPr>
            <a:t> עיקריות</a:t>
          </a:r>
          <a:endParaRPr lang="en-US" sz="2000" dirty="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BB20DDE1-9DA7-450C-9E8C-92ECAA23F60C}" type="parTrans" cxnId="{D9752C37-8E02-403B-9B66-EADE93F0F33F}">
      <dgm:prSet/>
      <dgm:spPr/>
      <dgm:t>
        <a:bodyPr/>
        <a:lstStyle/>
        <a:p>
          <a:endParaRPr lang="en-US"/>
        </a:p>
      </dgm:t>
    </dgm:pt>
    <dgm:pt modelId="{C0BCAA14-7EBA-4F46-9195-27E85E7FDCC7}" type="sibTrans" cxnId="{D9752C37-8E02-403B-9B66-EADE93F0F33F}">
      <dgm:prSet/>
      <dgm:spPr/>
      <dgm:t>
        <a:bodyPr/>
        <a:lstStyle/>
        <a:p>
          <a:endParaRPr lang="en-US"/>
        </a:p>
      </dgm:t>
    </dgm:pt>
    <dgm:pt modelId="{EC02ED0F-328E-4678-9886-BCB9C07A30AC}">
      <dgm:prSet custT="1"/>
      <dgm:spPr>
        <a:solidFill>
          <a:schemeClr val="accent6">
            <a:alpha val="90000"/>
          </a:schemeClr>
        </a:solidFill>
        <a:ln>
          <a:solidFill>
            <a:schemeClr val="accent6"/>
          </a:solidFill>
        </a:ln>
      </dgm:spPr>
      <dgm:t>
        <a:bodyPr/>
        <a:lstStyle/>
        <a:p>
          <a:pPr rtl="1"/>
          <a:r>
            <a:rPr lang="he-IL" sz="2400" b="1" i="1" kern="1200" dirty="0">
              <a:solidFill>
                <a:prstClr val="white"/>
              </a:solidFill>
              <a:latin typeface="Rockwell" panose="02060603020205020403"/>
              <a:ea typeface="+mn-ea"/>
              <a:cs typeface="Arial" panose="020B0604020202020204" pitchFamily="34" charset="0"/>
            </a:rPr>
            <a:t>נושאי המערכת  </a:t>
          </a:r>
          <a:endParaRPr lang="en-US" sz="2400" b="1" i="1" kern="1200" dirty="0">
            <a:solidFill>
              <a:prstClr val="white"/>
            </a:solidFill>
            <a:latin typeface="Rockwell" panose="02060603020205020403"/>
            <a:ea typeface="+mn-ea"/>
            <a:cs typeface="Arial" panose="020B0604020202020204" pitchFamily="34" charset="0"/>
          </a:endParaRPr>
        </a:p>
      </dgm:t>
    </dgm:pt>
    <dgm:pt modelId="{D0CB5B99-40BE-4C3C-8DCF-7EE24D9013A6}" type="parTrans" cxnId="{A13C61DF-4A7C-47A0-AA03-207FB794536A}">
      <dgm:prSet/>
      <dgm:spPr/>
      <dgm:t>
        <a:bodyPr/>
        <a:lstStyle/>
        <a:p>
          <a:endParaRPr lang="en-US"/>
        </a:p>
      </dgm:t>
    </dgm:pt>
    <dgm:pt modelId="{3B4C2AB0-178C-433C-AF9A-A7B3AA640353}" type="sibTrans" cxnId="{A13C61DF-4A7C-47A0-AA03-207FB794536A}">
      <dgm:prSet/>
      <dgm:spPr/>
      <dgm:t>
        <a:bodyPr/>
        <a:lstStyle/>
        <a:p>
          <a:endParaRPr lang="en-US"/>
        </a:p>
      </dgm:t>
    </dgm:pt>
    <dgm:pt modelId="{04F2EDC8-5E31-48C4-B8B5-904106026152}">
      <dgm:prSet phldrT="[Text]" custT="1"/>
      <dgm:spPr>
        <a:solidFill>
          <a:schemeClr val="accent4">
            <a:lumMod val="40000"/>
            <a:lumOff val="60000"/>
            <a:alpha val="90000"/>
          </a:schemeClr>
        </a:solidFill>
        <a:ln>
          <a:solidFill>
            <a:schemeClr val="accent4">
              <a:lumMod val="40000"/>
              <a:lumOff val="60000"/>
              <a:alpha val="90000"/>
            </a:schemeClr>
          </a:solidFill>
        </a:ln>
      </dgm:spPr>
      <dgm:t>
        <a:bodyPr/>
        <a:lstStyle/>
        <a:p>
          <a:pPr rtl="1"/>
          <a:endParaRPr lang="en-US" sz="2000" dirty="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60A2BABA-1633-4496-82AA-2C344F7225CE}" type="parTrans" cxnId="{9A09A0D8-1CA5-4937-A15F-02E63C0BB9AD}">
      <dgm:prSet/>
      <dgm:spPr/>
      <dgm:t>
        <a:bodyPr/>
        <a:lstStyle/>
        <a:p>
          <a:endParaRPr lang="en-US"/>
        </a:p>
      </dgm:t>
    </dgm:pt>
    <dgm:pt modelId="{483C81A1-C7A0-48AC-83F7-16089D0C5007}" type="sibTrans" cxnId="{9A09A0D8-1CA5-4937-A15F-02E63C0BB9AD}">
      <dgm:prSet/>
      <dgm:spPr/>
      <dgm:t>
        <a:bodyPr/>
        <a:lstStyle/>
        <a:p>
          <a:endParaRPr lang="en-US"/>
        </a:p>
      </dgm:t>
    </dgm:pt>
    <dgm:pt modelId="{6CCF6537-D77C-4E72-B123-79CE6162D5EE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  <a:ln>
          <a:solidFill>
            <a:schemeClr val="accent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David" panose="020E0502060401010101" pitchFamily="34" charset="-79"/>
              <a:ea typeface="+mn-ea"/>
              <a:cs typeface="David" panose="020E0502060401010101" pitchFamily="34" charset="-79"/>
            </a:rPr>
            <a:t>לוז</a:t>
          </a:r>
          <a:endParaRPr lang="en-US" sz="20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David" panose="020E0502060401010101" pitchFamily="34" charset="-79"/>
            <a:ea typeface="+mn-ea"/>
            <a:cs typeface="David" panose="020E0502060401010101" pitchFamily="34" charset="-79"/>
          </a:endParaRPr>
        </a:p>
      </dgm:t>
    </dgm:pt>
    <dgm:pt modelId="{ACD70D7F-3124-48AB-B993-A7C87289C67B}" type="parTrans" cxnId="{283C5BBA-8FFB-4FEA-AD8C-45E7CB18B200}">
      <dgm:prSet/>
      <dgm:spPr/>
      <dgm:t>
        <a:bodyPr/>
        <a:lstStyle/>
        <a:p>
          <a:endParaRPr lang="en-US"/>
        </a:p>
      </dgm:t>
    </dgm:pt>
    <dgm:pt modelId="{517D2644-2361-418E-9A66-570D77F01DBA}" type="sibTrans" cxnId="{283C5BBA-8FFB-4FEA-AD8C-45E7CB18B200}">
      <dgm:prSet/>
      <dgm:spPr/>
      <dgm:t>
        <a:bodyPr/>
        <a:lstStyle/>
        <a:p>
          <a:endParaRPr lang="en-US"/>
        </a:p>
      </dgm:t>
    </dgm:pt>
    <dgm:pt modelId="{4CFB9705-7F9A-48E0-9C13-9A80799F596B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  <a:ln>
          <a:solidFill>
            <a:schemeClr val="accent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000" b="1" kern="1200" dirty="0">
              <a:latin typeface="David" panose="020E0502060401010101" pitchFamily="34" charset="-79"/>
              <a:cs typeface="David" panose="020E0502060401010101" pitchFamily="34" charset="-79"/>
            </a:rPr>
            <a:t>קריטריונים</a:t>
          </a:r>
          <a:endParaRPr lang="en-US" sz="20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David" panose="020E0502060401010101" pitchFamily="34" charset="-79"/>
            <a:ea typeface="+mn-ea"/>
            <a:cs typeface="David" panose="020E0502060401010101" pitchFamily="34" charset="-79"/>
          </a:endParaRPr>
        </a:p>
      </dgm:t>
    </dgm:pt>
    <dgm:pt modelId="{44C6188C-1211-4254-BA61-68B883F79334}" type="parTrans" cxnId="{585ECAD7-8B38-4C4D-81C5-4B04B33FEAB9}">
      <dgm:prSet/>
      <dgm:spPr/>
      <dgm:t>
        <a:bodyPr/>
        <a:lstStyle/>
        <a:p>
          <a:endParaRPr lang="en-US"/>
        </a:p>
      </dgm:t>
    </dgm:pt>
    <dgm:pt modelId="{D0107782-B5D5-4CDD-B644-1CA243EC1371}" type="sibTrans" cxnId="{585ECAD7-8B38-4C4D-81C5-4B04B33FEAB9}">
      <dgm:prSet/>
      <dgm:spPr/>
      <dgm:t>
        <a:bodyPr/>
        <a:lstStyle/>
        <a:p>
          <a:endParaRPr lang="en-US"/>
        </a:p>
      </dgm:t>
    </dgm:pt>
    <dgm:pt modelId="{4181471E-021D-4002-BD4C-48B4E50F0973}">
      <dgm:prSet phldrT="[Text]" custT="1"/>
      <dgm:spPr>
        <a:solidFill>
          <a:schemeClr val="accent4">
            <a:lumMod val="40000"/>
            <a:lumOff val="60000"/>
            <a:alpha val="90000"/>
          </a:schemeClr>
        </a:solidFill>
        <a:ln>
          <a:solidFill>
            <a:schemeClr val="accent4">
              <a:lumMod val="40000"/>
              <a:lumOff val="60000"/>
              <a:alpha val="90000"/>
            </a:schemeClr>
          </a:solidFill>
        </a:ln>
      </dgm:spPr>
      <dgm:t>
        <a:bodyPr/>
        <a:lstStyle/>
        <a:p>
          <a:pPr rtl="1"/>
          <a:r>
            <a:rPr lang="he-IL" sz="2000" b="1" dirty="0">
              <a:latin typeface="David" panose="020E0502060401010101" pitchFamily="34" charset="-79"/>
              <a:cs typeface="David" panose="020E0502060401010101" pitchFamily="34" charset="-79"/>
            </a:rPr>
            <a:t>מושגים</a:t>
          </a:r>
          <a:r>
            <a:rPr lang="he-IL" sz="2000" dirty="0">
              <a:latin typeface="David" panose="020E0502060401010101" pitchFamily="34" charset="-79"/>
              <a:cs typeface="David" panose="020E0502060401010101" pitchFamily="34" charset="-79"/>
            </a:rPr>
            <a:t> </a:t>
          </a:r>
          <a:r>
            <a:rPr lang="he-IL" sz="2000" b="1" baseline="0" dirty="0">
              <a:latin typeface="David" panose="020E0502060401010101" pitchFamily="34" charset="-79"/>
              <a:cs typeface="David" panose="020E0502060401010101" pitchFamily="34" charset="-79"/>
            </a:rPr>
            <a:t> </a:t>
          </a:r>
          <a:endParaRPr lang="en-US" sz="2000" dirty="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D5B6E1AB-0381-44FB-9653-A8964B828E45}" type="parTrans" cxnId="{52F979C0-93EE-4192-A5E2-3338880639CA}">
      <dgm:prSet/>
      <dgm:spPr/>
      <dgm:t>
        <a:bodyPr/>
        <a:lstStyle/>
        <a:p>
          <a:endParaRPr lang="en-US"/>
        </a:p>
      </dgm:t>
    </dgm:pt>
    <dgm:pt modelId="{984A87F2-9088-47D1-9790-64A0E20D9F81}" type="sibTrans" cxnId="{52F979C0-93EE-4192-A5E2-3338880639CA}">
      <dgm:prSet/>
      <dgm:spPr/>
      <dgm:t>
        <a:bodyPr/>
        <a:lstStyle/>
        <a:p>
          <a:endParaRPr lang="en-US"/>
        </a:p>
      </dgm:t>
    </dgm:pt>
    <dgm:pt modelId="{2F1F491C-D342-474D-9709-1129C07A5E01}">
      <dgm:prSet phldrT="[Text]" custT="1"/>
      <dgm:spPr>
        <a:solidFill>
          <a:schemeClr val="accent4">
            <a:lumMod val="40000"/>
            <a:lumOff val="60000"/>
            <a:alpha val="90000"/>
          </a:schemeClr>
        </a:solidFill>
        <a:ln>
          <a:solidFill>
            <a:schemeClr val="accent4">
              <a:lumMod val="40000"/>
              <a:lumOff val="60000"/>
              <a:alpha val="90000"/>
            </a:schemeClr>
          </a:solidFill>
        </a:ln>
      </dgm:spPr>
      <dgm:t>
        <a:bodyPr/>
        <a:lstStyle/>
        <a:p>
          <a:pPr rtl="1"/>
          <a:endParaRPr lang="en-US" sz="2000" dirty="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B5A0D848-2915-4EFB-A375-24C2D16D3417}" type="parTrans" cxnId="{CFC202FB-D74B-4A6B-B0C8-65F567C53850}">
      <dgm:prSet/>
      <dgm:spPr/>
      <dgm:t>
        <a:bodyPr/>
        <a:lstStyle/>
        <a:p>
          <a:endParaRPr lang="en-US"/>
        </a:p>
      </dgm:t>
    </dgm:pt>
    <dgm:pt modelId="{965B3C68-490D-4BE8-9A41-9879772014DE}" type="sibTrans" cxnId="{CFC202FB-D74B-4A6B-B0C8-65F567C53850}">
      <dgm:prSet/>
      <dgm:spPr/>
      <dgm:t>
        <a:bodyPr/>
        <a:lstStyle/>
        <a:p>
          <a:endParaRPr lang="en-US"/>
        </a:p>
      </dgm:t>
    </dgm:pt>
    <dgm:pt modelId="{78DDE605-088A-480F-BA04-FF9F97059A16}">
      <dgm:prSet custT="1"/>
      <dgm:spPr>
        <a:solidFill>
          <a:schemeClr val="accent6">
            <a:lumMod val="20000"/>
            <a:lumOff val="80000"/>
            <a:alpha val="90000"/>
          </a:schemeClr>
        </a:solidFill>
        <a:ln>
          <a:solidFill>
            <a:schemeClr val="accent6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David" panose="020E0502060401010101" pitchFamily="34" charset="-79"/>
              <a:ea typeface="+mn-ea"/>
              <a:cs typeface="David" panose="020E0502060401010101" pitchFamily="34" charset="-79"/>
            </a:rPr>
            <a:t>נושאי הבדיקה</a:t>
          </a:r>
          <a:endParaRPr lang="en-US" sz="20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David" panose="020E0502060401010101" pitchFamily="34" charset="-79"/>
            <a:ea typeface="+mn-ea"/>
            <a:cs typeface="David" panose="020E0502060401010101" pitchFamily="34" charset="-79"/>
          </a:endParaRPr>
        </a:p>
      </dgm:t>
    </dgm:pt>
    <dgm:pt modelId="{AA9A20BD-D8A1-46EE-B6DD-8421BA0B1CD7}" type="parTrans" cxnId="{A298712B-D5F4-4857-A0DC-B48D1362BC66}">
      <dgm:prSet/>
      <dgm:spPr/>
      <dgm:t>
        <a:bodyPr/>
        <a:lstStyle/>
        <a:p>
          <a:endParaRPr lang="en-US"/>
        </a:p>
      </dgm:t>
    </dgm:pt>
    <dgm:pt modelId="{DA739B04-AF54-4089-A739-0314C1B63FE9}" type="sibTrans" cxnId="{A298712B-D5F4-4857-A0DC-B48D1362BC66}">
      <dgm:prSet/>
      <dgm:spPr/>
      <dgm:t>
        <a:bodyPr/>
        <a:lstStyle/>
        <a:p>
          <a:endParaRPr lang="en-US"/>
        </a:p>
      </dgm:t>
    </dgm:pt>
    <dgm:pt modelId="{2C669986-7300-4E70-BEAC-DAB0B6C632BF}">
      <dgm:prSet custT="1"/>
      <dgm:spPr>
        <a:solidFill>
          <a:schemeClr val="accent6">
            <a:lumMod val="20000"/>
            <a:lumOff val="80000"/>
            <a:alpha val="90000"/>
          </a:schemeClr>
        </a:solidFill>
        <a:ln>
          <a:solidFill>
            <a:schemeClr val="accent6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he-IL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David" panose="020E0502060401010101" pitchFamily="34" charset="-79"/>
              <a:ea typeface="+mn-ea"/>
              <a:cs typeface="David" panose="020E0502060401010101" pitchFamily="34" charset="-79"/>
            </a:rPr>
            <a:t> </a:t>
          </a:r>
          <a:endParaRPr lang="en-US" sz="20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David" panose="020E0502060401010101" pitchFamily="34" charset="-79"/>
            <a:ea typeface="+mn-ea"/>
            <a:cs typeface="David" panose="020E0502060401010101" pitchFamily="34" charset="-79"/>
          </a:endParaRPr>
        </a:p>
      </dgm:t>
    </dgm:pt>
    <dgm:pt modelId="{7739376B-3818-424F-82C5-0935E1B3F440}" type="parTrans" cxnId="{AE11EF40-1C2C-4E54-B248-307A64B97546}">
      <dgm:prSet/>
      <dgm:spPr/>
      <dgm:t>
        <a:bodyPr/>
        <a:lstStyle/>
        <a:p>
          <a:endParaRPr lang="en-US"/>
        </a:p>
      </dgm:t>
    </dgm:pt>
    <dgm:pt modelId="{8D47F69E-13A7-4C1C-915D-4912D2BE2B4C}" type="sibTrans" cxnId="{AE11EF40-1C2C-4E54-B248-307A64B97546}">
      <dgm:prSet/>
      <dgm:spPr/>
      <dgm:t>
        <a:bodyPr/>
        <a:lstStyle/>
        <a:p>
          <a:endParaRPr lang="en-US"/>
        </a:p>
      </dgm:t>
    </dgm:pt>
    <dgm:pt modelId="{7FE51859-E773-44EE-B57A-62287A5A7154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  <a:ln>
          <a:solidFill>
            <a:schemeClr val="accent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David" panose="020E0502060401010101" pitchFamily="34" charset="-79"/>
            <a:ea typeface="+mn-ea"/>
            <a:cs typeface="David" panose="020E0502060401010101" pitchFamily="34" charset="-79"/>
          </a:endParaRPr>
        </a:p>
      </dgm:t>
    </dgm:pt>
    <dgm:pt modelId="{85B1F68C-121D-4E02-89A3-E0DB037D10CC}" type="parTrans" cxnId="{333DE94A-46A5-4DFC-914E-50CD76D8E965}">
      <dgm:prSet/>
      <dgm:spPr/>
      <dgm:t>
        <a:bodyPr/>
        <a:lstStyle/>
        <a:p>
          <a:endParaRPr lang="en-US"/>
        </a:p>
      </dgm:t>
    </dgm:pt>
    <dgm:pt modelId="{B84C27D7-C34B-4793-A6E5-5D684FB7DC7D}" type="sibTrans" cxnId="{333DE94A-46A5-4DFC-914E-50CD76D8E965}">
      <dgm:prSet/>
      <dgm:spPr/>
      <dgm:t>
        <a:bodyPr/>
        <a:lstStyle/>
        <a:p>
          <a:endParaRPr lang="en-US"/>
        </a:p>
      </dgm:t>
    </dgm:pt>
    <dgm:pt modelId="{F699D4D2-7080-4737-AD44-6B9F146EF6BB}">
      <dgm:prSet phldrT="[Text]" custT="1"/>
      <dgm:spPr>
        <a:solidFill>
          <a:schemeClr val="accent4">
            <a:lumMod val="40000"/>
            <a:lumOff val="60000"/>
            <a:alpha val="90000"/>
          </a:schemeClr>
        </a:solidFill>
        <a:ln>
          <a:solidFill>
            <a:schemeClr val="accent4">
              <a:lumMod val="40000"/>
              <a:lumOff val="60000"/>
              <a:alpha val="90000"/>
            </a:schemeClr>
          </a:solidFill>
        </a:ln>
      </dgm:spPr>
      <dgm:t>
        <a:bodyPr/>
        <a:lstStyle/>
        <a:p>
          <a:pPr rtl="1"/>
          <a:endParaRPr lang="en-US" sz="2000" dirty="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2C64B9D7-25AD-414E-B18A-F69C64A8D4D5}" type="parTrans" cxnId="{920535C7-21E3-4D42-B6CD-593528183F33}">
      <dgm:prSet/>
      <dgm:spPr/>
      <dgm:t>
        <a:bodyPr/>
        <a:lstStyle/>
        <a:p>
          <a:endParaRPr lang="en-US"/>
        </a:p>
      </dgm:t>
    </dgm:pt>
    <dgm:pt modelId="{F8950AEB-2E6D-41DF-AFA9-7E7276141406}" type="sibTrans" cxnId="{920535C7-21E3-4D42-B6CD-593528183F33}">
      <dgm:prSet/>
      <dgm:spPr/>
      <dgm:t>
        <a:bodyPr/>
        <a:lstStyle/>
        <a:p>
          <a:endParaRPr lang="en-US"/>
        </a:p>
      </dgm:t>
    </dgm:pt>
    <dgm:pt modelId="{69DE25B5-2161-48F6-B240-79FC96CAA340}">
      <dgm:prSet custT="1"/>
      <dgm:spPr>
        <a:solidFill>
          <a:schemeClr val="accent1"/>
        </a:solidFill>
      </dgm:spPr>
      <dgm:t>
        <a:bodyPr/>
        <a:lstStyle/>
        <a:p>
          <a:r>
            <a:rPr lang="he-IL" sz="2400" b="1" i="1" dirty="0"/>
            <a:t>דרישות וסיכונים </a:t>
          </a:r>
          <a:endParaRPr lang="en-US" sz="2400" b="1" i="1" dirty="0"/>
        </a:p>
      </dgm:t>
    </dgm:pt>
    <dgm:pt modelId="{16F6622E-C929-4620-B2B4-C4F0EFA0CAF8}" type="parTrans" cxnId="{789A4CCA-39BF-48E5-BFB0-A9ABCBEE73C7}">
      <dgm:prSet/>
      <dgm:spPr/>
      <dgm:t>
        <a:bodyPr/>
        <a:lstStyle/>
        <a:p>
          <a:endParaRPr lang="en-US"/>
        </a:p>
      </dgm:t>
    </dgm:pt>
    <dgm:pt modelId="{ED84BE92-1EBE-423D-BFD7-FF388686D655}" type="sibTrans" cxnId="{789A4CCA-39BF-48E5-BFB0-A9ABCBEE73C7}">
      <dgm:prSet/>
      <dgm:spPr/>
      <dgm:t>
        <a:bodyPr/>
        <a:lstStyle/>
        <a:p>
          <a:endParaRPr lang="en-US"/>
        </a:p>
      </dgm:t>
    </dgm:pt>
    <dgm:pt modelId="{11DCC68A-2B04-47FD-849D-068401E43D81}">
      <dgm:prSet custT="1"/>
      <dgm:spPr>
        <a:solidFill>
          <a:schemeClr val="accent1">
            <a:lumMod val="40000"/>
            <a:lumOff val="60000"/>
            <a:alpha val="90000"/>
          </a:schemeClr>
        </a:solidFill>
        <a:ln>
          <a:solidFill>
            <a:schemeClr val="accent1">
              <a:lumMod val="40000"/>
              <a:lumOff val="60000"/>
              <a:alpha val="90000"/>
            </a:schemeClr>
          </a:solidFill>
        </a:ln>
      </dgm:spPr>
      <dgm:t>
        <a:bodyPr/>
        <a:lstStyle/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David" panose="020E0502060401010101" pitchFamily="34" charset="-79"/>
              <a:ea typeface="+mn-ea"/>
              <a:cs typeface="David" panose="020E0502060401010101" pitchFamily="34" charset="-79"/>
            </a:rPr>
            <a:t>דרישות מקדימות</a:t>
          </a:r>
          <a:endParaRPr lang="en-US" sz="20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David" panose="020E0502060401010101" pitchFamily="34" charset="-79"/>
            <a:ea typeface="+mn-ea"/>
            <a:cs typeface="David" panose="020E0502060401010101" pitchFamily="34" charset="-79"/>
          </a:endParaRPr>
        </a:p>
      </dgm:t>
    </dgm:pt>
    <dgm:pt modelId="{6D52339A-C860-41A4-B8B9-9A53F3C858FC}" type="parTrans" cxnId="{FB1EC136-4C8F-4916-A7BB-6EEA9420EACE}">
      <dgm:prSet/>
      <dgm:spPr/>
      <dgm:t>
        <a:bodyPr/>
        <a:lstStyle/>
        <a:p>
          <a:endParaRPr lang="en-US"/>
        </a:p>
      </dgm:t>
    </dgm:pt>
    <dgm:pt modelId="{498F61CE-3B60-4B7E-AAC1-7F567CE50409}" type="sibTrans" cxnId="{FB1EC136-4C8F-4916-A7BB-6EEA9420EACE}">
      <dgm:prSet/>
      <dgm:spPr/>
      <dgm:t>
        <a:bodyPr/>
        <a:lstStyle/>
        <a:p>
          <a:endParaRPr lang="en-US"/>
        </a:p>
      </dgm:t>
    </dgm:pt>
    <dgm:pt modelId="{B965AA92-6770-46C1-A6C8-9D38811B812C}">
      <dgm:prSet custT="1"/>
      <dgm:spPr>
        <a:solidFill>
          <a:schemeClr val="accent1">
            <a:lumMod val="40000"/>
            <a:lumOff val="60000"/>
            <a:alpha val="90000"/>
          </a:schemeClr>
        </a:solidFill>
        <a:ln>
          <a:solidFill>
            <a:schemeClr val="accent1">
              <a:lumMod val="40000"/>
              <a:lumOff val="60000"/>
              <a:alpha val="90000"/>
            </a:schemeClr>
          </a:solidFill>
        </a:ln>
      </dgm:spPr>
      <dgm:t>
        <a:bodyPr/>
        <a:lstStyle/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David" panose="020E0502060401010101" pitchFamily="34" charset="-79"/>
              <a:ea typeface="+mn-ea"/>
              <a:cs typeface="David" panose="020E0502060401010101" pitchFamily="34" charset="-79"/>
            </a:rPr>
            <a:t>ניהול סיכונים </a:t>
          </a:r>
          <a:endParaRPr lang="en-US" sz="20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David" panose="020E0502060401010101" pitchFamily="34" charset="-79"/>
            <a:ea typeface="+mn-ea"/>
            <a:cs typeface="David" panose="020E0502060401010101" pitchFamily="34" charset="-79"/>
          </a:endParaRPr>
        </a:p>
      </dgm:t>
    </dgm:pt>
    <dgm:pt modelId="{9BDCC95F-3077-4127-A645-2195832EFE9B}" type="parTrans" cxnId="{3BCB7085-76C9-484B-992C-B4A64E533F9F}">
      <dgm:prSet/>
      <dgm:spPr/>
      <dgm:t>
        <a:bodyPr/>
        <a:lstStyle/>
        <a:p>
          <a:endParaRPr lang="en-US"/>
        </a:p>
      </dgm:t>
    </dgm:pt>
    <dgm:pt modelId="{73750D02-7AFF-403D-A7B2-2B2BA79412DC}" type="sibTrans" cxnId="{3BCB7085-76C9-484B-992C-B4A64E533F9F}">
      <dgm:prSet/>
      <dgm:spPr/>
      <dgm:t>
        <a:bodyPr/>
        <a:lstStyle/>
        <a:p>
          <a:endParaRPr lang="en-US"/>
        </a:p>
      </dgm:t>
    </dgm:pt>
    <dgm:pt modelId="{6CA23ADB-FECD-43A3-8F10-290D7777DC9D}">
      <dgm:prSet custT="1"/>
      <dgm:spPr>
        <a:solidFill>
          <a:schemeClr val="accent1">
            <a:lumMod val="40000"/>
            <a:lumOff val="60000"/>
            <a:alpha val="90000"/>
          </a:schemeClr>
        </a:solidFill>
        <a:ln>
          <a:solidFill>
            <a:schemeClr val="accent1">
              <a:lumMod val="40000"/>
              <a:lumOff val="60000"/>
              <a:alpha val="90000"/>
            </a:schemeClr>
          </a:solidFill>
        </a:ln>
      </dgm:spPr>
      <dgm:t>
        <a:bodyPr/>
        <a:lstStyle/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he-IL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David" panose="020E0502060401010101" pitchFamily="34" charset="-79"/>
              <a:ea typeface="+mn-ea"/>
              <a:cs typeface="David" panose="020E0502060401010101" pitchFamily="34" charset="-79"/>
            </a:rPr>
            <a:t> </a:t>
          </a:r>
          <a:endParaRPr lang="en-US" sz="20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David" panose="020E0502060401010101" pitchFamily="34" charset="-79"/>
            <a:ea typeface="+mn-ea"/>
            <a:cs typeface="David" panose="020E0502060401010101" pitchFamily="34" charset="-79"/>
          </a:endParaRPr>
        </a:p>
      </dgm:t>
    </dgm:pt>
    <dgm:pt modelId="{911BC48A-23F6-409C-AC70-9578654122E7}" type="parTrans" cxnId="{5C320072-FA38-4693-BC2C-0B66802F9FC7}">
      <dgm:prSet/>
      <dgm:spPr/>
      <dgm:t>
        <a:bodyPr/>
        <a:lstStyle/>
        <a:p>
          <a:endParaRPr lang="en-US"/>
        </a:p>
      </dgm:t>
    </dgm:pt>
    <dgm:pt modelId="{B0ED03D0-1362-4B59-93CF-B455353F2A56}" type="sibTrans" cxnId="{5C320072-FA38-4693-BC2C-0B66802F9FC7}">
      <dgm:prSet/>
      <dgm:spPr/>
      <dgm:t>
        <a:bodyPr/>
        <a:lstStyle/>
        <a:p>
          <a:endParaRPr lang="en-US"/>
        </a:p>
      </dgm:t>
    </dgm:pt>
    <dgm:pt modelId="{FCA7B3D7-F7C4-46E9-92C3-E95F3870CAD4}">
      <dgm:prSet custT="1"/>
      <dgm:spPr>
        <a:solidFill>
          <a:schemeClr val="accent6">
            <a:lumMod val="20000"/>
            <a:lumOff val="80000"/>
            <a:alpha val="90000"/>
          </a:schemeClr>
        </a:solidFill>
        <a:ln>
          <a:solidFill>
            <a:schemeClr val="accent6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David" panose="020E0502060401010101" pitchFamily="34" charset="-79"/>
              <a:ea typeface="+mn-ea"/>
              <a:cs typeface="David" panose="020E0502060401010101" pitchFamily="34" charset="-79"/>
            </a:rPr>
            <a:t>מיפוי ממשקים</a:t>
          </a:r>
          <a:endParaRPr lang="en-US" sz="20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David" panose="020E0502060401010101" pitchFamily="34" charset="-79"/>
            <a:ea typeface="+mn-ea"/>
            <a:cs typeface="David" panose="020E0502060401010101" pitchFamily="34" charset="-79"/>
          </a:endParaRPr>
        </a:p>
      </dgm:t>
    </dgm:pt>
    <dgm:pt modelId="{FC34FA81-9C6A-4D84-AD77-8D047898EA8E}" type="parTrans" cxnId="{003282B5-1651-4CA0-86A2-AE74CFF7B4FA}">
      <dgm:prSet/>
      <dgm:spPr/>
      <dgm:t>
        <a:bodyPr/>
        <a:lstStyle/>
        <a:p>
          <a:endParaRPr lang="en-US"/>
        </a:p>
      </dgm:t>
    </dgm:pt>
    <dgm:pt modelId="{6F609E2F-6E3D-4E98-9745-80C20288FF2F}" type="sibTrans" cxnId="{003282B5-1651-4CA0-86A2-AE74CFF7B4FA}">
      <dgm:prSet/>
      <dgm:spPr/>
      <dgm:t>
        <a:bodyPr/>
        <a:lstStyle/>
        <a:p>
          <a:endParaRPr lang="en-US"/>
        </a:p>
      </dgm:t>
    </dgm:pt>
    <dgm:pt modelId="{C7B120A0-1081-483C-AAC7-25829B527D4F}">
      <dgm:prSet custT="1"/>
      <dgm:spPr>
        <a:solidFill>
          <a:schemeClr val="accent6">
            <a:lumMod val="20000"/>
            <a:lumOff val="80000"/>
            <a:alpha val="90000"/>
          </a:schemeClr>
        </a:solidFill>
        <a:ln>
          <a:solidFill>
            <a:schemeClr val="accent6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David" panose="020E0502060401010101" pitchFamily="34" charset="-79"/>
            <a:ea typeface="+mn-ea"/>
            <a:cs typeface="David" panose="020E0502060401010101" pitchFamily="34" charset="-79"/>
          </a:endParaRPr>
        </a:p>
      </dgm:t>
    </dgm:pt>
    <dgm:pt modelId="{D3C50845-0C46-4812-B156-2DDAC5B8A4C7}" type="parTrans" cxnId="{09F38D25-1F2E-4125-8CCE-0E0717325CBC}">
      <dgm:prSet/>
      <dgm:spPr/>
      <dgm:t>
        <a:bodyPr/>
        <a:lstStyle/>
        <a:p>
          <a:endParaRPr lang="en-US"/>
        </a:p>
      </dgm:t>
    </dgm:pt>
    <dgm:pt modelId="{E2339C9E-4BD0-499C-A872-9894780F6DFB}" type="sibTrans" cxnId="{09F38D25-1F2E-4125-8CCE-0E0717325CBC}">
      <dgm:prSet/>
      <dgm:spPr/>
      <dgm:t>
        <a:bodyPr/>
        <a:lstStyle/>
        <a:p>
          <a:endParaRPr lang="en-US"/>
        </a:p>
      </dgm:t>
    </dgm:pt>
    <dgm:pt modelId="{25B0EC85-2AEA-4443-9CD7-9A576D5D8E80}">
      <dgm:prSet custT="1"/>
      <dgm:spPr>
        <a:solidFill>
          <a:schemeClr val="accent6">
            <a:lumMod val="20000"/>
            <a:lumOff val="80000"/>
            <a:alpha val="90000"/>
          </a:schemeClr>
        </a:solidFill>
        <a:ln>
          <a:solidFill>
            <a:schemeClr val="accent6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he-IL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David" panose="020E0502060401010101" pitchFamily="34" charset="-79"/>
              <a:ea typeface="+mn-ea"/>
              <a:cs typeface="David" panose="020E0502060401010101" pitchFamily="34" charset="-79"/>
            </a:rPr>
            <a:t> </a:t>
          </a:r>
          <a:endParaRPr lang="en-US" sz="20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David" panose="020E0502060401010101" pitchFamily="34" charset="-79"/>
            <a:ea typeface="+mn-ea"/>
            <a:cs typeface="David" panose="020E0502060401010101" pitchFamily="34" charset="-79"/>
          </a:endParaRPr>
        </a:p>
      </dgm:t>
    </dgm:pt>
    <dgm:pt modelId="{08A3842F-4CBD-4C92-BB0A-DADF101058A1}" type="parTrans" cxnId="{C4961D1D-3B8C-4187-8536-AAAFA979F18B}">
      <dgm:prSet/>
      <dgm:spPr/>
      <dgm:t>
        <a:bodyPr/>
        <a:lstStyle/>
        <a:p>
          <a:endParaRPr lang="en-US"/>
        </a:p>
      </dgm:t>
    </dgm:pt>
    <dgm:pt modelId="{5CA64DB3-3920-4628-9DA2-3E8CD0C2EC2E}" type="sibTrans" cxnId="{C4961D1D-3B8C-4187-8536-AAAFA979F18B}">
      <dgm:prSet/>
      <dgm:spPr/>
      <dgm:t>
        <a:bodyPr/>
        <a:lstStyle/>
        <a:p>
          <a:endParaRPr lang="en-US"/>
        </a:p>
      </dgm:t>
    </dgm:pt>
    <dgm:pt modelId="{BF430B51-4DD1-4256-BF4B-546B9DDFBF66}">
      <dgm:prSet phldrT="[Text]" custT="1"/>
      <dgm:spPr>
        <a:solidFill>
          <a:schemeClr val="accent2">
            <a:lumMod val="60000"/>
            <a:lumOff val="40000"/>
            <a:alpha val="90000"/>
          </a:schemeClr>
        </a:solidFill>
        <a:ln>
          <a:solidFill>
            <a:schemeClr val="accent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David" panose="020E0502060401010101" pitchFamily="34" charset="-79"/>
            <a:ea typeface="+mn-ea"/>
            <a:cs typeface="David" panose="020E0502060401010101" pitchFamily="34" charset="-79"/>
          </a:endParaRPr>
        </a:p>
      </dgm:t>
    </dgm:pt>
    <dgm:pt modelId="{C1E5596B-7D13-4141-B7D1-47176AFCC7F7}" type="parTrans" cxnId="{A3EE1DBB-C4E6-42E4-9118-EE5FAD8DF96E}">
      <dgm:prSet/>
      <dgm:spPr/>
      <dgm:t>
        <a:bodyPr/>
        <a:lstStyle/>
        <a:p>
          <a:endParaRPr lang="en-US"/>
        </a:p>
      </dgm:t>
    </dgm:pt>
    <dgm:pt modelId="{8B93ED82-144E-4DFB-8484-6F38C0456204}" type="sibTrans" cxnId="{A3EE1DBB-C4E6-42E4-9118-EE5FAD8DF96E}">
      <dgm:prSet/>
      <dgm:spPr/>
      <dgm:t>
        <a:bodyPr/>
        <a:lstStyle/>
        <a:p>
          <a:endParaRPr lang="en-US"/>
        </a:p>
      </dgm:t>
    </dgm:pt>
    <dgm:pt modelId="{7CF54EB5-2C5F-40D4-8F27-562540F8D850}" type="pres">
      <dgm:prSet presAssocID="{9EC99460-0FCE-4BF1-88A9-9250FDBC2F52}" presName="Name0" presStyleCnt="0">
        <dgm:presLayoutVars>
          <dgm:dir val="rev"/>
          <dgm:animLvl val="lvl"/>
          <dgm:resizeHandles val="exact"/>
        </dgm:presLayoutVars>
      </dgm:prSet>
      <dgm:spPr/>
    </dgm:pt>
    <dgm:pt modelId="{E11CC048-A321-4893-AB11-84269E5CFA94}" type="pres">
      <dgm:prSet presAssocID="{E0D3819F-A1A8-472C-BCB6-C527DA26796D}" presName="composite" presStyleCnt="0"/>
      <dgm:spPr/>
    </dgm:pt>
    <dgm:pt modelId="{08E417E1-88A9-42AF-A18A-0AE876CE2A27}" type="pres">
      <dgm:prSet presAssocID="{E0D3819F-A1A8-472C-BCB6-C527DA26796D}" presName="parTx" presStyleLbl="alignNode1" presStyleIdx="0" presStyleCnt="4" custLinFactX="-21000" custLinFactNeighborX="-100000" custLinFactNeighborY="-4014">
        <dgm:presLayoutVars>
          <dgm:chMax val="0"/>
          <dgm:chPref val="0"/>
          <dgm:bulletEnabled val="1"/>
        </dgm:presLayoutVars>
      </dgm:prSet>
      <dgm:spPr/>
    </dgm:pt>
    <dgm:pt modelId="{10A9085E-D8C5-4757-A62F-010E82C1663D}" type="pres">
      <dgm:prSet presAssocID="{E0D3819F-A1A8-472C-BCB6-C527DA26796D}" presName="desTx" presStyleLbl="alignAccFollowNode1" presStyleIdx="0" presStyleCnt="4" custLinFactX="-21000" custLinFactNeighborX="-100000" custLinFactNeighborY="76329">
        <dgm:presLayoutVars>
          <dgm:bulletEnabled val="1"/>
        </dgm:presLayoutVars>
      </dgm:prSet>
      <dgm:spPr/>
    </dgm:pt>
    <dgm:pt modelId="{885670D1-A669-45EB-BAFD-92A392CC1AEE}" type="pres">
      <dgm:prSet presAssocID="{20084847-A07E-4A4E-B80D-71DD7C8343AC}" presName="space" presStyleCnt="0"/>
      <dgm:spPr/>
    </dgm:pt>
    <dgm:pt modelId="{60045074-524B-4217-99D3-97F8577F4E14}" type="pres">
      <dgm:prSet presAssocID="{81FEB176-1F89-40E2-8EAE-EE8E27DCEFD1}" presName="composite" presStyleCnt="0"/>
      <dgm:spPr/>
    </dgm:pt>
    <dgm:pt modelId="{AA406D74-9B97-4D21-B082-7C72D138E79F}" type="pres">
      <dgm:prSet presAssocID="{81FEB176-1F89-40E2-8EAE-EE8E27DCEFD1}" presName="parTx" presStyleLbl="alignNode1" presStyleIdx="1" presStyleCnt="4" custLinFactX="10663" custLinFactNeighborX="100000" custLinFactNeighborY="-4014">
        <dgm:presLayoutVars>
          <dgm:chMax val="0"/>
          <dgm:chPref val="0"/>
          <dgm:bulletEnabled val="1"/>
        </dgm:presLayoutVars>
      </dgm:prSet>
      <dgm:spPr/>
    </dgm:pt>
    <dgm:pt modelId="{86F7AEE1-AC89-4B0B-B4CE-3023A694D1FC}" type="pres">
      <dgm:prSet presAssocID="{81FEB176-1F89-40E2-8EAE-EE8E27DCEFD1}" presName="desTx" presStyleLbl="alignAccFollowNode1" presStyleIdx="1" presStyleCnt="4" custLinFactX="10663" custLinFactNeighborX="100000" custLinFactNeighborY="1317">
        <dgm:presLayoutVars>
          <dgm:bulletEnabled val="1"/>
        </dgm:presLayoutVars>
      </dgm:prSet>
      <dgm:spPr/>
    </dgm:pt>
    <dgm:pt modelId="{755D8C25-E200-4305-993D-C8A97C32A77E}" type="pres">
      <dgm:prSet presAssocID="{FF313B2B-5BCF-46AB-B9E6-676229711C7A}" presName="space" presStyleCnt="0"/>
      <dgm:spPr/>
    </dgm:pt>
    <dgm:pt modelId="{31DAC436-F4A2-4A7F-9203-8576A4589412}" type="pres">
      <dgm:prSet presAssocID="{EC02ED0F-328E-4678-9886-BCB9C07A30AC}" presName="composite" presStyleCnt="0"/>
      <dgm:spPr/>
    </dgm:pt>
    <dgm:pt modelId="{60C02A1B-30DF-4469-8E87-7D6A767ED383}" type="pres">
      <dgm:prSet presAssocID="{EC02ED0F-328E-4678-9886-BCB9C07A30AC}" presName="parTx" presStyleLbl="alignNode1" presStyleIdx="2" presStyleCnt="4" custLinFactNeighborX="-858" custLinFactNeighborY="-4014">
        <dgm:presLayoutVars>
          <dgm:chMax val="0"/>
          <dgm:chPref val="0"/>
          <dgm:bulletEnabled val="1"/>
        </dgm:presLayoutVars>
      </dgm:prSet>
      <dgm:spPr/>
    </dgm:pt>
    <dgm:pt modelId="{4DB8066B-97A5-44A8-BFAE-A239FE4709D8}" type="pres">
      <dgm:prSet presAssocID="{EC02ED0F-328E-4678-9886-BCB9C07A30AC}" presName="desTx" presStyleLbl="alignAccFollowNode1" presStyleIdx="2" presStyleCnt="4" custLinFactNeighborX="-858" custLinFactNeighborY="76332">
        <dgm:presLayoutVars>
          <dgm:bulletEnabled val="1"/>
        </dgm:presLayoutVars>
      </dgm:prSet>
      <dgm:spPr/>
    </dgm:pt>
    <dgm:pt modelId="{311BE432-E582-4D7E-9022-E88B3612AC5C}" type="pres">
      <dgm:prSet presAssocID="{3B4C2AB0-178C-433C-AF9A-A7B3AA640353}" presName="space" presStyleCnt="0"/>
      <dgm:spPr/>
    </dgm:pt>
    <dgm:pt modelId="{26D5CA79-19B6-4596-A414-8EDE143F8C39}" type="pres">
      <dgm:prSet presAssocID="{69DE25B5-2161-48F6-B240-79FC96CAA340}" presName="composite" presStyleCnt="0"/>
      <dgm:spPr/>
    </dgm:pt>
    <dgm:pt modelId="{C68D71BB-A473-495C-9C7E-3ACC65183DC0}" type="pres">
      <dgm:prSet presAssocID="{69DE25B5-2161-48F6-B240-79FC96CAA340}" presName="parTx" presStyleLbl="alignNode1" presStyleIdx="3" presStyleCnt="4" custLinFactNeighborX="1362" custLinFactNeighborY="-4014">
        <dgm:presLayoutVars>
          <dgm:chMax val="0"/>
          <dgm:chPref val="0"/>
          <dgm:bulletEnabled val="1"/>
        </dgm:presLayoutVars>
      </dgm:prSet>
      <dgm:spPr/>
    </dgm:pt>
    <dgm:pt modelId="{26856B79-06C9-41C5-A7D4-3BD97762C292}" type="pres">
      <dgm:prSet presAssocID="{69DE25B5-2161-48F6-B240-79FC96CAA340}" presName="desTx" presStyleLbl="alignAccFollowNode1" presStyleIdx="3" presStyleCnt="4" custLinFactNeighborX="1362" custLinFactNeighborY="1317">
        <dgm:presLayoutVars>
          <dgm:bulletEnabled val="1"/>
        </dgm:presLayoutVars>
      </dgm:prSet>
      <dgm:spPr/>
    </dgm:pt>
  </dgm:ptLst>
  <dgm:cxnLst>
    <dgm:cxn modelId="{9003E208-7D8F-41A3-81D2-74F9F30FDD10}" type="presOf" srcId="{365B0064-0EC5-478E-ABAD-0B529FB67732}" destId="{86F7AEE1-AC89-4B0B-B4CE-3023A694D1FC}" srcOrd="0" destOrd="0" presId="urn:microsoft.com/office/officeart/2005/8/layout/hList1"/>
    <dgm:cxn modelId="{7D0A930E-F789-4D69-A84C-FAE61FE9F69F}" type="presOf" srcId="{F699D4D2-7080-4737-AD44-6B9F146EF6BB}" destId="{86F7AEE1-AC89-4B0B-B4CE-3023A694D1FC}" srcOrd="0" destOrd="4" presId="urn:microsoft.com/office/officeart/2005/8/layout/hList1"/>
    <dgm:cxn modelId="{C4961D1D-3B8C-4187-8536-AAAFA979F18B}" srcId="{EC02ED0F-328E-4678-9886-BCB9C07A30AC}" destId="{25B0EC85-2AEA-4443-9CD7-9A576D5D8E80}" srcOrd="3" destOrd="0" parTransId="{08A3842F-4CBD-4C92-BB0A-DADF101058A1}" sibTransId="{5CA64DB3-3920-4628-9DA2-3E8CD0C2EC2E}"/>
    <dgm:cxn modelId="{09F38D25-1F2E-4125-8CCE-0E0717325CBC}" srcId="{EC02ED0F-328E-4678-9886-BCB9C07A30AC}" destId="{C7B120A0-1081-483C-AAC7-25829B527D4F}" srcOrd="1" destOrd="0" parTransId="{D3C50845-0C46-4812-B156-2DDAC5B8A4C7}" sibTransId="{E2339C9E-4BD0-499C-A872-9894780F6DFB}"/>
    <dgm:cxn modelId="{F55AC729-4E62-4F16-8BA7-61455D9BD17E}" type="presOf" srcId="{FCA7B3D7-F7C4-46E9-92C3-E95F3870CAD4}" destId="{4DB8066B-97A5-44A8-BFAE-A239FE4709D8}" srcOrd="0" destOrd="2" presId="urn:microsoft.com/office/officeart/2005/8/layout/hList1"/>
    <dgm:cxn modelId="{D86BD029-45B5-4796-937A-E6F5BA085606}" type="presOf" srcId="{0D76B977-3FC6-4E0A-8347-343DA8DFFA92}" destId="{10A9085E-D8C5-4757-A62F-010E82C1663D}" srcOrd="0" destOrd="0" presId="urn:microsoft.com/office/officeart/2005/8/layout/hList1"/>
    <dgm:cxn modelId="{A298712B-D5F4-4857-A0DC-B48D1362BC66}" srcId="{EC02ED0F-328E-4678-9886-BCB9C07A30AC}" destId="{78DDE605-088A-480F-BA04-FF9F97059A16}" srcOrd="0" destOrd="0" parTransId="{AA9A20BD-D8A1-46EE-B6DD-8421BA0B1CD7}" sibTransId="{DA739B04-AF54-4089-A739-0314C1B63FE9}"/>
    <dgm:cxn modelId="{897A4430-DE93-4EE6-A457-48ECCF5133F8}" type="presOf" srcId="{4CFB9705-7F9A-48E0-9C13-9A80799F596B}" destId="{10A9085E-D8C5-4757-A62F-010E82C1663D}" srcOrd="0" destOrd="4" presId="urn:microsoft.com/office/officeart/2005/8/layout/hList1"/>
    <dgm:cxn modelId="{FB1EC136-4C8F-4916-A7BB-6EEA9420EACE}" srcId="{69DE25B5-2161-48F6-B240-79FC96CAA340}" destId="{11DCC68A-2B04-47FD-849D-068401E43D81}" srcOrd="0" destOrd="0" parTransId="{6D52339A-C860-41A4-B8B9-9A53F3C858FC}" sibTransId="{498F61CE-3B60-4B7E-AAC1-7F567CE50409}"/>
    <dgm:cxn modelId="{D9752C37-8E02-403B-9B66-EADE93F0F33F}" srcId="{81FEB176-1F89-40E2-8EAE-EE8E27DCEFD1}" destId="{365B0064-0EC5-478E-ABAD-0B529FB67732}" srcOrd="0" destOrd="0" parTransId="{BB20DDE1-9DA7-450C-9E8C-92ECAA23F60C}" sibTransId="{C0BCAA14-7EBA-4F46-9195-27E85E7FDCC7}"/>
    <dgm:cxn modelId="{2CAED437-F7BD-4DEA-BA86-5430A8E8E8EF}" type="presOf" srcId="{78DDE605-088A-480F-BA04-FF9F97059A16}" destId="{4DB8066B-97A5-44A8-BFAE-A239FE4709D8}" srcOrd="0" destOrd="0" presId="urn:microsoft.com/office/officeart/2005/8/layout/hList1"/>
    <dgm:cxn modelId="{F2E6293E-5361-45DE-B443-7A675F349613}" type="presOf" srcId="{2F1F491C-D342-474D-9709-1129C07A5E01}" destId="{86F7AEE1-AC89-4B0B-B4CE-3023A694D1FC}" srcOrd="0" destOrd="1" presId="urn:microsoft.com/office/officeart/2005/8/layout/hList1"/>
    <dgm:cxn modelId="{AE11EF40-1C2C-4E54-B248-307A64B97546}" srcId="{EC02ED0F-328E-4678-9886-BCB9C07A30AC}" destId="{2C669986-7300-4E70-BEAC-DAB0B6C632BF}" srcOrd="4" destOrd="0" parTransId="{7739376B-3818-424F-82C5-0935E1B3F440}" sibTransId="{8D47F69E-13A7-4C1C-915D-4912D2BE2B4C}"/>
    <dgm:cxn modelId="{CC3F2643-77E1-4C8F-8C55-F327A5620F99}" type="presOf" srcId="{B965AA92-6770-46C1-A6C8-9D38811B812C}" destId="{26856B79-06C9-41C5-A7D4-3BD97762C292}" srcOrd="0" destOrd="2" presId="urn:microsoft.com/office/officeart/2005/8/layout/hList1"/>
    <dgm:cxn modelId="{333DE94A-46A5-4DFC-914E-50CD76D8E965}" srcId="{E0D3819F-A1A8-472C-BCB6-C527DA26796D}" destId="{7FE51859-E773-44EE-B57A-62287A5A7154}" srcOrd="1" destOrd="0" parTransId="{85B1F68C-121D-4E02-89A3-E0DB037D10CC}" sibTransId="{B84C27D7-C34B-4793-A6E5-5D684FB7DC7D}"/>
    <dgm:cxn modelId="{50732B6C-4A70-4CBC-B4CD-94EF1166D3CB}" type="presOf" srcId="{EC02ED0F-328E-4678-9886-BCB9C07A30AC}" destId="{60C02A1B-30DF-4469-8E87-7D6A767ED383}" srcOrd="0" destOrd="0" presId="urn:microsoft.com/office/officeart/2005/8/layout/hList1"/>
    <dgm:cxn modelId="{5C320072-FA38-4693-BC2C-0B66802F9FC7}" srcId="{69DE25B5-2161-48F6-B240-79FC96CAA340}" destId="{6CA23ADB-FECD-43A3-8F10-290D7777DC9D}" srcOrd="1" destOrd="0" parTransId="{911BC48A-23F6-409C-AC70-9578654122E7}" sibTransId="{B0ED03D0-1362-4B59-93CF-B455353F2A56}"/>
    <dgm:cxn modelId="{7D3BE652-C502-4662-B128-71EC42F32593}" type="presOf" srcId="{6CA23ADB-FECD-43A3-8F10-290D7777DC9D}" destId="{26856B79-06C9-41C5-A7D4-3BD97762C292}" srcOrd="0" destOrd="1" presId="urn:microsoft.com/office/officeart/2005/8/layout/hList1"/>
    <dgm:cxn modelId="{318C3453-3318-4ABE-80FA-46B4AFA8AA24}" type="presOf" srcId="{25B0EC85-2AEA-4443-9CD7-9A576D5D8E80}" destId="{4DB8066B-97A5-44A8-BFAE-A239FE4709D8}" srcOrd="0" destOrd="3" presId="urn:microsoft.com/office/officeart/2005/8/layout/hList1"/>
    <dgm:cxn modelId="{0880AD80-8A93-4ACA-AE11-5C5F163E7077}" type="presOf" srcId="{7FE51859-E773-44EE-B57A-62287A5A7154}" destId="{10A9085E-D8C5-4757-A62F-010E82C1663D}" srcOrd="0" destOrd="1" presId="urn:microsoft.com/office/officeart/2005/8/layout/hList1"/>
    <dgm:cxn modelId="{F7ABBF84-7B7A-43EC-941D-AF963E57C6F1}" type="presOf" srcId="{69DE25B5-2161-48F6-B240-79FC96CAA340}" destId="{C68D71BB-A473-495C-9C7E-3ACC65183DC0}" srcOrd="0" destOrd="0" presId="urn:microsoft.com/office/officeart/2005/8/layout/hList1"/>
    <dgm:cxn modelId="{3BCB7085-76C9-484B-992C-B4A64E533F9F}" srcId="{69DE25B5-2161-48F6-B240-79FC96CAA340}" destId="{B965AA92-6770-46C1-A6C8-9D38811B812C}" srcOrd="2" destOrd="0" parTransId="{9BDCC95F-3077-4127-A645-2195832EFE9B}" sibTransId="{73750D02-7AFF-403D-A7B2-2B2BA79412DC}"/>
    <dgm:cxn modelId="{5125CE95-5587-44B0-BBD7-3A54B1488CBA}" type="presOf" srcId="{4181471E-021D-4002-BD4C-48B4E50F0973}" destId="{86F7AEE1-AC89-4B0B-B4CE-3023A694D1FC}" srcOrd="0" destOrd="2" presId="urn:microsoft.com/office/officeart/2005/8/layout/hList1"/>
    <dgm:cxn modelId="{A6C441A0-EDDB-4E7C-8137-E4C2FEE33993}" type="presOf" srcId="{BF430B51-4DD1-4256-BF4B-546B9DDFBF66}" destId="{10A9085E-D8C5-4757-A62F-010E82C1663D}" srcOrd="0" destOrd="3" presId="urn:microsoft.com/office/officeart/2005/8/layout/hList1"/>
    <dgm:cxn modelId="{05F125A7-F1AB-4B7C-A853-C4FA14A25B65}" srcId="{E0D3819F-A1A8-472C-BCB6-C527DA26796D}" destId="{0D76B977-3FC6-4E0A-8347-343DA8DFFA92}" srcOrd="0" destOrd="0" parTransId="{46129C27-38D8-4ED1-BFCE-D14538E6EB76}" sibTransId="{61EAA42C-C5C0-4115-B410-B713322645DE}"/>
    <dgm:cxn modelId="{4A9382A9-4C95-4E4A-901F-D5A7477DEF35}" type="presOf" srcId="{9EC99460-0FCE-4BF1-88A9-9250FDBC2F52}" destId="{7CF54EB5-2C5F-40D4-8F27-562540F8D850}" srcOrd="0" destOrd="0" presId="urn:microsoft.com/office/officeart/2005/8/layout/hList1"/>
    <dgm:cxn modelId="{8974FDAD-8324-4349-AA6C-7B3D8F189C66}" type="presOf" srcId="{6CCF6537-D77C-4E72-B123-79CE6162D5EE}" destId="{10A9085E-D8C5-4757-A62F-010E82C1663D}" srcOrd="0" destOrd="2" presId="urn:microsoft.com/office/officeart/2005/8/layout/hList1"/>
    <dgm:cxn modelId="{003282B5-1651-4CA0-86A2-AE74CFF7B4FA}" srcId="{EC02ED0F-328E-4678-9886-BCB9C07A30AC}" destId="{FCA7B3D7-F7C4-46E9-92C3-E95F3870CAD4}" srcOrd="2" destOrd="0" parTransId="{FC34FA81-9C6A-4D84-AD77-8D047898EA8E}" sibTransId="{6F609E2F-6E3D-4E98-9745-80C20288FF2F}"/>
    <dgm:cxn modelId="{283C5BBA-8FFB-4FEA-AD8C-45E7CB18B200}" srcId="{E0D3819F-A1A8-472C-BCB6-C527DA26796D}" destId="{6CCF6537-D77C-4E72-B123-79CE6162D5EE}" srcOrd="2" destOrd="0" parTransId="{ACD70D7F-3124-48AB-B993-A7C87289C67B}" sibTransId="{517D2644-2361-418E-9A66-570D77F01DBA}"/>
    <dgm:cxn modelId="{A3EE1DBB-C4E6-42E4-9118-EE5FAD8DF96E}" srcId="{E0D3819F-A1A8-472C-BCB6-C527DA26796D}" destId="{BF430B51-4DD1-4256-BF4B-546B9DDFBF66}" srcOrd="3" destOrd="0" parTransId="{C1E5596B-7D13-4141-B7D1-47176AFCC7F7}" sibTransId="{8B93ED82-144E-4DFB-8484-6F38C0456204}"/>
    <dgm:cxn modelId="{52F979C0-93EE-4192-A5E2-3338880639CA}" srcId="{81FEB176-1F89-40E2-8EAE-EE8E27DCEFD1}" destId="{4181471E-021D-4002-BD4C-48B4E50F0973}" srcOrd="2" destOrd="0" parTransId="{D5B6E1AB-0381-44FB-9653-A8964B828E45}" sibTransId="{984A87F2-9088-47D1-9790-64A0E20D9F81}"/>
    <dgm:cxn modelId="{920535C7-21E3-4D42-B6CD-593528183F33}" srcId="{81FEB176-1F89-40E2-8EAE-EE8E27DCEFD1}" destId="{F699D4D2-7080-4737-AD44-6B9F146EF6BB}" srcOrd="4" destOrd="0" parTransId="{2C64B9D7-25AD-414E-B18A-F69C64A8D4D5}" sibTransId="{F8950AEB-2E6D-41DF-AFA9-7E7276141406}"/>
    <dgm:cxn modelId="{789A4CCA-39BF-48E5-BFB0-A9ABCBEE73C7}" srcId="{9EC99460-0FCE-4BF1-88A9-9250FDBC2F52}" destId="{69DE25B5-2161-48F6-B240-79FC96CAA340}" srcOrd="3" destOrd="0" parTransId="{16F6622E-C929-4620-B2B4-C4F0EFA0CAF8}" sibTransId="{ED84BE92-1EBE-423D-BFD7-FF388686D655}"/>
    <dgm:cxn modelId="{D14C7DD6-6A75-47FD-8D43-D663B0F9CD6C}" type="presOf" srcId="{81FEB176-1F89-40E2-8EAE-EE8E27DCEFD1}" destId="{AA406D74-9B97-4D21-B082-7C72D138E79F}" srcOrd="0" destOrd="0" presId="urn:microsoft.com/office/officeart/2005/8/layout/hList1"/>
    <dgm:cxn modelId="{585ECAD7-8B38-4C4D-81C5-4B04B33FEAB9}" srcId="{E0D3819F-A1A8-472C-BCB6-C527DA26796D}" destId="{4CFB9705-7F9A-48E0-9C13-9A80799F596B}" srcOrd="4" destOrd="0" parTransId="{44C6188C-1211-4254-BA61-68B883F79334}" sibTransId="{D0107782-B5D5-4CDD-B644-1CA243EC1371}"/>
    <dgm:cxn modelId="{9A09A0D8-1CA5-4937-A15F-02E63C0BB9AD}" srcId="{81FEB176-1F89-40E2-8EAE-EE8E27DCEFD1}" destId="{04F2EDC8-5E31-48C4-B8B5-904106026152}" srcOrd="3" destOrd="0" parTransId="{60A2BABA-1633-4496-82AA-2C344F7225CE}" sibTransId="{483C81A1-C7A0-48AC-83F7-16089D0C5007}"/>
    <dgm:cxn modelId="{A13C61DF-4A7C-47A0-AA03-207FB794536A}" srcId="{9EC99460-0FCE-4BF1-88A9-9250FDBC2F52}" destId="{EC02ED0F-328E-4678-9886-BCB9C07A30AC}" srcOrd="2" destOrd="0" parTransId="{D0CB5B99-40BE-4C3C-8DCF-7EE24D9013A6}" sibTransId="{3B4C2AB0-178C-433C-AF9A-A7B3AA640353}"/>
    <dgm:cxn modelId="{88D7ECE0-E93A-4125-A309-42283426DC7A}" type="presOf" srcId="{C7B120A0-1081-483C-AAC7-25829B527D4F}" destId="{4DB8066B-97A5-44A8-BFAE-A239FE4709D8}" srcOrd="0" destOrd="1" presId="urn:microsoft.com/office/officeart/2005/8/layout/hList1"/>
    <dgm:cxn modelId="{1A42D0E5-352E-4252-A519-E4BE29FB3961}" type="presOf" srcId="{04F2EDC8-5E31-48C4-B8B5-904106026152}" destId="{86F7AEE1-AC89-4B0B-B4CE-3023A694D1FC}" srcOrd="0" destOrd="3" presId="urn:microsoft.com/office/officeart/2005/8/layout/hList1"/>
    <dgm:cxn modelId="{3DF773E6-1F23-4C82-BFFA-11CE79702A93}" type="presOf" srcId="{2C669986-7300-4E70-BEAC-DAB0B6C632BF}" destId="{4DB8066B-97A5-44A8-BFAE-A239FE4709D8}" srcOrd="0" destOrd="4" presId="urn:microsoft.com/office/officeart/2005/8/layout/hList1"/>
    <dgm:cxn modelId="{4357FDE7-E38A-4D79-9FED-34E945D6F84D}" srcId="{9EC99460-0FCE-4BF1-88A9-9250FDBC2F52}" destId="{E0D3819F-A1A8-472C-BCB6-C527DA26796D}" srcOrd="0" destOrd="0" parTransId="{9F186E62-50E9-494E-80B9-2376E27F1676}" sibTransId="{20084847-A07E-4A4E-B80D-71DD7C8343AC}"/>
    <dgm:cxn modelId="{A10B7BEE-59EA-4AE4-8103-22025EA243FC}" type="presOf" srcId="{E0D3819F-A1A8-472C-BCB6-C527DA26796D}" destId="{08E417E1-88A9-42AF-A18A-0AE876CE2A27}" srcOrd="0" destOrd="0" presId="urn:microsoft.com/office/officeart/2005/8/layout/hList1"/>
    <dgm:cxn modelId="{164DDBEE-73D2-41F2-9CAD-AC54397572BA}" srcId="{9EC99460-0FCE-4BF1-88A9-9250FDBC2F52}" destId="{81FEB176-1F89-40E2-8EAE-EE8E27DCEFD1}" srcOrd="1" destOrd="0" parTransId="{223B92AE-4D0D-4678-B7C0-6356E49B2B76}" sibTransId="{FF313B2B-5BCF-46AB-B9E6-676229711C7A}"/>
    <dgm:cxn modelId="{CFC202FB-D74B-4A6B-B0C8-65F567C53850}" srcId="{81FEB176-1F89-40E2-8EAE-EE8E27DCEFD1}" destId="{2F1F491C-D342-474D-9709-1129C07A5E01}" srcOrd="1" destOrd="0" parTransId="{B5A0D848-2915-4EFB-A375-24C2D16D3417}" sibTransId="{965B3C68-490D-4BE8-9A41-9879772014DE}"/>
    <dgm:cxn modelId="{9C1454FC-79A9-4D5E-9187-BF18148BBA3F}" type="presOf" srcId="{11DCC68A-2B04-47FD-849D-068401E43D81}" destId="{26856B79-06C9-41C5-A7D4-3BD97762C292}" srcOrd="0" destOrd="0" presId="urn:microsoft.com/office/officeart/2005/8/layout/hList1"/>
    <dgm:cxn modelId="{7EC059C6-0D1A-4C3B-A849-E3061D8B3259}" type="presParOf" srcId="{7CF54EB5-2C5F-40D4-8F27-562540F8D850}" destId="{E11CC048-A321-4893-AB11-84269E5CFA94}" srcOrd="0" destOrd="0" presId="urn:microsoft.com/office/officeart/2005/8/layout/hList1"/>
    <dgm:cxn modelId="{21D7E1FA-EC46-4D08-BE61-FA8E1547267F}" type="presParOf" srcId="{E11CC048-A321-4893-AB11-84269E5CFA94}" destId="{08E417E1-88A9-42AF-A18A-0AE876CE2A27}" srcOrd="0" destOrd="0" presId="urn:microsoft.com/office/officeart/2005/8/layout/hList1"/>
    <dgm:cxn modelId="{8B78B01E-ADAB-4D48-A57C-CAE9157B99E3}" type="presParOf" srcId="{E11CC048-A321-4893-AB11-84269E5CFA94}" destId="{10A9085E-D8C5-4757-A62F-010E82C1663D}" srcOrd="1" destOrd="0" presId="urn:microsoft.com/office/officeart/2005/8/layout/hList1"/>
    <dgm:cxn modelId="{76CF75FA-84C6-4A99-83D6-05B9232505F8}" type="presParOf" srcId="{7CF54EB5-2C5F-40D4-8F27-562540F8D850}" destId="{885670D1-A669-45EB-BAFD-92A392CC1AEE}" srcOrd="1" destOrd="0" presId="urn:microsoft.com/office/officeart/2005/8/layout/hList1"/>
    <dgm:cxn modelId="{FAFC7267-6D4C-40C8-B9FB-DD4EC5668ECC}" type="presParOf" srcId="{7CF54EB5-2C5F-40D4-8F27-562540F8D850}" destId="{60045074-524B-4217-99D3-97F8577F4E14}" srcOrd="2" destOrd="0" presId="urn:microsoft.com/office/officeart/2005/8/layout/hList1"/>
    <dgm:cxn modelId="{52A49595-85B7-432C-9071-840212BD36E4}" type="presParOf" srcId="{60045074-524B-4217-99D3-97F8577F4E14}" destId="{AA406D74-9B97-4D21-B082-7C72D138E79F}" srcOrd="0" destOrd="0" presId="urn:microsoft.com/office/officeart/2005/8/layout/hList1"/>
    <dgm:cxn modelId="{883E9975-695A-4285-B389-CBE11B635B3D}" type="presParOf" srcId="{60045074-524B-4217-99D3-97F8577F4E14}" destId="{86F7AEE1-AC89-4B0B-B4CE-3023A694D1FC}" srcOrd="1" destOrd="0" presId="urn:microsoft.com/office/officeart/2005/8/layout/hList1"/>
    <dgm:cxn modelId="{BB39502A-0C8B-4687-9196-AD6498D74B5C}" type="presParOf" srcId="{7CF54EB5-2C5F-40D4-8F27-562540F8D850}" destId="{755D8C25-E200-4305-993D-C8A97C32A77E}" srcOrd="3" destOrd="0" presId="urn:microsoft.com/office/officeart/2005/8/layout/hList1"/>
    <dgm:cxn modelId="{B1BA3A77-E0B5-4656-9643-2993AD194D4F}" type="presParOf" srcId="{7CF54EB5-2C5F-40D4-8F27-562540F8D850}" destId="{31DAC436-F4A2-4A7F-9203-8576A4589412}" srcOrd="4" destOrd="0" presId="urn:microsoft.com/office/officeart/2005/8/layout/hList1"/>
    <dgm:cxn modelId="{80C6CE0D-C0F1-445F-B6FE-A18A1965DE2F}" type="presParOf" srcId="{31DAC436-F4A2-4A7F-9203-8576A4589412}" destId="{60C02A1B-30DF-4469-8E87-7D6A767ED383}" srcOrd="0" destOrd="0" presId="urn:microsoft.com/office/officeart/2005/8/layout/hList1"/>
    <dgm:cxn modelId="{BBF455FA-2579-4512-B757-BD2290EB97F4}" type="presParOf" srcId="{31DAC436-F4A2-4A7F-9203-8576A4589412}" destId="{4DB8066B-97A5-44A8-BFAE-A239FE4709D8}" srcOrd="1" destOrd="0" presId="urn:microsoft.com/office/officeart/2005/8/layout/hList1"/>
    <dgm:cxn modelId="{C32105DB-505F-42CE-A1FE-CB0D756D75CA}" type="presParOf" srcId="{7CF54EB5-2C5F-40D4-8F27-562540F8D850}" destId="{311BE432-E582-4D7E-9022-E88B3612AC5C}" srcOrd="5" destOrd="0" presId="urn:microsoft.com/office/officeart/2005/8/layout/hList1"/>
    <dgm:cxn modelId="{3B267D0D-4B2C-4112-9711-3C187439F9E9}" type="presParOf" srcId="{7CF54EB5-2C5F-40D4-8F27-562540F8D850}" destId="{26D5CA79-19B6-4596-A414-8EDE143F8C39}" srcOrd="6" destOrd="0" presId="urn:microsoft.com/office/officeart/2005/8/layout/hList1"/>
    <dgm:cxn modelId="{67E03B3C-001B-4CDF-9A85-0EFA96B8A827}" type="presParOf" srcId="{26D5CA79-19B6-4596-A414-8EDE143F8C39}" destId="{C68D71BB-A473-495C-9C7E-3ACC65183DC0}" srcOrd="0" destOrd="0" presId="urn:microsoft.com/office/officeart/2005/8/layout/hList1"/>
    <dgm:cxn modelId="{87493619-D4AB-4996-A76A-442CB7ABDCE1}" type="presParOf" srcId="{26D5CA79-19B6-4596-A414-8EDE143F8C39}" destId="{26856B79-06C9-41C5-A7D4-3BD97762C29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1AFDF8-D678-4F79-B44C-55BB3496E26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3F3D5AE-9AFD-4662-81BC-32FD2A2AFE7B}">
      <dgm:prSet phldrT="[Text]"/>
      <dgm:spPr>
        <a:solidFill>
          <a:schemeClr val="accent4"/>
        </a:solidFill>
      </dgm:spPr>
      <dgm:t>
        <a:bodyPr/>
        <a:lstStyle/>
        <a:p>
          <a:pPr algn="ctr"/>
          <a:r>
            <a:rPr lang="en-US" dirty="0"/>
            <a:t>Usability tests </a:t>
          </a:r>
        </a:p>
      </dgm:t>
    </dgm:pt>
    <dgm:pt modelId="{7B6BD59D-9D5C-4E19-9A9E-BD98C2583918}" type="parTrans" cxnId="{718BBC30-64CF-4FD9-859D-C6C3FFE0F40F}">
      <dgm:prSet/>
      <dgm:spPr/>
      <dgm:t>
        <a:bodyPr/>
        <a:lstStyle/>
        <a:p>
          <a:endParaRPr lang="en-US"/>
        </a:p>
      </dgm:t>
    </dgm:pt>
    <dgm:pt modelId="{C55A0CCA-6E47-4192-BF6B-B0351AF7F441}" type="sibTrans" cxnId="{718BBC30-64CF-4FD9-859D-C6C3FFE0F40F}">
      <dgm:prSet/>
      <dgm:spPr/>
      <dgm:t>
        <a:bodyPr/>
        <a:lstStyle/>
        <a:p>
          <a:endParaRPr lang="en-US"/>
        </a:p>
      </dgm:t>
    </dgm:pt>
    <dgm:pt modelId="{9D63C628-7D1D-42D8-8900-C06597991ED3}">
      <dgm:prSet phldrT="[Text]"/>
      <dgm:spPr>
        <a:solidFill>
          <a:srgbClr val="C00000"/>
        </a:solidFill>
      </dgm:spPr>
      <dgm:t>
        <a:bodyPr/>
        <a:lstStyle/>
        <a:p>
          <a:pPr algn="ctr"/>
          <a:r>
            <a:rPr lang="en-US" dirty="0"/>
            <a:t>Survival And Recovery  </a:t>
          </a:r>
        </a:p>
      </dgm:t>
    </dgm:pt>
    <dgm:pt modelId="{080BC214-A644-4092-B5B6-42F289B97E5F}" type="parTrans" cxnId="{9438559A-40C1-410F-BBC2-623F9AD4CAD5}">
      <dgm:prSet/>
      <dgm:spPr/>
      <dgm:t>
        <a:bodyPr/>
        <a:lstStyle/>
        <a:p>
          <a:endParaRPr lang="en-US"/>
        </a:p>
      </dgm:t>
    </dgm:pt>
    <dgm:pt modelId="{24B2B053-F9DE-485A-A0CE-E31F0D5F8132}" type="sibTrans" cxnId="{9438559A-40C1-410F-BBC2-623F9AD4CAD5}">
      <dgm:prSet/>
      <dgm:spPr/>
      <dgm:t>
        <a:bodyPr/>
        <a:lstStyle/>
        <a:p>
          <a:endParaRPr lang="en-US"/>
        </a:p>
      </dgm:t>
    </dgm:pt>
    <dgm:pt modelId="{74455876-33F6-416D-9D54-DCB3611CF7C0}">
      <dgm:prSet phldrT="[Text]"/>
      <dgm:spPr>
        <a:solidFill>
          <a:srgbClr val="9C25FF"/>
        </a:solidFill>
      </dgm:spPr>
      <dgm:t>
        <a:bodyPr/>
        <a:lstStyle/>
        <a:p>
          <a:r>
            <a:rPr lang="en-US" dirty="0"/>
            <a:t>G.U.I tests </a:t>
          </a:r>
        </a:p>
      </dgm:t>
    </dgm:pt>
    <dgm:pt modelId="{00962385-566F-4376-8610-1445FEEC5DE9}" type="parTrans" cxnId="{ADBE48DD-A687-4C42-BDD8-6968C896EC98}">
      <dgm:prSet/>
      <dgm:spPr/>
      <dgm:t>
        <a:bodyPr/>
        <a:lstStyle/>
        <a:p>
          <a:endParaRPr lang="en-US"/>
        </a:p>
      </dgm:t>
    </dgm:pt>
    <dgm:pt modelId="{DE876BB2-48E6-4EE7-B720-8AECFF9BB4D7}" type="sibTrans" cxnId="{ADBE48DD-A687-4C42-BDD8-6968C896EC98}">
      <dgm:prSet/>
      <dgm:spPr/>
      <dgm:t>
        <a:bodyPr/>
        <a:lstStyle/>
        <a:p>
          <a:endParaRPr lang="en-US"/>
        </a:p>
      </dgm:t>
    </dgm:pt>
    <dgm:pt modelId="{9070CDB1-03BC-4F36-96C7-877E490C669C}" type="pres">
      <dgm:prSet presAssocID="{B41AFDF8-D678-4F79-B44C-55BB3496E269}" presName="linearFlow" presStyleCnt="0">
        <dgm:presLayoutVars>
          <dgm:dir/>
          <dgm:resizeHandles val="exact"/>
        </dgm:presLayoutVars>
      </dgm:prSet>
      <dgm:spPr/>
    </dgm:pt>
    <dgm:pt modelId="{AADCDCED-9FC6-4756-A7EE-42E42C871674}" type="pres">
      <dgm:prSet presAssocID="{13F3D5AE-9AFD-4662-81BC-32FD2A2AFE7B}" presName="composite" presStyleCnt="0"/>
      <dgm:spPr/>
    </dgm:pt>
    <dgm:pt modelId="{87857B97-9E1E-41D3-8937-097139D453D6}" type="pres">
      <dgm:prSet presAssocID="{13F3D5AE-9AFD-4662-81BC-32FD2A2AFE7B}" presName="imgShp" presStyleLbl="fgImgPlace1" presStyleIdx="0" presStyleCnt="3" custLinFactX="200000" custLinFactNeighborX="211366" custLinFactNeighborY="22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7630C258-D438-4C7F-96F8-9BCD478DDBD0}" type="pres">
      <dgm:prSet presAssocID="{13F3D5AE-9AFD-4662-81BC-32FD2A2AFE7B}" presName="txShp" presStyleLbl="node1" presStyleIdx="0" presStyleCnt="3" custFlipHor="1" custLinFactNeighborX="-8474" custLinFactNeighborY="-1998">
        <dgm:presLayoutVars>
          <dgm:bulletEnabled val="1"/>
        </dgm:presLayoutVars>
      </dgm:prSet>
      <dgm:spPr/>
    </dgm:pt>
    <dgm:pt modelId="{6E0CB0F3-E3AA-44B7-B2C1-21D4B2F4E699}" type="pres">
      <dgm:prSet presAssocID="{C55A0CCA-6E47-4192-BF6B-B0351AF7F441}" presName="spacing" presStyleCnt="0"/>
      <dgm:spPr/>
    </dgm:pt>
    <dgm:pt modelId="{E03F52E4-2E36-4D66-838E-625155733BD8}" type="pres">
      <dgm:prSet presAssocID="{9D63C628-7D1D-42D8-8900-C06597991ED3}" presName="composite" presStyleCnt="0"/>
      <dgm:spPr/>
    </dgm:pt>
    <dgm:pt modelId="{047ADC99-0D78-4601-89CB-2C079CC07617}" type="pres">
      <dgm:prSet presAssocID="{9D63C628-7D1D-42D8-8900-C06597991ED3}" presName="imgShp" presStyleLbl="fgImgPlace1" presStyleIdx="1" presStyleCnt="3" custLinFactX="200000" custLinFactNeighborX="211366" custLinFactNeighborY="158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F319A11-D2DD-4FE2-AEF0-3942DE1525CE}" type="pres">
      <dgm:prSet presAssocID="{9D63C628-7D1D-42D8-8900-C06597991ED3}" presName="txShp" presStyleLbl="node1" presStyleIdx="1" presStyleCnt="3" custFlipHor="1" custLinFactNeighborX="-8365" custLinFactNeighborY="646">
        <dgm:presLayoutVars>
          <dgm:bulletEnabled val="1"/>
        </dgm:presLayoutVars>
      </dgm:prSet>
      <dgm:spPr/>
    </dgm:pt>
    <dgm:pt modelId="{E2275990-0941-42F7-B480-625E7EBB30EB}" type="pres">
      <dgm:prSet presAssocID="{24B2B053-F9DE-485A-A0CE-E31F0D5F8132}" presName="spacing" presStyleCnt="0"/>
      <dgm:spPr/>
    </dgm:pt>
    <dgm:pt modelId="{664CDDC1-4529-4914-AF97-C3D813882056}" type="pres">
      <dgm:prSet presAssocID="{74455876-33F6-416D-9D54-DCB3611CF7C0}" presName="composite" presStyleCnt="0"/>
      <dgm:spPr/>
    </dgm:pt>
    <dgm:pt modelId="{5485A785-461C-45B5-96A7-4A0B768B3F7F}" type="pres">
      <dgm:prSet presAssocID="{74455876-33F6-416D-9D54-DCB3611CF7C0}" presName="imgShp" presStyleLbl="fgImgPlace1" presStyleIdx="2" presStyleCnt="3" custLinFactX="200000" custLinFactNeighborX="211365" custLinFactNeighborY="-770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C09490BC-AACB-4BA7-A1D1-23D13ABC77A4}" type="pres">
      <dgm:prSet presAssocID="{74455876-33F6-416D-9D54-DCB3611CF7C0}" presName="txShp" presStyleLbl="node1" presStyleIdx="2" presStyleCnt="3" custFlipHor="1" custLinFactNeighborX="-8365" custLinFactNeighborY="1545">
        <dgm:presLayoutVars>
          <dgm:bulletEnabled val="1"/>
        </dgm:presLayoutVars>
      </dgm:prSet>
      <dgm:spPr/>
    </dgm:pt>
  </dgm:ptLst>
  <dgm:cxnLst>
    <dgm:cxn modelId="{718BBC30-64CF-4FD9-859D-C6C3FFE0F40F}" srcId="{B41AFDF8-D678-4F79-B44C-55BB3496E269}" destId="{13F3D5AE-9AFD-4662-81BC-32FD2A2AFE7B}" srcOrd="0" destOrd="0" parTransId="{7B6BD59D-9D5C-4E19-9A9E-BD98C2583918}" sibTransId="{C55A0CCA-6E47-4192-BF6B-B0351AF7F441}"/>
    <dgm:cxn modelId="{A793BE53-A564-41B9-8EF6-891F897BC578}" type="presOf" srcId="{74455876-33F6-416D-9D54-DCB3611CF7C0}" destId="{C09490BC-AACB-4BA7-A1D1-23D13ABC77A4}" srcOrd="0" destOrd="0" presId="urn:microsoft.com/office/officeart/2005/8/layout/vList3"/>
    <dgm:cxn modelId="{36C8B28B-6472-4F35-A334-E513814FFA40}" type="presOf" srcId="{B41AFDF8-D678-4F79-B44C-55BB3496E269}" destId="{9070CDB1-03BC-4F36-96C7-877E490C669C}" srcOrd="0" destOrd="0" presId="urn:microsoft.com/office/officeart/2005/8/layout/vList3"/>
    <dgm:cxn modelId="{9438559A-40C1-410F-BBC2-623F9AD4CAD5}" srcId="{B41AFDF8-D678-4F79-B44C-55BB3496E269}" destId="{9D63C628-7D1D-42D8-8900-C06597991ED3}" srcOrd="1" destOrd="0" parTransId="{080BC214-A644-4092-B5B6-42F289B97E5F}" sibTransId="{24B2B053-F9DE-485A-A0CE-E31F0D5F8132}"/>
    <dgm:cxn modelId="{6DC4EAA6-54CB-478A-96F9-6793225F3BEF}" type="presOf" srcId="{13F3D5AE-9AFD-4662-81BC-32FD2A2AFE7B}" destId="{7630C258-D438-4C7F-96F8-9BCD478DDBD0}" srcOrd="0" destOrd="0" presId="urn:microsoft.com/office/officeart/2005/8/layout/vList3"/>
    <dgm:cxn modelId="{923453C7-9FC7-4BA6-855A-D293408E9E9D}" type="presOf" srcId="{9D63C628-7D1D-42D8-8900-C06597991ED3}" destId="{CF319A11-D2DD-4FE2-AEF0-3942DE1525CE}" srcOrd="0" destOrd="0" presId="urn:microsoft.com/office/officeart/2005/8/layout/vList3"/>
    <dgm:cxn modelId="{ADBE48DD-A687-4C42-BDD8-6968C896EC98}" srcId="{B41AFDF8-D678-4F79-B44C-55BB3496E269}" destId="{74455876-33F6-416D-9D54-DCB3611CF7C0}" srcOrd="2" destOrd="0" parTransId="{00962385-566F-4376-8610-1445FEEC5DE9}" sibTransId="{DE876BB2-48E6-4EE7-B720-8AECFF9BB4D7}"/>
    <dgm:cxn modelId="{F9C9887F-F8C4-401E-B160-067DB9A70C11}" type="presParOf" srcId="{9070CDB1-03BC-4F36-96C7-877E490C669C}" destId="{AADCDCED-9FC6-4756-A7EE-42E42C871674}" srcOrd="0" destOrd="0" presId="urn:microsoft.com/office/officeart/2005/8/layout/vList3"/>
    <dgm:cxn modelId="{576F2835-1037-4D46-8378-1606DE35E136}" type="presParOf" srcId="{AADCDCED-9FC6-4756-A7EE-42E42C871674}" destId="{87857B97-9E1E-41D3-8937-097139D453D6}" srcOrd="0" destOrd="0" presId="urn:microsoft.com/office/officeart/2005/8/layout/vList3"/>
    <dgm:cxn modelId="{BBA0CEE4-E854-4352-82DA-97DC5437622C}" type="presParOf" srcId="{AADCDCED-9FC6-4756-A7EE-42E42C871674}" destId="{7630C258-D438-4C7F-96F8-9BCD478DDBD0}" srcOrd="1" destOrd="0" presId="urn:microsoft.com/office/officeart/2005/8/layout/vList3"/>
    <dgm:cxn modelId="{242A5E6A-04BC-4C55-A2B9-47A122723D69}" type="presParOf" srcId="{9070CDB1-03BC-4F36-96C7-877E490C669C}" destId="{6E0CB0F3-E3AA-44B7-B2C1-21D4B2F4E699}" srcOrd="1" destOrd="0" presId="urn:microsoft.com/office/officeart/2005/8/layout/vList3"/>
    <dgm:cxn modelId="{87410FD8-49CB-4986-9D7A-0577D51CC994}" type="presParOf" srcId="{9070CDB1-03BC-4F36-96C7-877E490C669C}" destId="{E03F52E4-2E36-4D66-838E-625155733BD8}" srcOrd="2" destOrd="0" presId="urn:microsoft.com/office/officeart/2005/8/layout/vList3"/>
    <dgm:cxn modelId="{0085B583-C604-4CCC-ACAD-121D07077533}" type="presParOf" srcId="{E03F52E4-2E36-4D66-838E-625155733BD8}" destId="{047ADC99-0D78-4601-89CB-2C079CC07617}" srcOrd="0" destOrd="0" presId="urn:microsoft.com/office/officeart/2005/8/layout/vList3"/>
    <dgm:cxn modelId="{12071687-BC97-405E-ABCE-5FC2E67F0110}" type="presParOf" srcId="{E03F52E4-2E36-4D66-838E-625155733BD8}" destId="{CF319A11-D2DD-4FE2-AEF0-3942DE1525CE}" srcOrd="1" destOrd="0" presId="urn:microsoft.com/office/officeart/2005/8/layout/vList3"/>
    <dgm:cxn modelId="{850162F0-881C-4A38-B151-732E0A3402B3}" type="presParOf" srcId="{9070CDB1-03BC-4F36-96C7-877E490C669C}" destId="{E2275990-0941-42F7-B480-625E7EBB30EB}" srcOrd="3" destOrd="0" presId="urn:microsoft.com/office/officeart/2005/8/layout/vList3"/>
    <dgm:cxn modelId="{4E83B823-B39B-4511-A659-30AEE8F1F077}" type="presParOf" srcId="{9070CDB1-03BC-4F36-96C7-877E490C669C}" destId="{664CDDC1-4529-4914-AF97-C3D813882056}" srcOrd="4" destOrd="0" presId="urn:microsoft.com/office/officeart/2005/8/layout/vList3"/>
    <dgm:cxn modelId="{8A81EF8E-AF91-4B4D-867D-5095EBA28796}" type="presParOf" srcId="{664CDDC1-4529-4914-AF97-C3D813882056}" destId="{5485A785-461C-45B5-96A7-4A0B768B3F7F}" srcOrd="0" destOrd="0" presId="urn:microsoft.com/office/officeart/2005/8/layout/vList3"/>
    <dgm:cxn modelId="{6B82D432-4838-4BC0-B182-1AC2D4D6B929}" type="presParOf" srcId="{664CDDC1-4529-4914-AF97-C3D813882056}" destId="{C09490BC-AACB-4BA7-A1D1-23D13ABC77A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636CEC2-C00B-456A-8017-65A6081E506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0D05D755-0881-4416-882D-FB232BD0743A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Functional tests</a:t>
          </a:r>
        </a:p>
      </dgm:t>
    </dgm:pt>
    <dgm:pt modelId="{69659171-1AAB-4D2B-AC52-078DCAFD6FB3}" type="parTrans" cxnId="{69CC0441-0F01-4B93-83EC-7F07A5C01F0C}">
      <dgm:prSet/>
      <dgm:spPr/>
      <dgm:t>
        <a:bodyPr/>
        <a:lstStyle/>
        <a:p>
          <a:endParaRPr lang="en-US"/>
        </a:p>
      </dgm:t>
    </dgm:pt>
    <dgm:pt modelId="{9832A48C-EF43-41A2-AD7E-14EA9D8D9FC6}" type="sibTrans" cxnId="{69CC0441-0F01-4B93-83EC-7F07A5C01F0C}">
      <dgm:prSet/>
      <dgm:spPr/>
      <dgm:t>
        <a:bodyPr/>
        <a:lstStyle/>
        <a:p>
          <a:endParaRPr lang="en-US"/>
        </a:p>
      </dgm:t>
    </dgm:pt>
    <dgm:pt modelId="{C8D4BA78-8056-4081-AFCD-681EB0A67579}">
      <dgm:prSet phldrT="[Text]"/>
      <dgm:spPr/>
      <dgm:t>
        <a:bodyPr/>
        <a:lstStyle/>
        <a:p>
          <a:r>
            <a:rPr lang="en-US" dirty="0"/>
            <a:t>Security tests</a:t>
          </a:r>
        </a:p>
      </dgm:t>
    </dgm:pt>
    <dgm:pt modelId="{5C3A142F-6280-4ED1-B216-3A26517BB687}" type="parTrans" cxnId="{7B99D017-DC58-4DBF-91F5-96BA60854A9D}">
      <dgm:prSet/>
      <dgm:spPr/>
      <dgm:t>
        <a:bodyPr/>
        <a:lstStyle/>
        <a:p>
          <a:endParaRPr lang="en-US"/>
        </a:p>
      </dgm:t>
    </dgm:pt>
    <dgm:pt modelId="{E0D7E687-F59C-40E5-A9A5-7AFD00867E55}" type="sibTrans" cxnId="{7B99D017-DC58-4DBF-91F5-96BA60854A9D}">
      <dgm:prSet/>
      <dgm:spPr/>
      <dgm:t>
        <a:bodyPr/>
        <a:lstStyle/>
        <a:p>
          <a:endParaRPr lang="en-US"/>
        </a:p>
      </dgm:t>
    </dgm:pt>
    <dgm:pt modelId="{419CCF31-33F3-48DE-A402-EDA2097ECD2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Interface And Integration</a:t>
          </a:r>
        </a:p>
      </dgm:t>
    </dgm:pt>
    <dgm:pt modelId="{D582C2EC-32AE-4165-8261-EA3301627F71}" type="parTrans" cxnId="{6A328994-AD47-4540-AAAD-CB9142B18957}">
      <dgm:prSet/>
      <dgm:spPr/>
      <dgm:t>
        <a:bodyPr/>
        <a:lstStyle/>
        <a:p>
          <a:endParaRPr lang="en-US"/>
        </a:p>
      </dgm:t>
    </dgm:pt>
    <dgm:pt modelId="{F3744214-0EE4-404C-9B49-1E2D30FE4C56}" type="sibTrans" cxnId="{6A328994-AD47-4540-AAAD-CB9142B18957}">
      <dgm:prSet/>
      <dgm:spPr/>
      <dgm:t>
        <a:bodyPr/>
        <a:lstStyle/>
        <a:p>
          <a:endParaRPr lang="en-US"/>
        </a:p>
      </dgm:t>
    </dgm:pt>
    <dgm:pt modelId="{569D3F6C-2538-421C-83EF-0CA7E71B95E3}" type="pres">
      <dgm:prSet presAssocID="{0636CEC2-C00B-456A-8017-65A6081E5065}" presName="linearFlow" presStyleCnt="0">
        <dgm:presLayoutVars>
          <dgm:dir/>
          <dgm:resizeHandles val="exact"/>
        </dgm:presLayoutVars>
      </dgm:prSet>
      <dgm:spPr/>
    </dgm:pt>
    <dgm:pt modelId="{DF35CAB7-BDF4-430E-BFDA-691495C5513B}" type="pres">
      <dgm:prSet presAssocID="{0D05D755-0881-4416-882D-FB232BD0743A}" presName="composite" presStyleCnt="0"/>
      <dgm:spPr/>
    </dgm:pt>
    <dgm:pt modelId="{2A500C6E-C4D6-4CEC-95CD-D09448D709BF}" type="pres">
      <dgm:prSet presAssocID="{0D05D755-0881-4416-882D-FB232BD0743A}" presName="imgShp" presStyleLbl="fgImgPlace1" presStyleIdx="0" presStyleCnt="3" custAng="5400000" custLinFactNeighborX="77" custLinFactNeighborY="-109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62E85C0-37FF-4A9A-8386-34176AEF8241}" type="pres">
      <dgm:prSet presAssocID="{0D05D755-0881-4416-882D-FB232BD0743A}" presName="txShp" presStyleLbl="node1" presStyleIdx="0" presStyleCnt="3" custLinFactNeighborX="307" custLinFactNeighborY="-1734">
        <dgm:presLayoutVars>
          <dgm:bulletEnabled val="1"/>
        </dgm:presLayoutVars>
      </dgm:prSet>
      <dgm:spPr/>
    </dgm:pt>
    <dgm:pt modelId="{27F8F468-B56A-4B9A-93F7-C62F54E29CBE}" type="pres">
      <dgm:prSet presAssocID="{9832A48C-EF43-41A2-AD7E-14EA9D8D9FC6}" presName="spacing" presStyleCnt="0"/>
      <dgm:spPr/>
    </dgm:pt>
    <dgm:pt modelId="{0BE44C32-BA09-4B79-801C-6CAE48B03983}" type="pres">
      <dgm:prSet presAssocID="{C8D4BA78-8056-4081-AFCD-681EB0A67579}" presName="composite" presStyleCnt="0"/>
      <dgm:spPr/>
    </dgm:pt>
    <dgm:pt modelId="{05E4C5F6-BA19-4F6A-BB37-BA396E0F5FD5}" type="pres">
      <dgm:prSet presAssocID="{C8D4BA78-8056-4081-AFCD-681EB0A67579}" presName="imgShp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B0D5D47-2640-4A74-A570-31A6021B728B}" type="pres">
      <dgm:prSet presAssocID="{C8D4BA78-8056-4081-AFCD-681EB0A67579}" presName="txShp" presStyleLbl="node1" presStyleIdx="1" presStyleCnt="3">
        <dgm:presLayoutVars>
          <dgm:bulletEnabled val="1"/>
        </dgm:presLayoutVars>
      </dgm:prSet>
      <dgm:spPr/>
    </dgm:pt>
    <dgm:pt modelId="{F7CCD3F2-DE3D-4999-BBCE-3E40B6BDE0FA}" type="pres">
      <dgm:prSet presAssocID="{E0D7E687-F59C-40E5-A9A5-7AFD00867E55}" presName="spacing" presStyleCnt="0"/>
      <dgm:spPr/>
    </dgm:pt>
    <dgm:pt modelId="{2E9FDEB6-320B-4BB4-897D-10C99FF8B84E}" type="pres">
      <dgm:prSet presAssocID="{419CCF31-33F3-48DE-A402-EDA2097ECD2A}" presName="composite" presStyleCnt="0"/>
      <dgm:spPr/>
    </dgm:pt>
    <dgm:pt modelId="{89E05E6A-F07E-43DA-BD07-361C28187AB7}" type="pres">
      <dgm:prSet presAssocID="{419CCF31-33F3-48DE-A402-EDA2097ECD2A}" presName="imgShp" presStyleLbl="fgImgPlace1" presStyleIdx="2" presStyleCnt="3" custLinFactNeighborX="2361" custLinFactNeighborY="24288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9449" t="1938" r="12860" b="11048"/>
          </a:stretch>
        </a:blipFill>
      </dgm:spPr>
    </dgm:pt>
    <dgm:pt modelId="{B35E3904-A6FC-4504-B2DE-C24E5C1C26FF}" type="pres">
      <dgm:prSet presAssocID="{419CCF31-33F3-48DE-A402-EDA2097ECD2A}" presName="txShp" presStyleLbl="node1" presStyleIdx="2" presStyleCnt="3">
        <dgm:presLayoutVars>
          <dgm:bulletEnabled val="1"/>
        </dgm:presLayoutVars>
      </dgm:prSet>
      <dgm:spPr/>
    </dgm:pt>
  </dgm:ptLst>
  <dgm:cxnLst>
    <dgm:cxn modelId="{7B99D017-DC58-4DBF-91F5-96BA60854A9D}" srcId="{0636CEC2-C00B-456A-8017-65A6081E5065}" destId="{C8D4BA78-8056-4081-AFCD-681EB0A67579}" srcOrd="1" destOrd="0" parTransId="{5C3A142F-6280-4ED1-B216-3A26517BB687}" sibTransId="{E0D7E687-F59C-40E5-A9A5-7AFD00867E55}"/>
    <dgm:cxn modelId="{0C2AC731-6057-40C8-BC3B-85CE361CC5DE}" type="presOf" srcId="{419CCF31-33F3-48DE-A402-EDA2097ECD2A}" destId="{B35E3904-A6FC-4504-B2DE-C24E5C1C26FF}" srcOrd="0" destOrd="0" presId="urn:microsoft.com/office/officeart/2005/8/layout/vList3"/>
    <dgm:cxn modelId="{69CC0441-0F01-4B93-83EC-7F07A5C01F0C}" srcId="{0636CEC2-C00B-456A-8017-65A6081E5065}" destId="{0D05D755-0881-4416-882D-FB232BD0743A}" srcOrd="0" destOrd="0" parTransId="{69659171-1AAB-4D2B-AC52-078DCAFD6FB3}" sibTransId="{9832A48C-EF43-41A2-AD7E-14EA9D8D9FC6}"/>
    <dgm:cxn modelId="{B056884D-4B66-42A9-85A3-EA93396CF85C}" type="presOf" srcId="{0636CEC2-C00B-456A-8017-65A6081E5065}" destId="{569D3F6C-2538-421C-83EF-0CA7E71B95E3}" srcOrd="0" destOrd="0" presId="urn:microsoft.com/office/officeart/2005/8/layout/vList3"/>
    <dgm:cxn modelId="{6E640E72-A231-4B79-8DE2-B1DC60F1CD08}" type="presOf" srcId="{C8D4BA78-8056-4081-AFCD-681EB0A67579}" destId="{CB0D5D47-2640-4A74-A570-31A6021B728B}" srcOrd="0" destOrd="0" presId="urn:microsoft.com/office/officeart/2005/8/layout/vList3"/>
    <dgm:cxn modelId="{6A328994-AD47-4540-AAAD-CB9142B18957}" srcId="{0636CEC2-C00B-456A-8017-65A6081E5065}" destId="{419CCF31-33F3-48DE-A402-EDA2097ECD2A}" srcOrd="2" destOrd="0" parTransId="{D582C2EC-32AE-4165-8261-EA3301627F71}" sibTransId="{F3744214-0EE4-404C-9B49-1E2D30FE4C56}"/>
    <dgm:cxn modelId="{F90A6FF5-6918-4B44-963E-9BAEC7387880}" type="presOf" srcId="{0D05D755-0881-4416-882D-FB232BD0743A}" destId="{A62E85C0-37FF-4A9A-8386-34176AEF8241}" srcOrd="0" destOrd="0" presId="urn:microsoft.com/office/officeart/2005/8/layout/vList3"/>
    <dgm:cxn modelId="{2183B648-C6D3-4F61-8998-D7306F89AD23}" type="presParOf" srcId="{569D3F6C-2538-421C-83EF-0CA7E71B95E3}" destId="{DF35CAB7-BDF4-430E-BFDA-691495C5513B}" srcOrd="0" destOrd="0" presId="urn:microsoft.com/office/officeart/2005/8/layout/vList3"/>
    <dgm:cxn modelId="{F1C704D1-12C5-490E-AF22-A0222F57E92B}" type="presParOf" srcId="{DF35CAB7-BDF4-430E-BFDA-691495C5513B}" destId="{2A500C6E-C4D6-4CEC-95CD-D09448D709BF}" srcOrd="0" destOrd="0" presId="urn:microsoft.com/office/officeart/2005/8/layout/vList3"/>
    <dgm:cxn modelId="{B8AB0007-1FA3-4A1A-847C-493D4FE928AD}" type="presParOf" srcId="{DF35CAB7-BDF4-430E-BFDA-691495C5513B}" destId="{A62E85C0-37FF-4A9A-8386-34176AEF8241}" srcOrd="1" destOrd="0" presId="urn:microsoft.com/office/officeart/2005/8/layout/vList3"/>
    <dgm:cxn modelId="{172B3BDF-3D19-455C-8740-A8AEB14B569A}" type="presParOf" srcId="{569D3F6C-2538-421C-83EF-0CA7E71B95E3}" destId="{27F8F468-B56A-4B9A-93F7-C62F54E29CBE}" srcOrd="1" destOrd="0" presId="urn:microsoft.com/office/officeart/2005/8/layout/vList3"/>
    <dgm:cxn modelId="{FBDAA7D9-8179-4528-B858-D17B9E47016B}" type="presParOf" srcId="{569D3F6C-2538-421C-83EF-0CA7E71B95E3}" destId="{0BE44C32-BA09-4B79-801C-6CAE48B03983}" srcOrd="2" destOrd="0" presId="urn:microsoft.com/office/officeart/2005/8/layout/vList3"/>
    <dgm:cxn modelId="{C67B6BE8-7472-485F-879B-8C01AA5136CD}" type="presParOf" srcId="{0BE44C32-BA09-4B79-801C-6CAE48B03983}" destId="{05E4C5F6-BA19-4F6A-BB37-BA396E0F5FD5}" srcOrd="0" destOrd="0" presId="urn:microsoft.com/office/officeart/2005/8/layout/vList3"/>
    <dgm:cxn modelId="{B4A724CF-5231-465E-BF6F-B2460CA35BBE}" type="presParOf" srcId="{0BE44C32-BA09-4B79-801C-6CAE48B03983}" destId="{CB0D5D47-2640-4A74-A570-31A6021B728B}" srcOrd="1" destOrd="0" presId="urn:microsoft.com/office/officeart/2005/8/layout/vList3"/>
    <dgm:cxn modelId="{FF580CAF-11AB-40E3-976A-2B9A36C37725}" type="presParOf" srcId="{569D3F6C-2538-421C-83EF-0CA7E71B95E3}" destId="{F7CCD3F2-DE3D-4999-BBCE-3E40B6BDE0FA}" srcOrd="3" destOrd="0" presId="urn:microsoft.com/office/officeart/2005/8/layout/vList3"/>
    <dgm:cxn modelId="{13B5E420-6A46-4220-9508-44C520B36D8D}" type="presParOf" srcId="{569D3F6C-2538-421C-83EF-0CA7E71B95E3}" destId="{2E9FDEB6-320B-4BB4-897D-10C99FF8B84E}" srcOrd="4" destOrd="0" presId="urn:microsoft.com/office/officeart/2005/8/layout/vList3"/>
    <dgm:cxn modelId="{3D958E46-2E0C-453C-A654-2074C2A688BD}" type="presParOf" srcId="{2E9FDEB6-320B-4BB4-897D-10C99FF8B84E}" destId="{89E05E6A-F07E-43DA-BD07-361C28187AB7}" srcOrd="0" destOrd="0" presId="urn:microsoft.com/office/officeart/2005/8/layout/vList3"/>
    <dgm:cxn modelId="{256D09FB-4ED2-4ACE-8EE4-8CFCC071296D}" type="presParOf" srcId="{2E9FDEB6-320B-4BB4-897D-10C99FF8B84E}" destId="{B35E3904-A6FC-4504-B2DE-C24E5C1C26F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41AFDF8-D678-4F79-B44C-55BB3496E26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3F3D5AE-9AFD-4662-81BC-32FD2A2AFE7B}">
      <dgm:prSet phldrT="[Text]"/>
      <dgm:spPr>
        <a:solidFill>
          <a:schemeClr val="accent4"/>
        </a:solidFill>
      </dgm:spPr>
      <dgm:t>
        <a:bodyPr/>
        <a:lstStyle/>
        <a:p>
          <a:pPr algn="ctr"/>
          <a:r>
            <a:rPr lang="en-US" dirty="0"/>
            <a:t>Usability tests </a:t>
          </a:r>
        </a:p>
      </dgm:t>
    </dgm:pt>
    <dgm:pt modelId="{7B6BD59D-9D5C-4E19-9A9E-BD98C2583918}" type="parTrans" cxnId="{718BBC30-64CF-4FD9-859D-C6C3FFE0F40F}">
      <dgm:prSet/>
      <dgm:spPr/>
      <dgm:t>
        <a:bodyPr/>
        <a:lstStyle/>
        <a:p>
          <a:endParaRPr lang="en-US"/>
        </a:p>
      </dgm:t>
    </dgm:pt>
    <dgm:pt modelId="{C55A0CCA-6E47-4192-BF6B-B0351AF7F441}" type="sibTrans" cxnId="{718BBC30-64CF-4FD9-859D-C6C3FFE0F40F}">
      <dgm:prSet/>
      <dgm:spPr/>
      <dgm:t>
        <a:bodyPr/>
        <a:lstStyle/>
        <a:p>
          <a:endParaRPr lang="en-US"/>
        </a:p>
      </dgm:t>
    </dgm:pt>
    <dgm:pt modelId="{9D63C628-7D1D-42D8-8900-C06597991ED3}">
      <dgm:prSet phldrT="[Text]"/>
      <dgm:spPr>
        <a:solidFill>
          <a:srgbClr val="C00000"/>
        </a:solidFill>
      </dgm:spPr>
      <dgm:t>
        <a:bodyPr/>
        <a:lstStyle/>
        <a:p>
          <a:pPr algn="ctr"/>
          <a:r>
            <a:rPr lang="en-US" dirty="0"/>
            <a:t>Survival And Recovery  </a:t>
          </a:r>
        </a:p>
      </dgm:t>
    </dgm:pt>
    <dgm:pt modelId="{080BC214-A644-4092-B5B6-42F289B97E5F}" type="parTrans" cxnId="{9438559A-40C1-410F-BBC2-623F9AD4CAD5}">
      <dgm:prSet/>
      <dgm:spPr/>
      <dgm:t>
        <a:bodyPr/>
        <a:lstStyle/>
        <a:p>
          <a:endParaRPr lang="en-US"/>
        </a:p>
      </dgm:t>
    </dgm:pt>
    <dgm:pt modelId="{24B2B053-F9DE-485A-A0CE-E31F0D5F8132}" type="sibTrans" cxnId="{9438559A-40C1-410F-BBC2-623F9AD4CAD5}">
      <dgm:prSet/>
      <dgm:spPr/>
      <dgm:t>
        <a:bodyPr/>
        <a:lstStyle/>
        <a:p>
          <a:endParaRPr lang="en-US"/>
        </a:p>
      </dgm:t>
    </dgm:pt>
    <dgm:pt modelId="{74455876-33F6-416D-9D54-DCB3611CF7C0}">
      <dgm:prSet phldrT="[Text]"/>
      <dgm:spPr>
        <a:solidFill>
          <a:srgbClr val="9C25FF"/>
        </a:solidFill>
      </dgm:spPr>
      <dgm:t>
        <a:bodyPr/>
        <a:lstStyle/>
        <a:p>
          <a:r>
            <a:rPr lang="en-US" dirty="0"/>
            <a:t>G.U.I tests </a:t>
          </a:r>
        </a:p>
      </dgm:t>
    </dgm:pt>
    <dgm:pt modelId="{00962385-566F-4376-8610-1445FEEC5DE9}" type="parTrans" cxnId="{ADBE48DD-A687-4C42-BDD8-6968C896EC98}">
      <dgm:prSet/>
      <dgm:spPr/>
      <dgm:t>
        <a:bodyPr/>
        <a:lstStyle/>
        <a:p>
          <a:endParaRPr lang="en-US"/>
        </a:p>
      </dgm:t>
    </dgm:pt>
    <dgm:pt modelId="{DE876BB2-48E6-4EE7-B720-8AECFF9BB4D7}" type="sibTrans" cxnId="{ADBE48DD-A687-4C42-BDD8-6968C896EC98}">
      <dgm:prSet/>
      <dgm:spPr/>
      <dgm:t>
        <a:bodyPr/>
        <a:lstStyle/>
        <a:p>
          <a:endParaRPr lang="en-US"/>
        </a:p>
      </dgm:t>
    </dgm:pt>
    <dgm:pt modelId="{9070CDB1-03BC-4F36-96C7-877E490C669C}" type="pres">
      <dgm:prSet presAssocID="{B41AFDF8-D678-4F79-B44C-55BB3496E269}" presName="linearFlow" presStyleCnt="0">
        <dgm:presLayoutVars>
          <dgm:dir/>
          <dgm:resizeHandles val="exact"/>
        </dgm:presLayoutVars>
      </dgm:prSet>
      <dgm:spPr/>
    </dgm:pt>
    <dgm:pt modelId="{AADCDCED-9FC6-4756-A7EE-42E42C871674}" type="pres">
      <dgm:prSet presAssocID="{13F3D5AE-9AFD-4662-81BC-32FD2A2AFE7B}" presName="composite" presStyleCnt="0"/>
      <dgm:spPr/>
    </dgm:pt>
    <dgm:pt modelId="{87857B97-9E1E-41D3-8937-097139D453D6}" type="pres">
      <dgm:prSet presAssocID="{13F3D5AE-9AFD-4662-81BC-32FD2A2AFE7B}" presName="imgShp" presStyleLbl="fgImgPlace1" presStyleIdx="0" presStyleCnt="3" custLinFactX="200000" custLinFactNeighborX="211366" custLinFactNeighborY="22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7630C258-D438-4C7F-96F8-9BCD478DDBD0}" type="pres">
      <dgm:prSet presAssocID="{13F3D5AE-9AFD-4662-81BC-32FD2A2AFE7B}" presName="txShp" presStyleLbl="node1" presStyleIdx="0" presStyleCnt="3" custFlipHor="1" custLinFactNeighborX="-8474" custLinFactNeighborY="-1998">
        <dgm:presLayoutVars>
          <dgm:bulletEnabled val="1"/>
        </dgm:presLayoutVars>
      </dgm:prSet>
      <dgm:spPr/>
    </dgm:pt>
    <dgm:pt modelId="{6E0CB0F3-E3AA-44B7-B2C1-21D4B2F4E699}" type="pres">
      <dgm:prSet presAssocID="{C55A0CCA-6E47-4192-BF6B-B0351AF7F441}" presName="spacing" presStyleCnt="0"/>
      <dgm:spPr/>
    </dgm:pt>
    <dgm:pt modelId="{E03F52E4-2E36-4D66-838E-625155733BD8}" type="pres">
      <dgm:prSet presAssocID="{9D63C628-7D1D-42D8-8900-C06597991ED3}" presName="composite" presStyleCnt="0"/>
      <dgm:spPr/>
    </dgm:pt>
    <dgm:pt modelId="{047ADC99-0D78-4601-89CB-2C079CC07617}" type="pres">
      <dgm:prSet presAssocID="{9D63C628-7D1D-42D8-8900-C06597991ED3}" presName="imgShp" presStyleLbl="fgImgPlace1" presStyleIdx="1" presStyleCnt="3" custLinFactX="200000" custLinFactNeighborX="211366" custLinFactNeighborY="158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F319A11-D2DD-4FE2-AEF0-3942DE1525CE}" type="pres">
      <dgm:prSet presAssocID="{9D63C628-7D1D-42D8-8900-C06597991ED3}" presName="txShp" presStyleLbl="node1" presStyleIdx="1" presStyleCnt="3" custFlipHor="1" custLinFactNeighborX="-8365" custLinFactNeighborY="646">
        <dgm:presLayoutVars>
          <dgm:bulletEnabled val="1"/>
        </dgm:presLayoutVars>
      </dgm:prSet>
      <dgm:spPr/>
    </dgm:pt>
    <dgm:pt modelId="{E2275990-0941-42F7-B480-625E7EBB30EB}" type="pres">
      <dgm:prSet presAssocID="{24B2B053-F9DE-485A-A0CE-E31F0D5F8132}" presName="spacing" presStyleCnt="0"/>
      <dgm:spPr/>
    </dgm:pt>
    <dgm:pt modelId="{664CDDC1-4529-4914-AF97-C3D813882056}" type="pres">
      <dgm:prSet presAssocID="{74455876-33F6-416D-9D54-DCB3611CF7C0}" presName="composite" presStyleCnt="0"/>
      <dgm:spPr/>
    </dgm:pt>
    <dgm:pt modelId="{5485A785-461C-45B5-96A7-4A0B768B3F7F}" type="pres">
      <dgm:prSet presAssocID="{74455876-33F6-416D-9D54-DCB3611CF7C0}" presName="imgShp" presStyleLbl="fgImgPlace1" presStyleIdx="2" presStyleCnt="3" custLinFactX="200000" custLinFactNeighborX="211365" custLinFactNeighborY="-770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C09490BC-AACB-4BA7-A1D1-23D13ABC77A4}" type="pres">
      <dgm:prSet presAssocID="{74455876-33F6-416D-9D54-DCB3611CF7C0}" presName="txShp" presStyleLbl="node1" presStyleIdx="2" presStyleCnt="3" custFlipHor="1" custLinFactNeighborX="-8365" custLinFactNeighborY="1545">
        <dgm:presLayoutVars>
          <dgm:bulletEnabled val="1"/>
        </dgm:presLayoutVars>
      </dgm:prSet>
      <dgm:spPr/>
    </dgm:pt>
  </dgm:ptLst>
  <dgm:cxnLst>
    <dgm:cxn modelId="{718BBC30-64CF-4FD9-859D-C6C3FFE0F40F}" srcId="{B41AFDF8-D678-4F79-B44C-55BB3496E269}" destId="{13F3D5AE-9AFD-4662-81BC-32FD2A2AFE7B}" srcOrd="0" destOrd="0" parTransId="{7B6BD59D-9D5C-4E19-9A9E-BD98C2583918}" sibTransId="{C55A0CCA-6E47-4192-BF6B-B0351AF7F441}"/>
    <dgm:cxn modelId="{A793BE53-A564-41B9-8EF6-891F897BC578}" type="presOf" srcId="{74455876-33F6-416D-9D54-DCB3611CF7C0}" destId="{C09490BC-AACB-4BA7-A1D1-23D13ABC77A4}" srcOrd="0" destOrd="0" presId="urn:microsoft.com/office/officeart/2005/8/layout/vList3"/>
    <dgm:cxn modelId="{36C8B28B-6472-4F35-A334-E513814FFA40}" type="presOf" srcId="{B41AFDF8-D678-4F79-B44C-55BB3496E269}" destId="{9070CDB1-03BC-4F36-96C7-877E490C669C}" srcOrd="0" destOrd="0" presId="urn:microsoft.com/office/officeart/2005/8/layout/vList3"/>
    <dgm:cxn modelId="{9438559A-40C1-410F-BBC2-623F9AD4CAD5}" srcId="{B41AFDF8-D678-4F79-B44C-55BB3496E269}" destId="{9D63C628-7D1D-42D8-8900-C06597991ED3}" srcOrd="1" destOrd="0" parTransId="{080BC214-A644-4092-B5B6-42F289B97E5F}" sibTransId="{24B2B053-F9DE-485A-A0CE-E31F0D5F8132}"/>
    <dgm:cxn modelId="{6DC4EAA6-54CB-478A-96F9-6793225F3BEF}" type="presOf" srcId="{13F3D5AE-9AFD-4662-81BC-32FD2A2AFE7B}" destId="{7630C258-D438-4C7F-96F8-9BCD478DDBD0}" srcOrd="0" destOrd="0" presId="urn:microsoft.com/office/officeart/2005/8/layout/vList3"/>
    <dgm:cxn modelId="{923453C7-9FC7-4BA6-855A-D293408E9E9D}" type="presOf" srcId="{9D63C628-7D1D-42D8-8900-C06597991ED3}" destId="{CF319A11-D2DD-4FE2-AEF0-3942DE1525CE}" srcOrd="0" destOrd="0" presId="urn:microsoft.com/office/officeart/2005/8/layout/vList3"/>
    <dgm:cxn modelId="{ADBE48DD-A687-4C42-BDD8-6968C896EC98}" srcId="{B41AFDF8-D678-4F79-B44C-55BB3496E269}" destId="{74455876-33F6-416D-9D54-DCB3611CF7C0}" srcOrd="2" destOrd="0" parTransId="{00962385-566F-4376-8610-1445FEEC5DE9}" sibTransId="{DE876BB2-48E6-4EE7-B720-8AECFF9BB4D7}"/>
    <dgm:cxn modelId="{F9C9887F-F8C4-401E-B160-067DB9A70C11}" type="presParOf" srcId="{9070CDB1-03BC-4F36-96C7-877E490C669C}" destId="{AADCDCED-9FC6-4756-A7EE-42E42C871674}" srcOrd="0" destOrd="0" presId="urn:microsoft.com/office/officeart/2005/8/layout/vList3"/>
    <dgm:cxn modelId="{576F2835-1037-4D46-8378-1606DE35E136}" type="presParOf" srcId="{AADCDCED-9FC6-4756-A7EE-42E42C871674}" destId="{87857B97-9E1E-41D3-8937-097139D453D6}" srcOrd="0" destOrd="0" presId="urn:microsoft.com/office/officeart/2005/8/layout/vList3"/>
    <dgm:cxn modelId="{BBA0CEE4-E854-4352-82DA-97DC5437622C}" type="presParOf" srcId="{AADCDCED-9FC6-4756-A7EE-42E42C871674}" destId="{7630C258-D438-4C7F-96F8-9BCD478DDBD0}" srcOrd="1" destOrd="0" presId="urn:microsoft.com/office/officeart/2005/8/layout/vList3"/>
    <dgm:cxn modelId="{242A5E6A-04BC-4C55-A2B9-47A122723D69}" type="presParOf" srcId="{9070CDB1-03BC-4F36-96C7-877E490C669C}" destId="{6E0CB0F3-E3AA-44B7-B2C1-21D4B2F4E699}" srcOrd="1" destOrd="0" presId="urn:microsoft.com/office/officeart/2005/8/layout/vList3"/>
    <dgm:cxn modelId="{87410FD8-49CB-4986-9D7A-0577D51CC994}" type="presParOf" srcId="{9070CDB1-03BC-4F36-96C7-877E490C669C}" destId="{E03F52E4-2E36-4D66-838E-625155733BD8}" srcOrd="2" destOrd="0" presId="urn:microsoft.com/office/officeart/2005/8/layout/vList3"/>
    <dgm:cxn modelId="{0085B583-C604-4CCC-ACAD-121D07077533}" type="presParOf" srcId="{E03F52E4-2E36-4D66-838E-625155733BD8}" destId="{047ADC99-0D78-4601-89CB-2C079CC07617}" srcOrd="0" destOrd="0" presId="urn:microsoft.com/office/officeart/2005/8/layout/vList3"/>
    <dgm:cxn modelId="{12071687-BC97-405E-ABCE-5FC2E67F0110}" type="presParOf" srcId="{E03F52E4-2E36-4D66-838E-625155733BD8}" destId="{CF319A11-D2DD-4FE2-AEF0-3942DE1525CE}" srcOrd="1" destOrd="0" presId="urn:microsoft.com/office/officeart/2005/8/layout/vList3"/>
    <dgm:cxn modelId="{850162F0-881C-4A38-B151-732E0A3402B3}" type="presParOf" srcId="{9070CDB1-03BC-4F36-96C7-877E490C669C}" destId="{E2275990-0941-42F7-B480-625E7EBB30EB}" srcOrd="3" destOrd="0" presId="urn:microsoft.com/office/officeart/2005/8/layout/vList3"/>
    <dgm:cxn modelId="{4E83B823-B39B-4511-A659-30AEE8F1F077}" type="presParOf" srcId="{9070CDB1-03BC-4F36-96C7-877E490C669C}" destId="{664CDDC1-4529-4914-AF97-C3D813882056}" srcOrd="4" destOrd="0" presId="urn:microsoft.com/office/officeart/2005/8/layout/vList3"/>
    <dgm:cxn modelId="{8A81EF8E-AF91-4B4D-867D-5095EBA28796}" type="presParOf" srcId="{664CDDC1-4529-4914-AF97-C3D813882056}" destId="{5485A785-461C-45B5-96A7-4A0B768B3F7F}" srcOrd="0" destOrd="0" presId="urn:microsoft.com/office/officeart/2005/8/layout/vList3"/>
    <dgm:cxn modelId="{6B82D432-4838-4BC0-B182-1AC2D4D6B929}" type="presParOf" srcId="{664CDDC1-4529-4914-AF97-C3D813882056}" destId="{C09490BC-AACB-4BA7-A1D1-23D13ABC77A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636CEC2-C00B-456A-8017-65A6081E506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0D05D755-0881-4416-882D-FB232BD0743A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Functional tests</a:t>
          </a:r>
        </a:p>
      </dgm:t>
    </dgm:pt>
    <dgm:pt modelId="{69659171-1AAB-4D2B-AC52-078DCAFD6FB3}" type="parTrans" cxnId="{69CC0441-0F01-4B93-83EC-7F07A5C01F0C}">
      <dgm:prSet/>
      <dgm:spPr/>
      <dgm:t>
        <a:bodyPr/>
        <a:lstStyle/>
        <a:p>
          <a:endParaRPr lang="en-US"/>
        </a:p>
      </dgm:t>
    </dgm:pt>
    <dgm:pt modelId="{9832A48C-EF43-41A2-AD7E-14EA9D8D9FC6}" type="sibTrans" cxnId="{69CC0441-0F01-4B93-83EC-7F07A5C01F0C}">
      <dgm:prSet/>
      <dgm:spPr/>
      <dgm:t>
        <a:bodyPr/>
        <a:lstStyle/>
        <a:p>
          <a:endParaRPr lang="en-US"/>
        </a:p>
      </dgm:t>
    </dgm:pt>
    <dgm:pt modelId="{C8D4BA78-8056-4081-AFCD-681EB0A67579}">
      <dgm:prSet phldrT="[Text]"/>
      <dgm:spPr/>
      <dgm:t>
        <a:bodyPr/>
        <a:lstStyle/>
        <a:p>
          <a:r>
            <a:rPr lang="en-US" dirty="0"/>
            <a:t>Security tests</a:t>
          </a:r>
        </a:p>
      </dgm:t>
    </dgm:pt>
    <dgm:pt modelId="{5C3A142F-6280-4ED1-B216-3A26517BB687}" type="parTrans" cxnId="{7B99D017-DC58-4DBF-91F5-96BA60854A9D}">
      <dgm:prSet/>
      <dgm:spPr/>
      <dgm:t>
        <a:bodyPr/>
        <a:lstStyle/>
        <a:p>
          <a:endParaRPr lang="en-US"/>
        </a:p>
      </dgm:t>
    </dgm:pt>
    <dgm:pt modelId="{E0D7E687-F59C-40E5-A9A5-7AFD00867E55}" type="sibTrans" cxnId="{7B99D017-DC58-4DBF-91F5-96BA60854A9D}">
      <dgm:prSet/>
      <dgm:spPr/>
      <dgm:t>
        <a:bodyPr/>
        <a:lstStyle/>
        <a:p>
          <a:endParaRPr lang="en-US"/>
        </a:p>
      </dgm:t>
    </dgm:pt>
    <dgm:pt modelId="{419CCF31-33F3-48DE-A402-EDA2097ECD2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Interface And Integration</a:t>
          </a:r>
        </a:p>
      </dgm:t>
    </dgm:pt>
    <dgm:pt modelId="{D582C2EC-32AE-4165-8261-EA3301627F71}" type="parTrans" cxnId="{6A328994-AD47-4540-AAAD-CB9142B18957}">
      <dgm:prSet/>
      <dgm:spPr/>
      <dgm:t>
        <a:bodyPr/>
        <a:lstStyle/>
        <a:p>
          <a:endParaRPr lang="en-US"/>
        </a:p>
      </dgm:t>
    </dgm:pt>
    <dgm:pt modelId="{F3744214-0EE4-404C-9B49-1E2D30FE4C56}" type="sibTrans" cxnId="{6A328994-AD47-4540-AAAD-CB9142B18957}">
      <dgm:prSet/>
      <dgm:spPr/>
      <dgm:t>
        <a:bodyPr/>
        <a:lstStyle/>
        <a:p>
          <a:endParaRPr lang="en-US"/>
        </a:p>
      </dgm:t>
    </dgm:pt>
    <dgm:pt modelId="{569D3F6C-2538-421C-83EF-0CA7E71B95E3}" type="pres">
      <dgm:prSet presAssocID="{0636CEC2-C00B-456A-8017-65A6081E5065}" presName="linearFlow" presStyleCnt="0">
        <dgm:presLayoutVars>
          <dgm:dir/>
          <dgm:resizeHandles val="exact"/>
        </dgm:presLayoutVars>
      </dgm:prSet>
      <dgm:spPr/>
    </dgm:pt>
    <dgm:pt modelId="{DF35CAB7-BDF4-430E-BFDA-691495C5513B}" type="pres">
      <dgm:prSet presAssocID="{0D05D755-0881-4416-882D-FB232BD0743A}" presName="composite" presStyleCnt="0"/>
      <dgm:spPr/>
    </dgm:pt>
    <dgm:pt modelId="{2A500C6E-C4D6-4CEC-95CD-D09448D709BF}" type="pres">
      <dgm:prSet presAssocID="{0D05D755-0881-4416-882D-FB232BD0743A}" presName="imgShp" presStyleLbl="fgImgPlace1" presStyleIdx="0" presStyleCnt="3" custAng="5400000" custLinFactNeighborX="77" custLinFactNeighborY="-109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62E85C0-37FF-4A9A-8386-34176AEF8241}" type="pres">
      <dgm:prSet presAssocID="{0D05D755-0881-4416-882D-FB232BD0743A}" presName="txShp" presStyleLbl="node1" presStyleIdx="0" presStyleCnt="3" custLinFactNeighborX="307" custLinFactNeighborY="-1734">
        <dgm:presLayoutVars>
          <dgm:bulletEnabled val="1"/>
        </dgm:presLayoutVars>
      </dgm:prSet>
      <dgm:spPr/>
    </dgm:pt>
    <dgm:pt modelId="{27F8F468-B56A-4B9A-93F7-C62F54E29CBE}" type="pres">
      <dgm:prSet presAssocID="{9832A48C-EF43-41A2-AD7E-14EA9D8D9FC6}" presName="spacing" presStyleCnt="0"/>
      <dgm:spPr/>
    </dgm:pt>
    <dgm:pt modelId="{0BE44C32-BA09-4B79-801C-6CAE48B03983}" type="pres">
      <dgm:prSet presAssocID="{C8D4BA78-8056-4081-AFCD-681EB0A67579}" presName="composite" presStyleCnt="0"/>
      <dgm:spPr/>
    </dgm:pt>
    <dgm:pt modelId="{05E4C5F6-BA19-4F6A-BB37-BA396E0F5FD5}" type="pres">
      <dgm:prSet presAssocID="{C8D4BA78-8056-4081-AFCD-681EB0A67579}" presName="imgShp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B0D5D47-2640-4A74-A570-31A6021B728B}" type="pres">
      <dgm:prSet presAssocID="{C8D4BA78-8056-4081-AFCD-681EB0A67579}" presName="txShp" presStyleLbl="node1" presStyleIdx="1" presStyleCnt="3">
        <dgm:presLayoutVars>
          <dgm:bulletEnabled val="1"/>
        </dgm:presLayoutVars>
      </dgm:prSet>
      <dgm:spPr/>
    </dgm:pt>
    <dgm:pt modelId="{F7CCD3F2-DE3D-4999-BBCE-3E40B6BDE0FA}" type="pres">
      <dgm:prSet presAssocID="{E0D7E687-F59C-40E5-A9A5-7AFD00867E55}" presName="spacing" presStyleCnt="0"/>
      <dgm:spPr/>
    </dgm:pt>
    <dgm:pt modelId="{2E9FDEB6-320B-4BB4-897D-10C99FF8B84E}" type="pres">
      <dgm:prSet presAssocID="{419CCF31-33F3-48DE-A402-EDA2097ECD2A}" presName="composite" presStyleCnt="0"/>
      <dgm:spPr/>
    </dgm:pt>
    <dgm:pt modelId="{89E05E6A-F07E-43DA-BD07-361C28187AB7}" type="pres">
      <dgm:prSet presAssocID="{419CCF31-33F3-48DE-A402-EDA2097ECD2A}" presName="imgShp" presStyleLbl="fgImgPlace1" presStyleIdx="2" presStyleCnt="3" custLinFactNeighborX="2361" custLinFactNeighborY="24288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9449" t="1938" r="12860" b="11048"/>
          </a:stretch>
        </a:blipFill>
      </dgm:spPr>
    </dgm:pt>
    <dgm:pt modelId="{B35E3904-A6FC-4504-B2DE-C24E5C1C26FF}" type="pres">
      <dgm:prSet presAssocID="{419CCF31-33F3-48DE-A402-EDA2097ECD2A}" presName="txShp" presStyleLbl="node1" presStyleIdx="2" presStyleCnt="3">
        <dgm:presLayoutVars>
          <dgm:bulletEnabled val="1"/>
        </dgm:presLayoutVars>
      </dgm:prSet>
      <dgm:spPr/>
    </dgm:pt>
  </dgm:ptLst>
  <dgm:cxnLst>
    <dgm:cxn modelId="{7B99D017-DC58-4DBF-91F5-96BA60854A9D}" srcId="{0636CEC2-C00B-456A-8017-65A6081E5065}" destId="{C8D4BA78-8056-4081-AFCD-681EB0A67579}" srcOrd="1" destOrd="0" parTransId="{5C3A142F-6280-4ED1-B216-3A26517BB687}" sibTransId="{E0D7E687-F59C-40E5-A9A5-7AFD00867E55}"/>
    <dgm:cxn modelId="{0C2AC731-6057-40C8-BC3B-85CE361CC5DE}" type="presOf" srcId="{419CCF31-33F3-48DE-A402-EDA2097ECD2A}" destId="{B35E3904-A6FC-4504-B2DE-C24E5C1C26FF}" srcOrd="0" destOrd="0" presId="urn:microsoft.com/office/officeart/2005/8/layout/vList3"/>
    <dgm:cxn modelId="{69CC0441-0F01-4B93-83EC-7F07A5C01F0C}" srcId="{0636CEC2-C00B-456A-8017-65A6081E5065}" destId="{0D05D755-0881-4416-882D-FB232BD0743A}" srcOrd="0" destOrd="0" parTransId="{69659171-1AAB-4D2B-AC52-078DCAFD6FB3}" sibTransId="{9832A48C-EF43-41A2-AD7E-14EA9D8D9FC6}"/>
    <dgm:cxn modelId="{B056884D-4B66-42A9-85A3-EA93396CF85C}" type="presOf" srcId="{0636CEC2-C00B-456A-8017-65A6081E5065}" destId="{569D3F6C-2538-421C-83EF-0CA7E71B95E3}" srcOrd="0" destOrd="0" presId="urn:microsoft.com/office/officeart/2005/8/layout/vList3"/>
    <dgm:cxn modelId="{6E640E72-A231-4B79-8DE2-B1DC60F1CD08}" type="presOf" srcId="{C8D4BA78-8056-4081-AFCD-681EB0A67579}" destId="{CB0D5D47-2640-4A74-A570-31A6021B728B}" srcOrd="0" destOrd="0" presId="urn:microsoft.com/office/officeart/2005/8/layout/vList3"/>
    <dgm:cxn modelId="{6A328994-AD47-4540-AAAD-CB9142B18957}" srcId="{0636CEC2-C00B-456A-8017-65A6081E5065}" destId="{419CCF31-33F3-48DE-A402-EDA2097ECD2A}" srcOrd="2" destOrd="0" parTransId="{D582C2EC-32AE-4165-8261-EA3301627F71}" sibTransId="{F3744214-0EE4-404C-9B49-1E2D30FE4C56}"/>
    <dgm:cxn modelId="{F90A6FF5-6918-4B44-963E-9BAEC7387880}" type="presOf" srcId="{0D05D755-0881-4416-882D-FB232BD0743A}" destId="{A62E85C0-37FF-4A9A-8386-34176AEF8241}" srcOrd="0" destOrd="0" presId="urn:microsoft.com/office/officeart/2005/8/layout/vList3"/>
    <dgm:cxn modelId="{2183B648-C6D3-4F61-8998-D7306F89AD23}" type="presParOf" srcId="{569D3F6C-2538-421C-83EF-0CA7E71B95E3}" destId="{DF35CAB7-BDF4-430E-BFDA-691495C5513B}" srcOrd="0" destOrd="0" presId="urn:microsoft.com/office/officeart/2005/8/layout/vList3"/>
    <dgm:cxn modelId="{F1C704D1-12C5-490E-AF22-A0222F57E92B}" type="presParOf" srcId="{DF35CAB7-BDF4-430E-BFDA-691495C5513B}" destId="{2A500C6E-C4D6-4CEC-95CD-D09448D709BF}" srcOrd="0" destOrd="0" presId="urn:microsoft.com/office/officeart/2005/8/layout/vList3"/>
    <dgm:cxn modelId="{B8AB0007-1FA3-4A1A-847C-493D4FE928AD}" type="presParOf" srcId="{DF35CAB7-BDF4-430E-BFDA-691495C5513B}" destId="{A62E85C0-37FF-4A9A-8386-34176AEF8241}" srcOrd="1" destOrd="0" presId="urn:microsoft.com/office/officeart/2005/8/layout/vList3"/>
    <dgm:cxn modelId="{172B3BDF-3D19-455C-8740-A8AEB14B569A}" type="presParOf" srcId="{569D3F6C-2538-421C-83EF-0CA7E71B95E3}" destId="{27F8F468-B56A-4B9A-93F7-C62F54E29CBE}" srcOrd="1" destOrd="0" presId="urn:microsoft.com/office/officeart/2005/8/layout/vList3"/>
    <dgm:cxn modelId="{FBDAA7D9-8179-4528-B858-D17B9E47016B}" type="presParOf" srcId="{569D3F6C-2538-421C-83EF-0CA7E71B95E3}" destId="{0BE44C32-BA09-4B79-801C-6CAE48B03983}" srcOrd="2" destOrd="0" presId="urn:microsoft.com/office/officeart/2005/8/layout/vList3"/>
    <dgm:cxn modelId="{C67B6BE8-7472-485F-879B-8C01AA5136CD}" type="presParOf" srcId="{0BE44C32-BA09-4B79-801C-6CAE48B03983}" destId="{05E4C5F6-BA19-4F6A-BB37-BA396E0F5FD5}" srcOrd="0" destOrd="0" presId="urn:microsoft.com/office/officeart/2005/8/layout/vList3"/>
    <dgm:cxn modelId="{B4A724CF-5231-465E-BF6F-B2460CA35BBE}" type="presParOf" srcId="{0BE44C32-BA09-4B79-801C-6CAE48B03983}" destId="{CB0D5D47-2640-4A74-A570-31A6021B728B}" srcOrd="1" destOrd="0" presId="urn:microsoft.com/office/officeart/2005/8/layout/vList3"/>
    <dgm:cxn modelId="{FF580CAF-11AB-40E3-976A-2B9A36C37725}" type="presParOf" srcId="{569D3F6C-2538-421C-83EF-0CA7E71B95E3}" destId="{F7CCD3F2-DE3D-4999-BBCE-3E40B6BDE0FA}" srcOrd="3" destOrd="0" presId="urn:microsoft.com/office/officeart/2005/8/layout/vList3"/>
    <dgm:cxn modelId="{13B5E420-6A46-4220-9508-44C520B36D8D}" type="presParOf" srcId="{569D3F6C-2538-421C-83EF-0CA7E71B95E3}" destId="{2E9FDEB6-320B-4BB4-897D-10C99FF8B84E}" srcOrd="4" destOrd="0" presId="urn:microsoft.com/office/officeart/2005/8/layout/vList3"/>
    <dgm:cxn modelId="{3D958E46-2E0C-453C-A654-2074C2A688BD}" type="presParOf" srcId="{2E9FDEB6-320B-4BB4-897D-10C99FF8B84E}" destId="{89E05E6A-F07E-43DA-BD07-361C28187AB7}" srcOrd="0" destOrd="0" presId="urn:microsoft.com/office/officeart/2005/8/layout/vList3"/>
    <dgm:cxn modelId="{256D09FB-4ED2-4ACE-8EE4-8CFCC071296D}" type="presParOf" srcId="{2E9FDEB6-320B-4BB4-897D-10C99FF8B84E}" destId="{B35E3904-A6FC-4504-B2DE-C24E5C1C26F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DD8865E-6B67-4CB5-924F-5F2FF122062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AAECEF-98CD-4978-B4B3-5F98E115F8DD}">
      <dgm:prSet phldrT="[Text]"/>
      <dgm:spPr>
        <a:solidFill>
          <a:srgbClr val="FF0000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algn="r"/>
          <a:r>
            <a:rPr lang="en-US" dirty="0"/>
            <a:t> </a:t>
          </a:r>
          <a:r>
            <a:rPr lang="he-IL" dirty="0"/>
            <a:t>  זאת מכיוון שלא יעבדו במחסן אנשים עם מוגבלויות נכון לפי דרישות האפיון</a:t>
          </a:r>
          <a:r>
            <a:rPr lang="en-US" dirty="0"/>
            <a:t>-Accessibility</a:t>
          </a:r>
        </a:p>
      </dgm:t>
    </dgm:pt>
    <dgm:pt modelId="{D3C47014-7692-4024-8F25-9DB6218F6321}" type="parTrans" cxnId="{723D4262-09D3-4759-9C48-7E74D8F16616}">
      <dgm:prSet/>
      <dgm:spPr/>
      <dgm:t>
        <a:bodyPr/>
        <a:lstStyle/>
        <a:p>
          <a:endParaRPr lang="en-US"/>
        </a:p>
      </dgm:t>
    </dgm:pt>
    <dgm:pt modelId="{B9FBB0E9-E647-4CA1-A62F-70D55D7D7C8F}" type="sibTrans" cxnId="{723D4262-09D3-4759-9C48-7E74D8F16616}">
      <dgm:prSet/>
      <dgm:spPr/>
      <dgm:t>
        <a:bodyPr/>
        <a:lstStyle/>
        <a:p>
          <a:endParaRPr lang="en-US"/>
        </a:p>
      </dgm:t>
    </dgm:pt>
    <dgm:pt modelId="{212F752F-4E33-4B66-B714-5E0400189861}">
      <dgm:prSet phldrT="[Text]"/>
      <dgm:spPr>
        <a:solidFill>
          <a:srgbClr val="FF0000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algn="r"/>
          <a:r>
            <a:rPr lang="he-IL" dirty="0"/>
            <a:t> צוות הבדיקות לא יבצע בדיקה זאת מכיוון שהיא מתבצעת מול הקוד ולכן מפתחי התוכנה יבצעו בדיקה זאת.</a:t>
          </a:r>
          <a:r>
            <a:rPr lang="en-US" dirty="0"/>
            <a:t>Unit test </a:t>
          </a:r>
        </a:p>
      </dgm:t>
    </dgm:pt>
    <dgm:pt modelId="{3EFB2CA1-1957-4D0D-92F8-BBD482445A51}" type="parTrans" cxnId="{1EDD5243-85BB-4F59-B987-D473EED335EE}">
      <dgm:prSet/>
      <dgm:spPr/>
      <dgm:t>
        <a:bodyPr/>
        <a:lstStyle/>
        <a:p>
          <a:endParaRPr lang="en-US"/>
        </a:p>
      </dgm:t>
    </dgm:pt>
    <dgm:pt modelId="{4284E612-6811-4CA8-8C25-3E1EFA3D85DE}" type="sibTrans" cxnId="{1EDD5243-85BB-4F59-B987-D473EED335EE}">
      <dgm:prSet/>
      <dgm:spPr/>
      <dgm:t>
        <a:bodyPr/>
        <a:lstStyle/>
        <a:p>
          <a:endParaRPr lang="en-US"/>
        </a:p>
      </dgm:t>
    </dgm:pt>
    <dgm:pt modelId="{4D10A8EE-FBBD-4993-AA2E-B2E4974CC8A1}" type="pres">
      <dgm:prSet presAssocID="{6DD8865E-6B67-4CB5-924F-5F2FF1220626}" presName="linear" presStyleCnt="0">
        <dgm:presLayoutVars>
          <dgm:animLvl val="lvl"/>
          <dgm:resizeHandles val="exact"/>
        </dgm:presLayoutVars>
      </dgm:prSet>
      <dgm:spPr/>
    </dgm:pt>
    <dgm:pt modelId="{A41B0E03-D6EE-4420-B510-A2715E2BB5C3}" type="pres">
      <dgm:prSet presAssocID="{B1AAECEF-98CD-4978-B4B3-5F98E115F8D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2BE0592-3DBB-4EB3-A517-8EE22C6099A9}" type="pres">
      <dgm:prSet presAssocID="{B9FBB0E9-E647-4CA1-A62F-70D55D7D7C8F}" presName="spacer" presStyleCnt="0"/>
      <dgm:spPr/>
    </dgm:pt>
    <dgm:pt modelId="{DA31064E-8377-4F0D-8614-39B571E5B416}" type="pres">
      <dgm:prSet presAssocID="{212F752F-4E33-4B66-B714-5E040018986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C1F9937-3FED-4CB9-89C4-369085B6CFEA}" type="presOf" srcId="{212F752F-4E33-4B66-B714-5E0400189861}" destId="{DA31064E-8377-4F0D-8614-39B571E5B416}" srcOrd="0" destOrd="0" presId="urn:microsoft.com/office/officeart/2005/8/layout/vList2"/>
    <dgm:cxn modelId="{723D4262-09D3-4759-9C48-7E74D8F16616}" srcId="{6DD8865E-6B67-4CB5-924F-5F2FF1220626}" destId="{B1AAECEF-98CD-4978-B4B3-5F98E115F8DD}" srcOrd="0" destOrd="0" parTransId="{D3C47014-7692-4024-8F25-9DB6218F6321}" sibTransId="{B9FBB0E9-E647-4CA1-A62F-70D55D7D7C8F}"/>
    <dgm:cxn modelId="{1EDD5243-85BB-4F59-B987-D473EED335EE}" srcId="{6DD8865E-6B67-4CB5-924F-5F2FF1220626}" destId="{212F752F-4E33-4B66-B714-5E0400189861}" srcOrd="1" destOrd="0" parTransId="{3EFB2CA1-1957-4D0D-92F8-BBD482445A51}" sibTransId="{4284E612-6811-4CA8-8C25-3E1EFA3D85DE}"/>
    <dgm:cxn modelId="{25180ADA-180D-402B-AD05-F7BD5D2CECDA}" type="presOf" srcId="{B1AAECEF-98CD-4978-B4B3-5F98E115F8DD}" destId="{A41B0E03-D6EE-4420-B510-A2715E2BB5C3}" srcOrd="0" destOrd="0" presId="urn:microsoft.com/office/officeart/2005/8/layout/vList2"/>
    <dgm:cxn modelId="{013C2BFC-F4F9-4AFC-8CCA-68DB993785CA}" type="presOf" srcId="{6DD8865E-6B67-4CB5-924F-5F2FF1220626}" destId="{4D10A8EE-FBBD-4993-AA2E-B2E4974CC8A1}" srcOrd="0" destOrd="0" presId="urn:microsoft.com/office/officeart/2005/8/layout/vList2"/>
    <dgm:cxn modelId="{146FE3C1-BC20-4541-B2B5-7B8D5CAF7EF1}" type="presParOf" srcId="{4D10A8EE-FBBD-4993-AA2E-B2E4974CC8A1}" destId="{A41B0E03-D6EE-4420-B510-A2715E2BB5C3}" srcOrd="0" destOrd="0" presId="urn:microsoft.com/office/officeart/2005/8/layout/vList2"/>
    <dgm:cxn modelId="{AA87BC9B-3DD2-4D5C-9DDB-2D15B634596E}" type="presParOf" srcId="{4D10A8EE-FBBD-4993-AA2E-B2E4974CC8A1}" destId="{22BE0592-3DBB-4EB3-A517-8EE22C6099A9}" srcOrd="1" destOrd="0" presId="urn:microsoft.com/office/officeart/2005/8/layout/vList2"/>
    <dgm:cxn modelId="{66AB2FC6-5495-4731-A924-3EA0C640304B}" type="presParOf" srcId="{4D10A8EE-FBBD-4993-AA2E-B2E4974CC8A1}" destId="{DA31064E-8377-4F0D-8614-39B571E5B41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E9E72-414D-41D6-B39A-B0E4652FB2E9}">
      <dsp:nvSpPr>
        <dsp:cNvPr id="0" name=""/>
        <dsp:cNvSpPr/>
      </dsp:nvSpPr>
      <dsp:spPr>
        <a:xfrm>
          <a:off x="0" y="144016"/>
          <a:ext cx="2615952" cy="838524"/>
        </a:xfrm>
        <a:prstGeom prst="rect">
          <a:avLst/>
        </a:prstGeom>
        <a:solidFill>
          <a:srgbClr val="92D050"/>
        </a:solidFill>
        <a:ln w="15875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700" b="1" kern="1200" dirty="0"/>
            <a:t>תיאור המערכת </a:t>
          </a:r>
          <a:endParaRPr lang="en-US" sz="2700" b="1" kern="1200" dirty="0"/>
        </a:p>
      </dsp:txBody>
      <dsp:txXfrm>
        <a:off x="0" y="144016"/>
        <a:ext cx="2615952" cy="838524"/>
      </dsp:txXfrm>
    </dsp:sp>
    <dsp:sp modelId="{A5803330-4EE3-40FB-8E92-DE75E0FD8B2E}">
      <dsp:nvSpPr>
        <dsp:cNvPr id="0" name=""/>
        <dsp:cNvSpPr/>
      </dsp:nvSpPr>
      <dsp:spPr>
        <a:xfrm>
          <a:off x="0" y="985278"/>
          <a:ext cx="2615952" cy="2543113"/>
        </a:xfrm>
        <a:prstGeom prst="rect">
          <a:avLst/>
        </a:prstGeom>
        <a:solidFill>
          <a:schemeClr val="accent4">
            <a:lumMod val="40000"/>
            <a:lumOff val="60000"/>
            <a:alpha val="90000"/>
          </a:schemeClr>
        </a:solidFill>
        <a:ln w="15875" cap="flat" cmpd="sng" algn="ctr">
          <a:solidFill>
            <a:schemeClr val="accent4">
              <a:lumMod val="40000"/>
              <a:lumOff val="6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he-IL" sz="3200" b="1" kern="1200" dirty="0">
              <a:latin typeface="David" panose="020E0502060401010101" pitchFamily="34" charset="-79"/>
              <a:cs typeface="David" panose="020E0502060401010101" pitchFamily="34" charset="-79"/>
            </a:rPr>
            <a:t>פונקציות</a:t>
          </a:r>
          <a:r>
            <a:rPr lang="he-IL" sz="3200" b="1" kern="1200" baseline="0" dirty="0">
              <a:latin typeface="David" panose="020E0502060401010101" pitchFamily="34" charset="-79"/>
              <a:cs typeface="David" panose="020E0502060401010101" pitchFamily="34" charset="-79"/>
            </a:rPr>
            <a:t> עיקריות </a:t>
          </a:r>
          <a:endParaRPr lang="en-US" sz="3200" b="1" kern="1200" dirty="0">
            <a:latin typeface="David" panose="020E0502060401010101" pitchFamily="34" charset="-79"/>
            <a:cs typeface="David" panose="020E0502060401010101" pitchFamily="34" charset="-79"/>
          </a:endParaRPr>
        </a:p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endParaRPr lang="en-US" sz="1600" b="1" kern="1200" dirty="0">
            <a:latin typeface="David" panose="020E0502060401010101" pitchFamily="34" charset="-79"/>
            <a:cs typeface="David" panose="020E0502060401010101" pitchFamily="34" charset="-79"/>
          </a:endParaRPr>
        </a:p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he-IL" sz="3200" b="1" kern="1200" dirty="0">
              <a:latin typeface="David" panose="020E0502060401010101" pitchFamily="34" charset="-79"/>
              <a:cs typeface="David" panose="020E0502060401010101" pitchFamily="34" charset="-79"/>
            </a:rPr>
            <a:t>מושגים</a:t>
          </a:r>
          <a:r>
            <a:rPr lang="he-IL" sz="3600" kern="1200" dirty="0">
              <a:latin typeface="David" panose="020E0502060401010101" pitchFamily="34" charset="-79"/>
              <a:cs typeface="David" panose="020E0502060401010101" pitchFamily="34" charset="-79"/>
            </a:rPr>
            <a:t> </a:t>
          </a:r>
          <a:endParaRPr lang="en-US" sz="3600" kern="1200" dirty="0"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0" y="985278"/>
        <a:ext cx="2615952" cy="254311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8E9CCE-A42A-4FAC-A0F9-8F58037278DE}">
      <dsp:nvSpPr>
        <dsp:cNvPr id="0" name=""/>
        <dsp:cNvSpPr/>
      </dsp:nvSpPr>
      <dsp:spPr>
        <a:xfrm>
          <a:off x="3836" y="586591"/>
          <a:ext cx="1137923" cy="420576"/>
        </a:xfrm>
        <a:prstGeom prst="rect">
          <a:avLst/>
        </a:prstGeom>
        <a:solidFill>
          <a:schemeClr val="accent1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100" kern="1200" dirty="0"/>
            <a:t>משתמשים</a:t>
          </a:r>
          <a:endParaRPr lang="en-US" sz="1100" kern="1200" dirty="0"/>
        </a:p>
      </dsp:txBody>
      <dsp:txXfrm>
        <a:off x="3836" y="586591"/>
        <a:ext cx="1137923" cy="420576"/>
      </dsp:txXfrm>
    </dsp:sp>
    <dsp:sp modelId="{CDF049FE-8D66-4BD4-B4FD-2A8B4D8D4E9B}">
      <dsp:nvSpPr>
        <dsp:cNvPr id="0" name=""/>
        <dsp:cNvSpPr/>
      </dsp:nvSpPr>
      <dsp:spPr>
        <a:xfrm>
          <a:off x="3836" y="1007168"/>
          <a:ext cx="1137923" cy="25264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r" defTabSz="533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r" defTabSz="533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200" kern="1200" dirty="0"/>
            <a:t>הוספת משתמש </a:t>
          </a:r>
          <a:endParaRPr lang="en-US" sz="1200" kern="1200" dirty="0"/>
        </a:p>
        <a:p>
          <a:pPr marL="114300" lvl="1" indent="-114300" algn="r" defTabSz="533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200" kern="1200" dirty="0"/>
        </a:p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C.R.U.D</a:t>
          </a:r>
        </a:p>
      </dsp:txBody>
      <dsp:txXfrm>
        <a:off x="3836" y="1007168"/>
        <a:ext cx="1137923" cy="2526472"/>
      </dsp:txXfrm>
    </dsp:sp>
    <dsp:sp modelId="{B4629E6C-5AAD-463C-A49A-3F7414E68619}">
      <dsp:nvSpPr>
        <dsp:cNvPr id="0" name=""/>
        <dsp:cNvSpPr/>
      </dsp:nvSpPr>
      <dsp:spPr>
        <a:xfrm>
          <a:off x="1301069" y="586591"/>
          <a:ext cx="1137923" cy="420576"/>
        </a:xfrm>
        <a:prstGeom prst="rect">
          <a:avLst/>
        </a:prstGeom>
        <a:solidFill>
          <a:srgbClr val="FFC000"/>
        </a:solidFill>
        <a:ln w="15875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100" kern="1200" dirty="0"/>
            <a:t>לקוחות מזדמנים</a:t>
          </a:r>
          <a:endParaRPr lang="en-US" sz="1100" kern="1200" dirty="0"/>
        </a:p>
      </dsp:txBody>
      <dsp:txXfrm>
        <a:off x="1301069" y="586591"/>
        <a:ext cx="1137923" cy="420576"/>
      </dsp:txXfrm>
    </dsp:sp>
    <dsp:sp modelId="{90A7DF92-FEE1-43A6-BB46-093B9797F0E9}">
      <dsp:nvSpPr>
        <dsp:cNvPr id="0" name=""/>
        <dsp:cNvSpPr/>
      </dsp:nvSpPr>
      <dsp:spPr>
        <a:xfrm>
          <a:off x="1301069" y="1007168"/>
          <a:ext cx="1137923" cy="2526472"/>
        </a:xfrm>
        <a:prstGeom prst="rect">
          <a:avLst/>
        </a:prstGeom>
        <a:solidFill>
          <a:schemeClr val="accent2">
            <a:lumMod val="60000"/>
            <a:lumOff val="40000"/>
            <a:alpha val="90000"/>
          </a:schemeClr>
        </a:solidFill>
        <a:ln w="15875" cap="flat" cmpd="sng" algn="ctr">
          <a:solidFill>
            <a:schemeClr val="accent2">
              <a:lumMod val="60000"/>
              <a:lumOff val="4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r" defTabSz="5778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  <a:p>
          <a:pPr marL="114300" lvl="1" indent="-114300" algn="r" defTabSz="533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200" kern="1200" dirty="0"/>
            <a:t>ביצוע הזמנה </a:t>
          </a:r>
          <a:endParaRPr lang="en-US" sz="1200" kern="1200" dirty="0"/>
        </a:p>
        <a:p>
          <a:pPr marL="114300" lvl="1" indent="-114300" algn="r" defTabSz="533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200" kern="1200" dirty="0"/>
        </a:p>
        <a:p>
          <a:pPr marL="114300" lvl="1" indent="-114300" algn="r" defTabSz="5778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C.R.U.D</a:t>
          </a:r>
        </a:p>
      </dsp:txBody>
      <dsp:txXfrm>
        <a:off x="1301069" y="1007168"/>
        <a:ext cx="1137923" cy="2526472"/>
      </dsp:txXfrm>
    </dsp:sp>
    <dsp:sp modelId="{E0247056-4B1B-474B-9CA8-FA3D8919E5D5}">
      <dsp:nvSpPr>
        <dsp:cNvPr id="0" name=""/>
        <dsp:cNvSpPr/>
      </dsp:nvSpPr>
      <dsp:spPr>
        <a:xfrm>
          <a:off x="2598301" y="586591"/>
          <a:ext cx="1137923" cy="420576"/>
        </a:xfrm>
        <a:prstGeom prst="rect">
          <a:avLst/>
        </a:prstGeom>
        <a:solidFill>
          <a:schemeClr val="accent4"/>
        </a:solidFill>
        <a:ln w="15875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100" kern="1200" dirty="0"/>
            <a:t>לקוחות קבועים </a:t>
          </a:r>
          <a:endParaRPr lang="en-US" sz="1100" kern="1200" dirty="0"/>
        </a:p>
      </dsp:txBody>
      <dsp:txXfrm>
        <a:off x="2598301" y="586591"/>
        <a:ext cx="1137923" cy="420576"/>
      </dsp:txXfrm>
    </dsp:sp>
    <dsp:sp modelId="{56B57624-4C62-4188-9E91-86004E190197}">
      <dsp:nvSpPr>
        <dsp:cNvPr id="0" name=""/>
        <dsp:cNvSpPr/>
      </dsp:nvSpPr>
      <dsp:spPr>
        <a:xfrm>
          <a:off x="2598301" y="1007168"/>
          <a:ext cx="1137923" cy="2526472"/>
        </a:xfrm>
        <a:prstGeom prst="rect">
          <a:avLst/>
        </a:prstGeom>
        <a:solidFill>
          <a:schemeClr val="accent4">
            <a:lumMod val="40000"/>
            <a:lumOff val="60000"/>
            <a:alpha val="90000"/>
          </a:schemeClr>
        </a:solidFill>
        <a:ln w="15875" cap="flat" cmpd="sng" algn="ctr">
          <a:solidFill>
            <a:schemeClr val="accent4">
              <a:lumMod val="40000"/>
              <a:lumOff val="6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Rockwell" panose="02060603020205020403"/>
            <a:ea typeface="+mn-ea"/>
            <a:cs typeface="Arial" panose="020B0604020202020204" pitchFamily="34" charset="0"/>
          </a:endParaRPr>
        </a:p>
        <a:p>
          <a:pPr marL="114300" lvl="1" indent="-114300" algn="r" defTabSz="533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Pts val="1900"/>
            <a:buFont typeface="Arial" panose="020B0604020202020204" pitchFamily="34" charset="0"/>
            <a:buChar char="•"/>
          </a:pPr>
          <a:r>
            <a:rPr lang="he-IL" sz="1200" kern="1200" dirty="0"/>
            <a:t>הוספת לקוח</a:t>
          </a:r>
          <a:endParaRPr lang="en-US" sz="1200" kern="1200" dirty="0"/>
        </a:p>
        <a:p>
          <a:pPr marL="114300" lvl="1" indent="-114300" algn="r" defTabSz="533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Pts val="1900"/>
            <a:buFont typeface="Arial" panose="020B0604020202020204" pitchFamily="34" charset="0"/>
            <a:buNone/>
          </a:pPr>
          <a:endParaRPr lang="en-US" sz="1200" kern="1200" dirty="0"/>
        </a:p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Pts val="1900"/>
            <a:buFont typeface="Arial" panose="020B0604020202020204" pitchFamily="34" charset="0"/>
            <a:buChar char="•"/>
          </a:pPr>
          <a:r>
            <a:rPr lang="en-US" sz="1400" kern="1200" dirty="0"/>
            <a:t>C.R.U.D</a:t>
          </a:r>
        </a:p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Pts val="1900"/>
            <a:buFont typeface="Arial" panose="020B0604020202020204" pitchFamily="34" charset="0"/>
            <a:buChar char="•"/>
          </a:pPr>
          <a:endParaRPr lang="en-US" sz="1400" kern="1200" dirty="0"/>
        </a:p>
        <a:p>
          <a:pPr marL="114300" lvl="1" indent="-114300" algn="ct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Pts val="1900"/>
            <a:buFont typeface="Arial" panose="020B0604020202020204" pitchFamily="34" charset="0"/>
            <a:buNone/>
          </a:pPr>
          <a:endParaRPr lang="en-US" sz="1400" kern="1200" dirty="0"/>
        </a:p>
        <a:p>
          <a:pPr marL="114300" lvl="1" indent="-114300" algn="ctr" defTabSz="533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Pts val="1900"/>
            <a:buFont typeface="Arial" panose="020B0604020202020204" pitchFamily="34" charset="0"/>
            <a:buChar char="•"/>
          </a:pPr>
          <a:r>
            <a:rPr lang="he-IL" sz="1200" kern="1200" dirty="0"/>
            <a:t>הוספת הזמנה קבועה </a:t>
          </a:r>
          <a:endParaRPr lang="en-US" sz="1200" kern="1200" dirty="0"/>
        </a:p>
        <a:p>
          <a:pPr marL="114300" lvl="1" indent="-114300" algn="ctr" defTabSz="533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Pts val="1900"/>
            <a:buFont typeface="Arial" panose="020B0604020202020204" pitchFamily="34" charset="0"/>
            <a:buNone/>
          </a:pPr>
          <a:endParaRPr lang="en-US" sz="1200" kern="1200" dirty="0"/>
        </a:p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Pts val="1900"/>
            <a:buFont typeface="Arial" panose="020B0604020202020204" pitchFamily="34" charset="0"/>
            <a:buChar char="•"/>
          </a:pPr>
          <a:r>
            <a:rPr lang="en-US" sz="1400" kern="1200" dirty="0"/>
            <a:t>C.R.U.D</a:t>
          </a:r>
        </a:p>
        <a:p>
          <a:pPr marL="114300" lvl="1" indent="-114300" algn="ctr" defTabSz="5778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</dsp:txBody>
      <dsp:txXfrm>
        <a:off x="2598301" y="1007168"/>
        <a:ext cx="1137923" cy="2526472"/>
      </dsp:txXfrm>
    </dsp:sp>
    <dsp:sp modelId="{36B26B8E-A469-441F-97D7-1BFCE6B0E18C}">
      <dsp:nvSpPr>
        <dsp:cNvPr id="0" name=""/>
        <dsp:cNvSpPr/>
      </dsp:nvSpPr>
      <dsp:spPr>
        <a:xfrm>
          <a:off x="3895534" y="586591"/>
          <a:ext cx="1137923" cy="420576"/>
        </a:xfrm>
        <a:prstGeom prst="rect">
          <a:avLst/>
        </a:prstGeom>
        <a:solidFill>
          <a:schemeClr val="accent5"/>
        </a:solidFill>
        <a:ln w="15875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he-IL" sz="1000" kern="1200" dirty="0"/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he-IL" sz="1400" kern="1200" dirty="0"/>
            <a:t>קבלת תשלום </a:t>
          </a:r>
          <a:endParaRPr lang="en-US" sz="1400" kern="1200" dirty="0"/>
        </a:p>
        <a:p>
          <a:pPr marL="0"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3895534" y="586591"/>
        <a:ext cx="1137923" cy="420576"/>
      </dsp:txXfrm>
    </dsp:sp>
    <dsp:sp modelId="{0DF7A8F2-7DC6-4270-958F-19716375573D}">
      <dsp:nvSpPr>
        <dsp:cNvPr id="0" name=""/>
        <dsp:cNvSpPr/>
      </dsp:nvSpPr>
      <dsp:spPr>
        <a:xfrm>
          <a:off x="3895534" y="1007168"/>
          <a:ext cx="1137923" cy="2526472"/>
        </a:xfrm>
        <a:prstGeom prst="rect">
          <a:avLst/>
        </a:prstGeom>
        <a:solidFill>
          <a:schemeClr val="accent5">
            <a:lumMod val="40000"/>
            <a:lumOff val="60000"/>
            <a:alpha val="90000"/>
          </a:schemeClr>
        </a:solidFill>
        <a:ln w="15875" cap="flat" cmpd="sng" algn="ctr">
          <a:solidFill>
            <a:schemeClr val="accent5">
              <a:lumMod val="40000"/>
              <a:lumOff val="6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r" defTabSz="533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200" kern="1200" dirty="0"/>
            <a:t>תשלום במזומן</a:t>
          </a:r>
          <a:endParaRPr lang="en-US" sz="1200" kern="1200" dirty="0"/>
        </a:p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ct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57150" lvl="1" indent="-57150" algn="r" defTabSz="4889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100" b="0" kern="1200" dirty="0"/>
            <a:t>תשלום בכרטיס אשראי</a:t>
          </a:r>
          <a:endParaRPr lang="en-US" sz="1100" b="0" kern="1200" dirty="0"/>
        </a:p>
      </dsp:txBody>
      <dsp:txXfrm>
        <a:off x="3895534" y="1007168"/>
        <a:ext cx="1137923" cy="2526472"/>
      </dsp:txXfrm>
    </dsp:sp>
    <dsp:sp modelId="{7A68686B-1F42-4796-A85F-603B9AE41970}">
      <dsp:nvSpPr>
        <dsp:cNvPr id="0" name=""/>
        <dsp:cNvSpPr/>
      </dsp:nvSpPr>
      <dsp:spPr>
        <a:xfrm>
          <a:off x="5192766" y="586591"/>
          <a:ext cx="1137923" cy="420576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400" kern="1200" dirty="0"/>
            <a:t>משלוחים </a:t>
          </a:r>
          <a:endParaRPr lang="en-US" sz="1400" kern="1200" dirty="0"/>
        </a:p>
      </dsp:txBody>
      <dsp:txXfrm>
        <a:off x="5192766" y="586591"/>
        <a:ext cx="1137923" cy="420576"/>
      </dsp:txXfrm>
    </dsp:sp>
    <dsp:sp modelId="{FE3338B9-1511-4E0F-9743-3F14C4C4A3AE}">
      <dsp:nvSpPr>
        <dsp:cNvPr id="0" name=""/>
        <dsp:cNvSpPr/>
      </dsp:nvSpPr>
      <dsp:spPr>
        <a:xfrm>
          <a:off x="5192766" y="1007168"/>
          <a:ext cx="1137923" cy="2526472"/>
        </a:xfrm>
        <a:prstGeom prst="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15875" cap="flat" cmpd="sng" algn="ctr">
          <a:solidFill>
            <a:schemeClr val="accent6">
              <a:lumMod val="40000"/>
              <a:lumOff val="6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r" defTabSz="533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200" kern="1200" dirty="0"/>
            <a:t>הזמנת משלוח </a:t>
          </a:r>
          <a:endParaRPr lang="en-US" sz="1200" kern="1200" dirty="0"/>
        </a:p>
      </dsp:txBody>
      <dsp:txXfrm>
        <a:off x="5192766" y="1007168"/>
        <a:ext cx="1137923" cy="2526472"/>
      </dsp:txXfrm>
    </dsp:sp>
    <dsp:sp modelId="{52BFC086-C397-4476-A3B0-0A9832B1B3D6}">
      <dsp:nvSpPr>
        <dsp:cNvPr id="0" name=""/>
        <dsp:cNvSpPr/>
      </dsp:nvSpPr>
      <dsp:spPr>
        <a:xfrm>
          <a:off x="6489999" y="586591"/>
          <a:ext cx="1137923" cy="420576"/>
        </a:xfrm>
        <a:prstGeom prst="rect">
          <a:avLst/>
        </a:prstGeom>
        <a:solidFill>
          <a:srgbClr val="F72DED"/>
        </a:solidFill>
        <a:ln w="15875" cap="flat" cmpd="sng" algn="ctr">
          <a:solidFill>
            <a:srgbClr val="F72DE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100" kern="1200" dirty="0"/>
            <a:t>שאילתות </a:t>
          </a:r>
          <a:endParaRPr lang="en-US" sz="1100" kern="1200" dirty="0"/>
        </a:p>
      </dsp:txBody>
      <dsp:txXfrm>
        <a:off x="6489999" y="586591"/>
        <a:ext cx="1137923" cy="420576"/>
      </dsp:txXfrm>
    </dsp:sp>
    <dsp:sp modelId="{4A196B70-4084-4386-A193-0F170AE1FD0B}">
      <dsp:nvSpPr>
        <dsp:cNvPr id="0" name=""/>
        <dsp:cNvSpPr/>
      </dsp:nvSpPr>
      <dsp:spPr>
        <a:xfrm>
          <a:off x="6489999" y="1007168"/>
          <a:ext cx="1137923" cy="2526472"/>
        </a:xfrm>
        <a:prstGeom prst="rect">
          <a:avLst/>
        </a:prstGeom>
        <a:solidFill>
          <a:srgbClr val="FCC0EF">
            <a:alpha val="89804"/>
          </a:srgbClr>
        </a:solidFill>
        <a:ln w="15875" cap="flat" cmpd="sng" algn="ctr">
          <a:solidFill>
            <a:srgbClr val="FCC0EF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r" defTabSz="5778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300" kern="1200" dirty="0"/>
            <a:t>שאילתת פריטים</a:t>
          </a:r>
          <a:endParaRPr lang="en-US" sz="1300" kern="1200" dirty="0"/>
        </a:p>
        <a:p>
          <a:pPr marL="114300" lvl="1" indent="-114300" algn="r" defTabSz="577850" rtl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300" kern="1200" dirty="0"/>
        </a:p>
        <a:p>
          <a:pPr marL="114300" lvl="1" indent="-114300" algn="r" defTabSz="533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200" kern="1200" dirty="0"/>
            <a:t>שאילתת הזמנות לביצוע</a:t>
          </a:r>
          <a:endParaRPr lang="en-US" sz="1200" kern="1200" dirty="0"/>
        </a:p>
        <a:p>
          <a:pPr marL="114300" lvl="1" indent="-114300" algn="r" defTabSz="533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200" kern="1200" dirty="0"/>
        </a:p>
        <a:p>
          <a:pPr marL="114300" lvl="1" indent="-114300" algn="r" defTabSz="533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200" kern="1200" dirty="0"/>
            <a:t>שאילתת חשבות</a:t>
          </a:r>
          <a:endParaRPr lang="en-US" sz="1200" kern="1200" dirty="0"/>
        </a:p>
        <a:p>
          <a:pPr marL="114300" lvl="1" indent="-114300" algn="r" defTabSz="533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he-IL" sz="1200" kern="1200" dirty="0"/>
            <a:t> </a:t>
          </a:r>
          <a:endParaRPr lang="en-US" sz="1200" kern="1200" dirty="0"/>
        </a:p>
        <a:p>
          <a:pPr marL="114300" lvl="1" indent="-114300" algn="r" defTabSz="533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200" kern="1200" dirty="0"/>
            <a:t>שאילתת הזמנות שלא מומשו </a:t>
          </a:r>
          <a:endParaRPr lang="en-US" sz="1200" kern="1200" dirty="0"/>
        </a:p>
        <a:p>
          <a:pPr marL="114300" lvl="1" indent="-114300" algn="r" defTabSz="533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6489999" y="1007168"/>
        <a:ext cx="1137923" cy="2526472"/>
      </dsp:txXfrm>
    </dsp:sp>
    <dsp:sp modelId="{0E42A36F-95D0-40C6-A6A9-12B124980AA0}">
      <dsp:nvSpPr>
        <dsp:cNvPr id="0" name=""/>
        <dsp:cNvSpPr/>
      </dsp:nvSpPr>
      <dsp:spPr>
        <a:xfrm>
          <a:off x="7787232" y="586591"/>
          <a:ext cx="1137923" cy="420576"/>
        </a:xfrm>
        <a:prstGeom prst="rect">
          <a:avLst/>
        </a:prstGeom>
        <a:solidFill>
          <a:schemeClr val="bg2">
            <a:lumMod val="75000"/>
          </a:schemeClr>
        </a:solidFill>
        <a:ln w="15875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100" kern="1200" dirty="0"/>
            <a:t>תהליכי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David" panose="020E0502060401010101" pitchFamily="34" charset="-79"/>
              <a:cs typeface="David" panose="020E0502060401010101" pitchFamily="34" charset="-79"/>
            </a:rPr>
            <a:t>Batch</a:t>
          </a:r>
        </a:p>
      </dsp:txBody>
      <dsp:txXfrm>
        <a:off x="7787232" y="586591"/>
        <a:ext cx="1137923" cy="420576"/>
      </dsp:txXfrm>
    </dsp:sp>
    <dsp:sp modelId="{D68DE13D-F589-4E23-A38A-1B5264B3521B}">
      <dsp:nvSpPr>
        <dsp:cNvPr id="0" name=""/>
        <dsp:cNvSpPr/>
      </dsp:nvSpPr>
      <dsp:spPr>
        <a:xfrm>
          <a:off x="7787232" y="1007168"/>
          <a:ext cx="1137923" cy="2526472"/>
        </a:xfrm>
        <a:prstGeom prst="rect">
          <a:avLst/>
        </a:prstGeom>
        <a:solidFill>
          <a:schemeClr val="bg2">
            <a:lumMod val="90000"/>
            <a:alpha val="90000"/>
          </a:schemeClr>
        </a:solidFill>
        <a:ln w="15875" cap="flat" cmpd="sng" algn="ctr">
          <a:solidFill>
            <a:schemeClr val="bg2">
              <a:lumMod val="9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r" defTabSz="533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200" kern="1200" dirty="0"/>
            <a:t>הזמנות קבועות </a:t>
          </a:r>
          <a:endParaRPr lang="en-US" sz="1200" kern="1200" dirty="0"/>
        </a:p>
        <a:p>
          <a:pPr marL="114300" lvl="1" indent="-114300" algn="r" defTabSz="533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200" kern="1200" dirty="0"/>
        </a:p>
        <a:p>
          <a:pPr marL="114300" lvl="1" indent="-114300" algn="r" defTabSz="533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200" kern="1200" dirty="0"/>
            <a:t>הזמנות לאספקת מלאי</a:t>
          </a:r>
          <a:endParaRPr lang="en-US" sz="1200" kern="1200" dirty="0"/>
        </a:p>
        <a:p>
          <a:pPr marL="114300" lvl="1" indent="-114300" algn="r" defTabSz="533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he-IL" sz="1200" kern="1200" dirty="0"/>
            <a:t> </a:t>
          </a:r>
          <a:endParaRPr lang="en-US" sz="1200" kern="1200" dirty="0"/>
        </a:p>
        <a:p>
          <a:pPr marL="114300" lvl="1" indent="-114300" algn="r" defTabSz="533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200" kern="1200" dirty="0"/>
            <a:t>הזמנות שלא מומשו </a:t>
          </a:r>
          <a:endParaRPr lang="en-US" sz="1200" kern="1200" dirty="0"/>
        </a:p>
      </dsp:txBody>
      <dsp:txXfrm>
        <a:off x="7787232" y="1007168"/>
        <a:ext cx="1137923" cy="25264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417E1-88A9-42AF-A18A-0AE876CE2A27}">
      <dsp:nvSpPr>
        <dsp:cNvPr id="0" name=""/>
        <dsp:cNvSpPr/>
      </dsp:nvSpPr>
      <dsp:spPr>
        <a:xfrm>
          <a:off x="25" y="6715"/>
          <a:ext cx="2467381" cy="986952"/>
        </a:xfrm>
        <a:prstGeom prst="rect">
          <a:avLst/>
        </a:prstGeom>
        <a:solidFill>
          <a:srgbClr val="FFC000"/>
        </a:solidFill>
        <a:ln w="15875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b="1" i="1" kern="1200" dirty="0"/>
            <a:t>שיטת עבודה </a:t>
          </a:r>
          <a:endParaRPr lang="en-US" sz="2800" b="1" i="1" kern="1200" dirty="0"/>
        </a:p>
      </dsp:txBody>
      <dsp:txXfrm>
        <a:off x="25" y="6715"/>
        <a:ext cx="2467381" cy="986952"/>
      </dsp:txXfrm>
    </dsp:sp>
    <dsp:sp modelId="{10A9085E-D8C5-4757-A62F-010E82C1663D}">
      <dsp:nvSpPr>
        <dsp:cNvPr id="0" name=""/>
        <dsp:cNvSpPr/>
      </dsp:nvSpPr>
      <dsp:spPr>
        <a:xfrm>
          <a:off x="25" y="993668"/>
          <a:ext cx="2467381" cy="2327760"/>
        </a:xfrm>
        <a:prstGeom prst="rect">
          <a:avLst/>
        </a:prstGeom>
        <a:solidFill>
          <a:schemeClr val="accent2">
            <a:lumMod val="60000"/>
            <a:lumOff val="40000"/>
            <a:alpha val="90000"/>
          </a:schemeClr>
        </a:solidFill>
        <a:ln w="15875" cap="flat" cmpd="sng" algn="ctr">
          <a:solidFill>
            <a:schemeClr val="accent2">
              <a:lumMod val="60000"/>
              <a:lumOff val="4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3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David" panose="020E0502060401010101" pitchFamily="34" charset="-79"/>
              <a:ea typeface="+mn-ea"/>
              <a:cs typeface="David" panose="020E0502060401010101" pitchFamily="34" charset="-79"/>
            </a:rPr>
            <a:t>אסטרטגית הבדיקות</a:t>
          </a:r>
          <a:endParaRPr lang="en-US" sz="32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David" panose="020E0502060401010101" pitchFamily="34" charset="-79"/>
            <a:ea typeface="+mn-ea"/>
            <a:cs typeface="David" panose="020E0502060401010101" pitchFamily="34" charset="-79"/>
          </a:endParaRPr>
        </a:p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3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David" panose="020E0502060401010101" pitchFamily="34" charset="-79"/>
              <a:ea typeface="+mn-ea"/>
              <a:cs typeface="David" panose="020E0502060401010101" pitchFamily="34" charset="-79"/>
            </a:rPr>
            <a:t>לוז</a:t>
          </a:r>
          <a:endParaRPr lang="en-US" sz="32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David" panose="020E0502060401010101" pitchFamily="34" charset="-79"/>
            <a:ea typeface="+mn-ea"/>
            <a:cs typeface="David" panose="020E0502060401010101" pitchFamily="34" charset="-79"/>
          </a:endParaRPr>
        </a:p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3200" b="1" kern="1200" dirty="0">
              <a:latin typeface="David" panose="020E0502060401010101" pitchFamily="34" charset="-79"/>
              <a:cs typeface="David" panose="020E0502060401010101" pitchFamily="34" charset="-79"/>
            </a:rPr>
            <a:t>קריטריונים</a:t>
          </a:r>
          <a:endParaRPr lang="en-US" sz="32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David" panose="020E0502060401010101" pitchFamily="34" charset="-79"/>
            <a:ea typeface="+mn-ea"/>
            <a:cs typeface="David" panose="020E0502060401010101" pitchFamily="34" charset="-79"/>
          </a:endParaRPr>
        </a:p>
      </dsp:txBody>
      <dsp:txXfrm>
        <a:off x="25" y="993668"/>
        <a:ext cx="2467381" cy="2327760"/>
      </dsp:txXfrm>
    </dsp:sp>
    <dsp:sp modelId="{AA406D74-9B97-4D21-B082-7C72D138E79F}">
      <dsp:nvSpPr>
        <dsp:cNvPr id="0" name=""/>
        <dsp:cNvSpPr/>
      </dsp:nvSpPr>
      <dsp:spPr>
        <a:xfrm>
          <a:off x="2812840" y="6715"/>
          <a:ext cx="2467381" cy="986952"/>
        </a:xfrm>
        <a:prstGeom prst="rect">
          <a:avLst/>
        </a:prstGeom>
        <a:solidFill>
          <a:srgbClr val="92D050"/>
        </a:solidFill>
        <a:ln w="15875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b="1" i="1" kern="1200" dirty="0"/>
            <a:t>תיאור המערכת </a:t>
          </a:r>
          <a:endParaRPr lang="en-US" sz="2800" i="1" kern="1200" dirty="0"/>
        </a:p>
      </dsp:txBody>
      <dsp:txXfrm>
        <a:off x="2812840" y="6715"/>
        <a:ext cx="2467381" cy="986952"/>
      </dsp:txXfrm>
    </dsp:sp>
    <dsp:sp modelId="{86F7AEE1-AC89-4B0B-B4CE-3023A694D1FC}">
      <dsp:nvSpPr>
        <dsp:cNvPr id="0" name=""/>
        <dsp:cNvSpPr/>
      </dsp:nvSpPr>
      <dsp:spPr>
        <a:xfrm>
          <a:off x="2812840" y="993668"/>
          <a:ext cx="2467381" cy="2327760"/>
        </a:xfrm>
        <a:prstGeom prst="rect">
          <a:avLst/>
        </a:prstGeom>
        <a:solidFill>
          <a:schemeClr val="accent4">
            <a:lumMod val="40000"/>
            <a:lumOff val="60000"/>
            <a:alpha val="90000"/>
          </a:schemeClr>
        </a:solidFill>
        <a:ln w="15875" cap="flat" cmpd="sng" algn="ctr">
          <a:solidFill>
            <a:schemeClr val="accent4">
              <a:lumMod val="40000"/>
              <a:lumOff val="6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3200" b="1" kern="1200" dirty="0">
              <a:latin typeface="David" panose="020E0502060401010101" pitchFamily="34" charset="-79"/>
              <a:cs typeface="David" panose="020E0502060401010101" pitchFamily="34" charset="-79"/>
            </a:rPr>
            <a:t>פונקציות</a:t>
          </a:r>
          <a:r>
            <a:rPr lang="he-IL" sz="3200" b="1" kern="1200" baseline="0" dirty="0">
              <a:latin typeface="David" panose="020E0502060401010101" pitchFamily="34" charset="-79"/>
              <a:cs typeface="David" panose="020E0502060401010101" pitchFamily="34" charset="-79"/>
            </a:rPr>
            <a:t> עיקריות </a:t>
          </a:r>
          <a:endParaRPr lang="en-US" sz="3200" kern="1200" dirty="0">
            <a:latin typeface="David" panose="020E0502060401010101" pitchFamily="34" charset="-79"/>
            <a:cs typeface="David" panose="020E0502060401010101" pitchFamily="34" charset="-79"/>
          </a:endParaRPr>
        </a:p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latin typeface="David" panose="020E0502060401010101" pitchFamily="34" charset="-79"/>
            <a:cs typeface="David" panose="020E0502060401010101" pitchFamily="34" charset="-79"/>
          </a:endParaRPr>
        </a:p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3200" b="1" kern="1200" dirty="0">
              <a:latin typeface="David" panose="020E0502060401010101" pitchFamily="34" charset="-79"/>
              <a:cs typeface="David" panose="020E0502060401010101" pitchFamily="34" charset="-79"/>
            </a:rPr>
            <a:t>מושגים</a:t>
          </a:r>
          <a:r>
            <a:rPr lang="he-IL" sz="3200" kern="1200" dirty="0">
              <a:latin typeface="David" panose="020E0502060401010101" pitchFamily="34" charset="-79"/>
              <a:cs typeface="David" panose="020E0502060401010101" pitchFamily="34" charset="-79"/>
            </a:rPr>
            <a:t> </a:t>
          </a:r>
          <a:endParaRPr lang="en-US" sz="3200" kern="1200" dirty="0"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2812840" y="993668"/>
        <a:ext cx="2467381" cy="23277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417E1-88A9-42AF-A18A-0AE876CE2A27}">
      <dsp:nvSpPr>
        <dsp:cNvPr id="0" name=""/>
        <dsp:cNvSpPr/>
      </dsp:nvSpPr>
      <dsp:spPr>
        <a:xfrm>
          <a:off x="2938279" y="0"/>
          <a:ext cx="2477300" cy="1009680"/>
        </a:xfrm>
        <a:prstGeom prst="rect">
          <a:avLst/>
        </a:prstGeom>
        <a:solidFill>
          <a:srgbClr val="FFC000"/>
        </a:solidFill>
        <a:ln w="15875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b="1" i="1" kern="1200" dirty="0"/>
            <a:t>שיטת עבודה </a:t>
          </a:r>
          <a:endParaRPr lang="en-US" sz="2800" b="1" i="1" kern="1200" dirty="0"/>
        </a:p>
      </dsp:txBody>
      <dsp:txXfrm>
        <a:off x="2938279" y="0"/>
        <a:ext cx="2477300" cy="1009680"/>
      </dsp:txXfrm>
    </dsp:sp>
    <dsp:sp modelId="{10A9085E-D8C5-4757-A62F-010E82C1663D}">
      <dsp:nvSpPr>
        <dsp:cNvPr id="0" name=""/>
        <dsp:cNvSpPr/>
      </dsp:nvSpPr>
      <dsp:spPr>
        <a:xfrm>
          <a:off x="2949903" y="1021376"/>
          <a:ext cx="2454052" cy="2723040"/>
        </a:xfrm>
        <a:prstGeom prst="rect">
          <a:avLst/>
        </a:prstGeom>
        <a:solidFill>
          <a:schemeClr val="accent2">
            <a:lumMod val="60000"/>
            <a:lumOff val="40000"/>
            <a:alpha val="90000"/>
          </a:schemeClr>
        </a:solidFill>
        <a:ln w="15875" cap="flat" cmpd="sng" algn="ctr">
          <a:solidFill>
            <a:schemeClr val="accent2">
              <a:lumMod val="60000"/>
              <a:lumOff val="4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3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David" panose="020E0502060401010101" pitchFamily="34" charset="-79"/>
              <a:ea typeface="+mn-ea"/>
              <a:cs typeface="David" panose="020E0502060401010101" pitchFamily="34" charset="-79"/>
            </a:rPr>
            <a:t>אסטרטגית הבדיקות</a:t>
          </a:r>
          <a:endParaRPr lang="en-US" sz="32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David" panose="020E0502060401010101" pitchFamily="34" charset="-79"/>
            <a:ea typeface="+mn-ea"/>
            <a:cs typeface="David" panose="020E0502060401010101" pitchFamily="34" charset="-79"/>
          </a:endParaRPr>
        </a:p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David" panose="020E0502060401010101" pitchFamily="34" charset="-79"/>
            <a:ea typeface="+mn-ea"/>
            <a:cs typeface="David" panose="020E0502060401010101" pitchFamily="34" charset="-79"/>
          </a:endParaRPr>
        </a:p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3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David" panose="020E0502060401010101" pitchFamily="34" charset="-79"/>
              <a:ea typeface="+mn-ea"/>
              <a:cs typeface="David" panose="020E0502060401010101" pitchFamily="34" charset="-79"/>
            </a:rPr>
            <a:t>לוז</a:t>
          </a:r>
          <a:endParaRPr lang="en-US" sz="32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David" panose="020E0502060401010101" pitchFamily="34" charset="-79"/>
            <a:ea typeface="+mn-ea"/>
            <a:cs typeface="David" panose="020E0502060401010101" pitchFamily="34" charset="-79"/>
          </a:endParaRPr>
        </a:p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6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David" panose="020E0502060401010101" pitchFamily="34" charset="-79"/>
            <a:ea typeface="+mn-ea"/>
            <a:cs typeface="David" panose="020E0502060401010101" pitchFamily="34" charset="-79"/>
          </a:endParaRPr>
        </a:p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3200" b="1" kern="1200" dirty="0">
              <a:latin typeface="David" panose="020E0502060401010101" pitchFamily="34" charset="-79"/>
              <a:cs typeface="David" panose="020E0502060401010101" pitchFamily="34" charset="-79"/>
            </a:rPr>
            <a:t>קריטריונים</a:t>
          </a:r>
          <a:endParaRPr lang="en-US" sz="32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David" panose="020E0502060401010101" pitchFamily="34" charset="-79"/>
            <a:ea typeface="+mn-ea"/>
            <a:cs typeface="David" panose="020E0502060401010101" pitchFamily="34" charset="-79"/>
          </a:endParaRPr>
        </a:p>
      </dsp:txBody>
      <dsp:txXfrm>
        <a:off x="2949903" y="1021376"/>
        <a:ext cx="2454052" cy="2723040"/>
      </dsp:txXfrm>
    </dsp:sp>
    <dsp:sp modelId="{AA406D74-9B97-4D21-B082-7C72D138E79F}">
      <dsp:nvSpPr>
        <dsp:cNvPr id="0" name=""/>
        <dsp:cNvSpPr/>
      </dsp:nvSpPr>
      <dsp:spPr>
        <a:xfrm>
          <a:off x="5628042" y="0"/>
          <a:ext cx="2524200" cy="1009680"/>
        </a:xfrm>
        <a:prstGeom prst="rect">
          <a:avLst/>
        </a:prstGeom>
        <a:solidFill>
          <a:srgbClr val="92D050"/>
        </a:solidFill>
        <a:ln w="15875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b="1" i="1" kern="1200" dirty="0"/>
            <a:t>תיאור המערכת </a:t>
          </a:r>
          <a:endParaRPr lang="en-US" sz="2800" i="1" kern="1200" dirty="0"/>
        </a:p>
      </dsp:txBody>
      <dsp:txXfrm>
        <a:off x="5628042" y="0"/>
        <a:ext cx="2524200" cy="1009680"/>
      </dsp:txXfrm>
    </dsp:sp>
    <dsp:sp modelId="{86F7AEE1-AC89-4B0B-B4CE-3023A694D1FC}">
      <dsp:nvSpPr>
        <dsp:cNvPr id="0" name=""/>
        <dsp:cNvSpPr/>
      </dsp:nvSpPr>
      <dsp:spPr>
        <a:xfrm>
          <a:off x="5610751" y="1021376"/>
          <a:ext cx="2523746" cy="2723040"/>
        </a:xfrm>
        <a:prstGeom prst="rect">
          <a:avLst/>
        </a:prstGeom>
        <a:solidFill>
          <a:schemeClr val="accent4">
            <a:lumMod val="40000"/>
            <a:lumOff val="60000"/>
            <a:alpha val="90000"/>
          </a:schemeClr>
        </a:solidFill>
        <a:ln w="15875" cap="flat" cmpd="sng" algn="ctr">
          <a:solidFill>
            <a:schemeClr val="accent4">
              <a:lumMod val="40000"/>
              <a:lumOff val="6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3200" b="1" kern="1200" dirty="0">
              <a:latin typeface="David" panose="020E0502060401010101" pitchFamily="34" charset="-79"/>
              <a:cs typeface="David" panose="020E0502060401010101" pitchFamily="34" charset="-79"/>
            </a:rPr>
            <a:t>פונקציות</a:t>
          </a:r>
          <a:r>
            <a:rPr lang="he-IL" sz="3200" b="1" kern="1200" baseline="0" dirty="0">
              <a:latin typeface="David" panose="020E0502060401010101" pitchFamily="34" charset="-79"/>
              <a:cs typeface="David" panose="020E0502060401010101" pitchFamily="34" charset="-79"/>
            </a:rPr>
            <a:t> עיקריות</a:t>
          </a:r>
          <a:endParaRPr lang="en-US" sz="3200" kern="1200" dirty="0">
            <a:latin typeface="David" panose="020E0502060401010101" pitchFamily="34" charset="-79"/>
            <a:cs typeface="David" panose="020E0502060401010101" pitchFamily="34" charset="-79"/>
          </a:endParaRPr>
        </a:p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latin typeface="David" panose="020E0502060401010101" pitchFamily="34" charset="-79"/>
            <a:cs typeface="David" panose="020E0502060401010101" pitchFamily="34" charset="-79"/>
          </a:endParaRPr>
        </a:p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3200" b="1" kern="1200" dirty="0">
              <a:latin typeface="David" panose="020E0502060401010101" pitchFamily="34" charset="-79"/>
              <a:cs typeface="David" panose="020E0502060401010101" pitchFamily="34" charset="-79"/>
            </a:rPr>
            <a:t>מושגים</a:t>
          </a:r>
          <a:r>
            <a:rPr lang="he-IL" sz="3200" kern="1200" dirty="0">
              <a:latin typeface="David" panose="020E0502060401010101" pitchFamily="34" charset="-79"/>
              <a:cs typeface="David" panose="020E0502060401010101" pitchFamily="34" charset="-79"/>
            </a:rPr>
            <a:t> </a:t>
          </a:r>
          <a:r>
            <a:rPr lang="he-IL" sz="3200" b="1" kern="1200" baseline="0" dirty="0">
              <a:latin typeface="David" panose="020E0502060401010101" pitchFamily="34" charset="-79"/>
              <a:cs typeface="David" panose="020E0502060401010101" pitchFamily="34" charset="-79"/>
            </a:rPr>
            <a:t> </a:t>
          </a:r>
          <a:endParaRPr lang="en-US" sz="3200" kern="1200" dirty="0">
            <a:latin typeface="David" panose="020E0502060401010101" pitchFamily="34" charset="-79"/>
            <a:cs typeface="David" panose="020E0502060401010101" pitchFamily="34" charset="-79"/>
          </a:endParaRPr>
        </a:p>
        <a:p>
          <a:pPr marL="171450" lvl="1" indent="-171450" algn="r" defTabSz="7112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5610751" y="1021376"/>
        <a:ext cx="2523746" cy="2723040"/>
      </dsp:txXfrm>
    </dsp:sp>
    <dsp:sp modelId="{60C02A1B-30DF-4469-8E87-7D6A767ED383}">
      <dsp:nvSpPr>
        <dsp:cNvPr id="0" name=""/>
        <dsp:cNvSpPr/>
      </dsp:nvSpPr>
      <dsp:spPr>
        <a:xfrm>
          <a:off x="35525" y="0"/>
          <a:ext cx="2524200" cy="1009680"/>
        </a:xfrm>
        <a:prstGeom prst="rect">
          <a:avLst/>
        </a:prstGeom>
        <a:solidFill>
          <a:schemeClr val="accent6">
            <a:alpha val="9000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b="1" i="1" kern="1200" dirty="0">
              <a:solidFill>
                <a:prstClr val="white"/>
              </a:solidFill>
              <a:latin typeface="Rockwell" panose="02060603020205020403"/>
              <a:ea typeface="+mn-ea"/>
              <a:cs typeface="Arial" panose="020B0604020202020204" pitchFamily="34" charset="0"/>
            </a:rPr>
            <a:t>נושאי המערכת  </a:t>
          </a:r>
          <a:endParaRPr lang="en-US" sz="2800" b="1" i="1" kern="1200" dirty="0">
            <a:solidFill>
              <a:prstClr val="white"/>
            </a:solidFill>
            <a:latin typeface="Rockwell" panose="02060603020205020403"/>
            <a:ea typeface="+mn-ea"/>
            <a:cs typeface="Arial" panose="020B0604020202020204" pitchFamily="34" charset="0"/>
          </a:endParaRPr>
        </a:p>
      </dsp:txBody>
      <dsp:txXfrm>
        <a:off x="35525" y="0"/>
        <a:ext cx="2524200" cy="1009680"/>
      </dsp:txXfrm>
    </dsp:sp>
    <dsp:sp modelId="{4DB8066B-97A5-44A8-BFAE-A239FE4709D8}">
      <dsp:nvSpPr>
        <dsp:cNvPr id="0" name=""/>
        <dsp:cNvSpPr/>
      </dsp:nvSpPr>
      <dsp:spPr>
        <a:xfrm>
          <a:off x="35525" y="1021376"/>
          <a:ext cx="2524200" cy="2723040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5875" cap="flat" cmpd="sng" algn="ctr">
          <a:solidFill>
            <a:schemeClr val="accent6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3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David" panose="020E0502060401010101" pitchFamily="34" charset="-79"/>
              <a:ea typeface="+mn-ea"/>
              <a:cs typeface="David" panose="020E0502060401010101" pitchFamily="34" charset="-79"/>
            </a:rPr>
            <a:t>נושאי הבדיקה</a:t>
          </a:r>
          <a:endParaRPr lang="en-US" sz="32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David" panose="020E0502060401010101" pitchFamily="34" charset="-79"/>
            <a:ea typeface="+mn-ea"/>
            <a:cs typeface="David" panose="020E0502060401010101" pitchFamily="34" charset="-79"/>
          </a:endParaRPr>
        </a:p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David" panose="020E0502060401010101" pitchFamily="34" charset="-79"/>
            <a:ea typeface="+mn-ea"/>
            <a:cs typeface="David" panose="020E0502060401010101" pitchFamily="34" charset="-79"/>
          </a:endParaRPr>
        </a:p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3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David" panose="020E0502060401010101" pitchFamily="34" charset="-79"/>
              <a:ea typeface="+mn-ea"/>
              <a:cs typeface="David" panose="020E0502060401010101" pitchFamily="34" charset="-79"/>
            </a:rPr>
            <a:t>מיפוי ממשקים </a:t>
          </a:r>
          <a:endParaRPr lang="en-US" sz="32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David" panose="020E0502060401010101" pitchFamily="34" charset="-79"/>
            <a:ea typeface="+mn-ea"/>
            <a:cs typeface="David" panose="020E0502060401010101" pitchFamily="34" charset="-79"/>
          </a:endParaRPr>
        </a:p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he-IL" sz="3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David" panose="020E0502060401010101" pitchFamily="34" charset="-79"/>
              <a:ea typeface="+mn-ea"/>
              <a:cs typeface="David" panose="020E0502060401010101" pitchFamily="34" charset="-79"/>
            </a:rPr>
            <a:t> </a:t>
          </a:r>
          <a:endParaRPr lang="en-US" sz="32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David" panose="020E0502060401010101" pitchFamily="34" charset="-79"/>
            <a:ea typeface="+mn-ea"/>
            <a:cs typeface="David" panose="020E0502060401010101" pitchFamily="34" charset="-79"/>
          </a:endParaRPr>
        </a:p>
      </dsp:txBody>
      <dsp:txXfrm>
        <a:off x="35525" y="1021376"/>
        <a:ext cx="2524200" cy="27230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417E1-88A9-42AF-A18A-0AE876CE2A27}">
      <dsp:nvSpPr>
        <dsp:cNvPr id="0" name=""/>
        <dsp:cNvSpPr/>
      </dsp:nvSpPr>
      <dsp:spPr>
        <a:xfrm>
          <a:off x="4050450" y="0"/>
          <a:ext cx="1831404" cy="732561"/>
        </a:xfrm>
        <a:prstGeom prst="rect">
          <a:avLst/>
        </a:prstGeom>
        <a:solidFill>
          <a:srgbClr val="FFC000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b="1" i="1" kern="1200" dirty="0"/>
            <a:t>שיטת עבודה </a:t>
          </a:r>
          <a:endParaRPr lang="en-US" sz="2400" b="1" i="1" kern="1200" dirty="0"/>
        </a:p>
      </dsp:txBody>
      <dsp:txXfrm>
        <a:off x="4050450" y="0"/>
        <a:ext cx="1831404" cy="732561"/>
      </dsp:txXfrm>
    </dsp:sp>
    <dsp:sp modelId="{10A9085E-D8C5-4757-A62F-010E82C1663D}">
      <dsp:nvSpPr>
        <dsp:cNvPr id="0" name=""/>
        <dsp:cNvSpPr/>
      </dsp:nvSpPr>
      <dsp:spPr>
        <a:xfrm>
          <a:off x="4050450" y="756327"/>
          <a:ext cx="1831404" cy="2196000"/>
        </a:xfrm>
        <a:prstGeom prst="rect">
          <a:avLst/>
        </a:prstGeom>
        <a:solidFill>
          <a:schemeClr val="accent2">
            <a:lumMod val="60000"/>
            <a:lumOff val="40000"/>
            <a:alpha val="90000"/>
          </a:schemeClr>
        </a:solidFill>
        <a:ln w="15875" cap="flat" cmpd="sng" algn="ctr">
          <a:solidFill>
            <a:schemeClr val="accent2">
              <a:lumMod val="60000"/>
              <a:lumOff val="4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David" panose="020E0502060401010101" pitchFamily="34" charset="-79"/>
              <a:ea typeface="+mn-ea"/>
              <a:cs typeface="David" panose="020E0502060401010101" pitchFamily="34" charset="-79"/>
            </a:rPr>
            <a:t>אסטרטגית הבדיקות</a:t>
          </a:r>
          <a:endParaRPr lang="en-US" sz="20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David" panose="020E0502060401010101" pitchFamily="34" charset="-79"/>
            <a:ea typeface="+mn-ea"/>
            <a:cs typeface="David" panose="020E0502060401010101" pitchFamily="34" charset="-79"/>
          </a:endParaRPr>
        </a:p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David" panose="020E0502060401010101" pitchFamily="34" charset="-79"/>
            <a:ea typeface="+mn-ea"/>
            <a:cs typeface="David" panose="020E0502060401010101" pitchFamily="34" charset="-79"/>
          </a:endParaRPr>
        </a:p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David" panose="020E0502060401010101" pitchFamily="34" charset="-79"/>
              <a:ea typeface="+mn-ea"/>
              <a:cs typeface="David" panose="020E0502060401010101" pitchFamily="34" charset="-79"/>
            </a:rPr>
            <a:t>לוז</a:t>
          </a:r>
          <a:endParaRPr lang="en-US" sz="20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David" panose="020E0502060401010101" pitchFamily="34" charset="-79"/>
            <a:ea typeface="+mn-ea"/>
            <a:cs typeface="David" panose="020E0502060401010101" pitchFamily="34" charset="-79"/>
          </a:endParaRPr>
        </a:p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David" panose="020E0502060401010101" pitchFamily="34" charset="-79"/>
            <a:ea typeface="+mn-ea"/>
            <a:cs typeface="David" panose="020E0502060401010101" pitchFamily="34" charset="-79"/>
          </a:endParaRPr>
        </a:p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000" b="1" kern="1200" dirty="0">
              <a:latin typeface="David" panose="020E0502060401010101" pitchFamily="34" charset="-79"/>
              <a:cs typeface="David" panose="020E0502060401010101" pitchFamily="34" charset="-79"/>
            </a:rPr>
            <a:t>קריטריונים</a:t>
          </a:r>
          <a:endParaRPr lang="en-US" sz="20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David" panose="020E0502060401010101" pitchFamily="34" charset="-79"/>
            <a:ea typeface="+mn-ea"/>
            <a:cs typeface="David" panose="020E0502060401010101" pitchFamily="34" charset="-79"/>
          </a:endParaRPr>
        </a:p>
      </dsp:txBody>
      <dsp:txXfrm>
        <a:off x="4050450" y="756327"/>
        <a:ext cx="1831404" cy="2196000"/>
      </dsp:txXfrm>
    </dsp:sp>
    <dsp:sp modelId="{AA406D74-9B97-4D21-B082-7C72D138E79F}">
      <dsp:nvSpPr>
        <dsp:cNvPr id="0" name=""/>
        <dsp:cNvSpPr/>
      </dsp:nvSpPr>
      <dsp:spPr>
        <a:xfrm>
          <a:off x="6205335" y="0"/>
          <a:ext cx="1831404" cy="732561"/>
        </a:xfrm>
        <a:prstGeom prst="rect">
          <a:avLst/>
        </a:prstGeom>
        <a:solidFill>
          <a:srgbClr val="92D050"/>
        </a:solidFill>
        <a:ln w="15875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b="1" i="1" kern="1200" dirty="0"/>
            <a:t>תיאור המערכת </a:t>
          </a:r>
          <a:endParaRPr lang="en-US" sz="2400" i="1" kern="1200" dirty="0"/>
        </a:p>
      </dsp:txBody>
      <dsp:txXfrm>
        <a:off x="6205335" y="0"/>
        <a:ext cx="1831404" cy="732561"/>
      </dsp:txXfrm>
    </dsp:sp>
    <dsp:sp modelId="{86F7AEE1-AC89-4B0B-B4CE-3023A694D1FC}">
      <dsp:nvSpPr>
        <dsp:cNvPr id="0" name=""/>
        <dsp:cNvSpPr/>
      </dsp:nvSpPr>
      <dsp:spPr>
        <a:xfrm>
          <a:off x="6205335" y="744919"/>
          <a:ext cx="1831404" cy="2196000"/>
        </a:xfrm>
        <a:prstGeom prst="rect">
          <a:avLst/>
        </a:prstGeom>
        <a:solidFill>
          <a:schemeClr val="accent4">
            <a:lumMod val="40000"/>
            <a:lumOff val="60000"/>
            <a:alpha val="90000"/>
          </a:schemeClr>
        </a:solidFill>
        <a:ln w="15875" cap="flat" cmpd="sng" algn="ctr">
          <a:solidFill>
            <a:schemeClr val="accent4">
              <a:lumMod val="40000"/>
              <a:lumOff val="6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000" b="1" kern="1200" dirty="0">
              <a:latin typeface="David" panose="020E0502060401010101" pitchFamily="34" charset="-79"/>
              <a:cs typeface="David" panose="020E0502060401010101" pitchFamily="34" charset="-79"/>
            </a:rPr>
            <a:t>פונקציות</a:t>
          </a:r>
          <a:r>
            <a:rPr lang="he-IL" sz="2000" b="1" kern="1200" baseline="0" dirty="0">
              <a:latin typeface="David" panose="020E0502060401010101" pitchFamily="34" charset="-79"/>
              <a:cs typeface="David" panose="020E0502060401010101" pitchFamily="34" charset="-79"/>
            </a:rPr>
            <a:t> עיקריות</a:t>
          </a:r>
          <a:endParaRPr lang="en-US" sz="2000" kern="1200" dirty="0">
            <a:latin typeface="David" panose="020E0502060401010101" pitchFamily="34" charset="-79"/>
            <a:cs typeface="David" panose="020E0502060401010101" pitchFamily="34" charset="-79"/>
          </a:endParaRP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>
            <a:latin typeface="David" panose="020E0502060401010101" pitchFamily="34" charset="-79"/>
            <a:cs typeface="David" panose="020E0502060401010101" pitchFamily="34" charset="-79"/>
          </a:endParaRP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000" b="1" kern="1200" dirty="0">
              <a:latin typeface="David" panose="020E0502060401010101" pitchFamily="34" charset="-79"/>
              <a:cs typeface="David" panose="020E0502060401010101" pitchFamily="34" charset="-79"/>
            </a:rPr>
            <a:t>מושגים</a:t>
          </a:r>
          <a:r>
            <a:rPr lang="he-IL" sz="2000" kern="1200" dirty="0">
              <a:latin typeface="David" panose="020E0502060401010101" pitchFamily="34" charset="-79"/>
              <a:cs typeface="David" panose="020E0502060401010101" pitchFamily="34" charset="-79"/>
            </a:rPr>
            <a:t> </a:t>
          </a:r>
          <a:r>
            <a:rPr lang="he-IL" sz="2000" b="1" kern="1200" baseline="0" dirty="0">
              <a:latin typeface="David" panose="020E0502060401010101" pitchFamily="34" charset="-79"/>
              <a:cs typeface="David" panose="020E0502060401010101" pitchFamily="34" charset="-79"/>
            </a:rPr>
            <a:t> </a:t>
          </a:r>
          <a:endParaRPr lang="en-US" sz="2000" kern="1200" dirty="0">
            <a:latin typeface="David" panose="020E0502060401010101" pitchFamily="34" charset="-79"/>
            <a:cs typeface="David" panose="020E0502060401010101" pitchFamily="34" charset="-79"/>
          </a:endParaRP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>
            <a:latin typeface="David" panose="020E0502060401010101" pitchFamily="34" charset="-79"/>
            <a:cs typeface="David" panose="020E0502060401010101" pitchFamily="34" charset="-79"/>
          </a:endParaRP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6205335" y="744919"/>
        <a:ext cx="1831404" cy="2196000"/>
      </dsp:txXfrm>
    </dsp:sp>
    <dsp:sp modelId="{60C02A1B-30DF-4469-8E87-7D6A767ED383}">
      <dsp:nvSpPr>
        <dsp:cNvPr id="0" name=""/>
        <dsp:cNvSpPr/>
      </dsp:nvSpPr>
      <dsp:spPr>
        <a:xfrm>
          <a:off x="2075133" y="0"/>
          <a:ext cx="1831404" cy="732561"/>
        </a:xfrm>
        <a:prstGeom prst="rect">
          <a:avLst/>
        </a:prstGeom>
        <a:solidFill>
          <a:schemeClr val="accent6">
            <a:alpha val="9000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b="1" i="1" kern="1200" dirty="0">
              <a:solidFill>
                <a:prstClr val="white"/>
              </a:solidFill>
              <a:latin typeface="Rockwell" panose="02060603020205020403"/>
              <a:ea typeface="+mn-ea"/>
              <a:cs typeface="Arial" panose="020B0604020202020204" pitchFamily="34" charset="0"/>
            </a:rPr>
            <a:t>נושאי המערכת  </a:t>
          </a:r>
          <a:endParaRPr lang="en-US" sz="2400" b="1" i="1" kern="1200" dirty="0">
            <a:solidFill>
              <a:prstClr val="white"/>
            </a:solidFill>
            <a:latin typeface="Rockwell" panose="02060603020205020403"/>
            <a:ea typeface="+mn-ea"/>
            <a:cs typeface="Arial" panose="020B0604020202020204" pitchFamily="34" charset="0"/>
          </a:endParaRPr>
        </a:p>
      </dsp:txBody>
      <dsp:txXfrm>
        <a:off x="2075133" y="0"/>
        <a:ext cx="1831404" cy="732561"/>
      </dsp:txXfrm>
    </dsp:sp>
    <dsp:sp modelId="{4DB8066B-97A5-44A8-BFAE-A239FE4709D8}">
      <dsp:nvSpPr>
        <dsp:cNvPr id="0" name=""/>
        <dsp:cNvSpPr/>
      </dsp:nvSpPr>
      <dsp:spPr>
        <a:xfrm>
          <a:off x="2075133" y="756327"/>
          <a:ext cx="1831404" cy="2196000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5875" cap="flat" cmpd="sng" algn="ctr">
          <a:solidFill>
            <a:schemeClr val="accent6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David" panose="020E0502060401010101" pitchFamily="34" charset="-79"/>
              <a:ea typeface="+mn-ea"/>
              <a:cs typeface="David" panose="020E0502060401010101" pitchFamily="34" charset="-79"/>
            </a:rPr>
            <a:t>נושאי הבדיקה</a:t>
          </a:r>
          <a:endParaRPr lang="en-US" sz="20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David" panose="020E0502060401010101" pitchFamily="34" charset="-79"/>
            <a:ea typeface="+mn-ea"/>
            <a:cs typeface="David" panose="020E0502060401010101" pitchFamily="34" charset="-79"/>
          </a:endParaRPr>
        </a:p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David" panose="020E0502060401010101" pitchFamily="34" charset="-79"/>
            <a:ea typeface="+mn-ea"/>
            <a:cs typeface="David" panose="020E0502060401010101" pitchFamily="34" charset="-79"/>
          </a:endParaRPr>
        </a:p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David" panose="020E0502060401010101" pitchFamily="34" charset="-79"/>
              <a:ea typeface="+mn-ea"/>
              <a:cs typeface="David" panose="020E0502060401010101" pitchFamily="34" charset="-79"/>
            </a:rPr>
            <a:t>מיפוי ממשקים</a:t>
          </a:r>
          <a:endParaRPr lang="en-US" sz="20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David" panose="020E0502060401010101" pitchFamily="34" charset="-79"/>
            <a:ea typeface="+mn-ea"/>
            <a:cs typeface="David" panose="020E0502060401010101" pitchFamily="34" charset="-79"/>
          </a:endParaRPr>
        </a:p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he-IL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David" panose="020E0502060401010101" pitchFamily="34" charset="-79"/>
              <a:ea typeface="+mn-ea"/>
              <a:cs typeface="David" panose="020E0502060401010101" pitchFamily="34" charset="-79"/>
            </a:rPr>
            <a:t> </a:t>
          </a:r>
          <a:endParaRPr lang="en-US" sz="20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David" panose="020E0502060401010101" pitchFamily="34" charset="-79"/>
            <a:ea typeface="+mn-ea"/>
            <a:cs typeface="David" panose="020E0502060401010101" pitchFamily="34" charset="-79"/>
          </a:endParaRPr>
        </a:p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he-IL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David" panose="020E0502060401010101" pitchFamily="34" charset="-79"/>
              <a:ea typeface="+mn-ea"/>
              <a:cs typeface="David" panose="020E0502060401010101" pitchFamily="34" charset="-79"/>
            </a:rPr>
            <a:t> </a:t>
          </a:r>
          <a:endParaRPr lang="en-US" sz="20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David" panose="020E0502060401010101" pitchFamily="34" charset="-79"/>
            <a:ea typeface="+mn-ea"/>
            <a:cs typeface="David" panose="020E0502060401010101" pitchFamily="34" charset="-79"/>
          </a:endParaRPr>
        </a:p>
      </dsp:txBody>
      <dsp:txXfrm>
        <a:off x="2075133" y="756327"/>
        <a:ext cx="1831404" cy="2196000"/>
      </dsp:txXfrm>
    </dsp:sp>
    <dsp:sp modelId="{C68D71BB-A473-495C-9C7E-3ACC65183DC0}">
      <dsp:nvSpPr>
        <dsp:cNvPr id="0" name=""/>
        <dsp:cNvSpPr/>
      </dsp:nvSpPr>
      <dsp:spPr>
        <a:xfrm>
          <a:off x="27989" y="0"/>
          <a:ext cx="1831404" cy="732561"/>
        </a:xfrm>
        <a:prstGeom prst="rect">
          <a:avLst/>
        </a:prstGeom>
        <a:solidFill>
          <a:schemeClr val="accent1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b="1" i="1" kern="1200" dirty="0"/>
            <a:t>דרישות וסיכונים </a:t>
          </a:r>
          <a:endParaRPr lang="en-US" sz="2400" b="1" i="1" kern="1200" dirty="0"/>
        </a:p>
      </dsp:txBody>
      <dsp:txXfrm>
        <a:off x="27989" y="0"/>
        <a:ext cx="1831404" cy="732561"/>
      </dsp:txXfrm>
    </dsp:sp>
    <dsp:sp modelId="{26856B79-06C9-41C5-A7D4-3BD97762C292}">
      <dsp:nvSpPr>
        <dsp:cNvPr id="0" name=""/>
        <dsp:cNvSpPr/>
      </dsp:nvSpPr>
      <dsp:spPr>
        <a:xfrm>
          <a:off x="27989" y="744919"/>
          <a:ext cx="1831404" cy="2196000"/>
        </a:xfrm>
        <a:prstGeom prst="rect">
          <a:avLst/>
        </a:prstGeom>
        <a:solidFill>
          <a:schemeClr val="accent1">
            <a:lumMod val="40000"/>
            <a:lumOff val="60000"/>
            <a:alpha val="90000"/>
          </a:schemeClr>
        </a:solidFill>
        <a:ln w="15875" cap="flat" cmpd="sng" algn="ctr">
          <a:solidFill>
            <a:schemeClr val="accent1">
              <a:lumMod val="40000"/>
              <a:lumOff val="6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David" panose="020E0502060401010101" pitchFamily="34" charset="-79"/>
              <a:ea typeface="+mn-ea"/>
              <a:cs typeface="David" panose="020E0502060401010101" pitchFamily="34" charset="-79"/>
            </a:rPr>
            <a:t>דרישות מקדימות</a:t>
          </a:r>
          <a:endParaRPr lang="en-US" sz="20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David" panose="020E0502060401010101" pitchFamily="34" charset="-79"/>
            <a:ea typeface="+mn-ea"/>
            <a:cs typeface="David" panose="020E0502060401010101" pitchFamily="34" charset="-79"/>
          </a:endParaRPr>
        </a:p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he-IL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David" panose="020E0502060401010101" pitchFamily="34" charset="-79"/>
              <a:ea typeface="+mn-ea"/>
              <a:cs typeface="David" panose="020E0502060401010101" pitchFamily="34" charset="-79"/>
            </a:rPr>
            <a:t> </a:t>
          </a:r>
          <a:endParaRPr lang="en-US" sz="20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David" panose="020E0502060401010101" pitchFamily="34" charset="-79"/>
            <a:ea typeface="+mn-ea"/>
            <a:cs typeface="David" panose="020E0502060401010101" pitchFamily="34" charset="-79"/>
          </a:endParaRPr>
        </a:p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David" panose="020E0502060401010101" pitchFamily="34" charset="-79"/>
              <a:ea typeface="+mn-ea"/>
              <a:cs typeface="David" panose="020E0502060401010101" pitchFamily="34" charset="-79"/>
            </a:rPr>
            <a:t>ניהול סיכונים </a:t>
          </a:r>
          <a:endParaRPr lang="en-US" sz="20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David" panose="020E0502060401010101" pitchFamily="34" charset="-79"/>
            <a:ea typeface="+mn-ea"/>
            <a:cs typeface="David" panose="020E0502060401010101" pitchFamily="34" charset="-79"/>
          </a:endParaRPr>
        </a:p>
      </dsp:txBody>
      <dsp:txXfrm>
        <a:off x="27989" y="744919"/>
        <a:ext cx="1831404" cy="2196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0C258-D438-4C7F-96F8-9BCD478DDBD0}">
      <dsp:nvSpPr>
        <dsp:cNvPr id="0" name=""/>
        <dsp:cNvSpPr/>
      </dsp:nvSpPr>
      <dsp:spPr>
        <a:xfrm rot="10800000" flipH="1">
          <a:off x="812178" y="0"/>
          <a:ext cx="3654536" cy="805440"/>
        </a:xfrm>
        <a:prstGeom prst="homePlate">
          <a:avLst/>
        </a:prstGeom>
        <a:solidFill>
          <a:schemeClr val="accent4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177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Usability tests </a:t>
          </a:r>
        </a:p>
      </dsp:txBody>
      <dsp:txXfrm rot="10800000">
        <a:off x="812178" y="0"/>
        <a:ext cx="3453176" cy="805440"/>
      </dsp:txXfrm>
    </dsp:sp>
    <dsp:sp modelId="{87857B97-9E1E-41D3-8937-097139D453D6}">
      <dsp:nvSpPr>
        <dsp:cNvPr id="0" name=""/>
        <dsp:cNvSpPr/>
      </dsp:nvSpPr>
      <dsp:spPr>
        <a:xfrm>
          <a:off x="4032452" y="2553"/>
          <a:ext cx="805440" cy="805440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319A11-D2DD-4FE2-AEF0-3942DE1525CE}">
      <dsp:nvSpPr>
        <dsp:cNvPr id="0" name=""/>
        <dsp:cNvSpPr/>
      </dsp:nvSpPr>
      <dsp:spPr>
        <a:xfrm rot="10800000" flipH="1">
          <a:off x="816161" y="1051806"/>
          <a:ext cx="3654536" cy="805440"/>
        </a:xfrm>
        <a:prstGeom prst="homePlate">
          <a:avLst/>
        </a:prstGeom>
        <a:solidFill>
          <a:srgbClr val="C0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177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Survival And Recovery  </a:t>
          </a:r>
        </a:p>
      </dsp:txBody>
      <dsp:txXfrm rot="10800000">
        <a:off x="816161" y="1051806"/>
        <a:ext cx="3453176" cy="805440"/>
      </dsp:txXfrm>
    </dsp:sp>
    <dsp:sp modelId="{047ADC99-0D78-4601-89CB-2C079CC07617}">
      <dsp:nvSpPr>
        <dsp:cNvPr id="0" name=""/>
        <dsp:cNvSpPr/>
      </dsp:nvSpPr>
      <dsp:spPr>
        <a:xfrm>
          <a:off x="4032452" y="1047876"/>
          <a:ext cx="805440" cy="805440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9490BC-AACB-4BA7-A1D1-23D13ABC77A4}">
      <dsp:nvSpPr>
        <dsp:cNvPr id="0" name=""/>
        <dsp:cNvSpPr/>
      </dsp:nvSpPr>
      <dsp:spPr>
        <a:xfrm rot="10800000" flipH="1">
          <a:off x="816161" y="2093207"/>
          <a:ext cx="3654536" cy="805440"/>
        </a:xfrm>
        <a:prstGeom prst="homePlate">
          <a:avLst/>
        </a:prstGeom>
        <a:solidFill>
          <a:srgbClr val="9C25FF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177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G.U.I tests </a:t>
          </a:r>
        </a:p>
      </dsp:txBody>
      <dsp:txXfrm rot="10800000">
        <a:off x="816161" y="2093207"/>
        <a:ext cx="3453176" cy="805440"/>
      </dsp:txXfrm>
    </dsp:sp>
    <dsp:sp modelId="{5485A785-461C-45B5-96A7-4A0B768B3F7F}">
      <dsp:nvSpPr>
        <dsp:cNvPr id="0" name=""/>
        <dsp:cNvSpPr/>
      </dsp:nvSpPr>
      <dsp:spPr>
        <a:xfrm>
          <a:off x="4032444" y="2086272"/>
          <a:ext cx="805440" cy="805440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2E85C0-37FF-4A9A-8386-34176AEF8241}">
      <dsp:nvSpPr>
        <dsp:cNvPr id="0" name=""/>
        <dsp:cNvSpPr/>
      </dsp:nvSpPr>
      <dsp:spPr>
        <a:xfrm rot="10800000">
          <a:off x="1133008" y="0"/>
          <a:ext cx="3655020" cy="804648"/>
        </a:xfrm>
        <a:prstGeom prst="homePlate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4828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Functional tests</a:t>
          </a:r>
        </a:p>
      </dsp:txBody>
      <dsp:txXfrm rot="10800000">
        <a:off x="1334170" y="0"/>
        <a:ext cx="3453858" cy="804648"/>
      </dsp:txXfrm>
    </dsp:sp>
    <dsp:sp modelId="{2A500C6E-C4D6-4CEC-95CD-D09448D709BF}">
      <dsp:nvSpPr>
        <dsp:cNvPr id="0" name=""/>
        <dsp:cNvSpPr/>
      </dsp:nvSpPr>
      <dsp:spPr>
        <a:xfrm rot="5400000">
          <a:off x="720083" y="4"/>
          <a:ext cx="804648" cy="80464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0D5D47-2640-4A74-A570-31A6021B728B}">
      <dsp:nvSpPr>
        <dsp:cNvPr id="0" name=""/>
        <dsp:cNvSpPr/>
      </dsp:nvSpPr>
      <dsp:spPr>
        <a:xfrm rot="10800000">
          <a:off x="1121787" y="1045723"/>
          <a:ext cx="3655020" cy="80464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4828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Security tests</a:t>
          </a:r>
        </a:p>
      </dsp:txBody>
      <dsp:txXfrm rot="10800000">
        <a:off x="1322949" y="1045723"/>
        <a:ext cx="3453858" cy="804648"/>
      </dsp:txXfrm>
    </dsp:sp>
    <dsp:sp modelId="{05E4C5F6-BA19-4F6A-BB37-BA396E0F5FD5}">
      <dsp:nvSpPr>
        <dsp:cNvPr id="0" name=""/>
        <dsp:cNvSpPr/>
      </dsp:nvSpPr>
      <dsp:spPr>
        <a:xfrm>
          <a:off x="719463" y="1045723"/>
          <a:ext cx="804648" cy="804648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5E3904-A6FC-4504-B2DE-C24E5C1C26FF}">
      <dsp:nvSpPr>
        <dsp:cNvPr id="0" name=""/>
        <dsp:cNvSpPr/>
      </dsp:nvSpPr>
      <dsp:spPr>
        <a:xfrm rot="10800000">
          <a:off x="1121787" y="2090565"/>
          <a:ext cx="3655020" cy="804648"/>
        </a:xfrm>
        <a:prstGeom prst="homePlate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4828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Interface And Integration</a:t>
          </a:r>
        </a:p>
      </dsp:txBody>
      <dsp:txXfrm rot="10800000">
        <a:off x="1322949" y="2090565"/>
        <a:ext cx="3453858" cy="804648"/>
      </dsp:txXfrm>
    </dsp:sp>
    <dsp:sp modelId="{89E05E6A-F07E-43DA-BD07-361C28187AB7}">
      <dsp:nvSpPr>
        <dsp:cNvPr id="0" name=""/>
        <dsp:cNvSpPr/>
      </dsp:nvSpPr>
      <dsp:spPr>
        <a:xfrm>
          <a:off x="738461" y="2091447"/>
          <a:ext cx="804648" cy="804648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9449" t="1938" r="12860" b="11048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0C258-D438-4C7F-96F8-9BCD478DDBD0}">
      <dsp:nvSpPr>
        <dsp:cNvPr id="0" name=""/>
        <dsp:cNvSpPr/>
      </dsp:nvSpPr>
      <dsp:spPr>
        <a:xfrm rot="10800000" flipH="1">
          <a:off x="812178" y="0"/>
          <a:ext cx="3654536" cy="805440"/>
        </a:xfrm>
        <a:prstGeom prst="homePlate">
          <a:avLst/>
        </a:prstGeom>
        <a:solidFill>
          <a:schemeClr val="accent4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177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Usability tests </a:t>
          </a:r>
        </a:p>
      </dsp:txBody>
      <dsp:txXfrm rot="10800000">
        <a:off x="812178" y="0"/>
        <a:ext cx="3453176" cy="805440"/>
      </dsp:txXfrm>
    </dsp:sp>
    <dsp:sp modelId="{87857B97-9E1E-41D3-8937-097139D453D6}">
      <dsp:nvSpPr>
        <dsp:cNvPr id="0" name=""/>
        <dsp:cNvSpPr/>
      </dsp:nvSpPr>
      <dsp:spPr>
        <a:xfrm>
          <a:off x="4032452" y="2553"/>
          <a:ext cx="805440" cy="805440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319A11-D2DD-4FE2-AEF0-3942DE1525CE}">
      <dsp:nvSpPr>
        <dsp:cNvPr id="0" name=""/>
        <dsp:cNvSpPr/>
      </dsp:nvSpPr>
      <dsp:spPr>
        <a:xfrm rot="10800000" flipH="1">
          <a:off x="816161" y="1051806"/>
          <a:ext cx="3654536" cy="805440"/>
        </a:xfrm>
        <a:prstGeom prst="homePlate">
          <a:avLst/>
        </a:prstGeom>
        <a:solidFill>
          <a:srgbClr val="C0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177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Survival And Recovery  </a:t>
          </a:r>
        </a:p>
      </dsp:txBody>
      <dsp:txXfrm rot="10800000">
        <a:off x="816161" y="1051806"/>
        <a:ext cx="3453176" cy="805440"/>
      </dsp:txXfrm>
    </dsp:sp>
    <dsp:sp modelId="{047ADC99-0D78-4601-89CB-2C079CC07617}">
      <dsp:nvSpPr>
        <dsp:cNvPr id="0" name=""/>
        <dsp:cNvSpPr/>
      </dsp:nvSpPr>
      <dsp:spPr>
        <a:xfrm>
          <a:off x="4032452" y="1047876"/>
          <a:ext cx="805440" cy="805440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9490BC-AACB-4BA7-A1D1-23D13ABC77A4}">
      <dsp:nvSpPr>
        <dsp:cNvPr id="0" name=""/>
        <dsp:cNvSpPr/>
      </dsp:nvSpPr>
      <dsp:spPr>
        <a:xfrm rot="10800000" flipH="1">
          <a:off x="816161" y="2093207"/>
          <a:ext cx="3654536" cy="805440"/>
        </a:xfrm>
        <a:prstGeom prst="homePlate">
          <a:avLst/>
        </a:prstGeom>
        <a:solidFill>
          <a:srgbClr val="9C25FF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177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G.U.I tests </a:t>
          </a:r>
        </a:p>
      </dsp:txBody>
      <dsp:txXfrm rot="10800000">
        <a:off x="816161" y="2093207"/>
        <a:ext cx="3453176" cy="805440"/>
      </dsp:txXfrm>
    </dsp:sp>
    <dsp:sp modelId="{5485A785-461C-45B5-96A7-4A0B768B3F7F}">
      <dsp:nvSpPr>
        <dsp:cNvPr id="0" name=""/>
        <dsp:cNvSpPr/>
      </dsp:nvSpPr>
      <dsp:spPr>
        <a:xfrm>
          <a:off x="4032444" y="2086272"/>
          <a:ext cx="805440" cy="805440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2E85C0-37FF-4A9A-8386-34176AEF8241}">
      <dsp:nvSpPr>
        <dsp:cNvPr id="0" name=""/>
        <dsp:cNvSpPr/>
      </dsp:nvSpPr>
      <dsp:spPr>
        <a:xfrm rot="10800000">
          <a:off x="1133008" y="0"/>
          <a:ext cx="3655020" cy="804648"/>
        </a:xfrm>
        <a:prstGeom prst="homePlate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4828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Functional tests</a:t>
          </a:r>
        </a:p>
      </dsp:txBody>
      <dsp:txXfrm rot="10800000">
        <a:off x="1334170" y="0"/>
        <a:ext cx="3453858" cy="804648"/>
      </dsp:txXfrm>
    </dsp:sp>
    <dsp:sp modelId="{2A500C6E-C4D6-4CEC-95CD-D09448D709BF}">
      <dsp:nvSpPr>
        <dsp:cNvPr id="0" name=""/>
        <dsp:cNvSpPr/>
      </dsp:nvSpPr>
      <dsp:spPr>
        <a:xfrm rot="5400000">
          <a:off x="720083" y="4"/>
          <a:ext cx="804648" cy="80464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0D5D47-2640-4A74-A570-31A6021B728B}">
      <dsp:nvSpPr>
        <dsp:cNvPr id="0" name=""/>
        <dsp:cNvSpPr/>
      </dsp:nvSpPr>
      <dsp:spPr>
        <a:xfrm rot="10800000">
          <a:off x="1121787" y="1045723"/>
          <a:ext cx="3655020" cy="80464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4828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Security tests</a:t>
          </a:r>
        </a:p>
      </dsp:txBody>
      <dsp:txXfrm rot="10800000">
        <a:off x="1322949" y="1045723"/>
        <a:ext cx="3453858" cy="804648"/>
      </dsp:txXfrm>
    </dsp:sp>
    <dsp:sp modelId="{05E4C5F6-BA19-4F6A-BB37-BA396E0F5FD5}">
      <dsp:nvSpPr>
        <dsp:cNvPr id="0" name=""/>
        <dsp:cNvSpPr/>
      </dsp:nvSpPr>
      <dsp:spPr>
        <a:xfrm>
          <a:off x="719463" y="1045723"/>
          <a:ext cx="804648" cy="804648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5E3904-A6FC-4504-B2DE-C24E5C1C26FF}">
      <dsp:nvSpPr>
        <dsp:cNvPr id="0" name=""/>
        <dsp:cNvSpPr/>
      </dsp:nvSpPr>
      <dsp:spPr>
        <a:xfrm rot="10800000">
          <a:off x="1121787" y="2090565"/>
          <a:ext cx="3655020" cy="804648"/>
        </a:xfrm>
        <a:prstGeom prst="homePlate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4828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Interface And Integration</a:t>
          </a:r>
        </a:p>
      </dsp:txBody>
      <dsp:txXfrm rot="10800000">
        <a:off x="1322949" y="2090565"/>
        <a:ext cx="3453858" cy="804648"/>
      </dsp:txXfrm>
    </dsp:sp>
    <dsp:sp modelId="{89E05E6A-F07E-43DA-BD07-361C28187AB7}">
      <dsp:nvSpPr>
        <dsp:cNvPr id="0" name=""/>
        <dsp:cNvSpPr/>
      </dsp:nvSpPr>
      <dsp:spPr>
        <a:xfrm>
          <a:off x="738461" y="2091447"/>
          <a:ext cx="804648" cy="804648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9449" t="1938" r="12860" b="11048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B0E03-D6EE-4420-B510-A2715E2BB5C3}">
      <dsp:nvSpPr>
        <dsp:cNvPr id="0" name=""/>
        <dsp:cNvSpPr/>
      </dsp:nvSpPr>
      <dsp:spPr>
        <a:xfrm>
          <a:off x="0" y="116063"/>
          <a:ext cx="7162799" cy="280799"/>
        </a:xfrm>
        <a:prstGeom prst="roundRect">
          <a:avLst/>
        </a:prstGeom>
        <a:solidFill>
          <a:srgbClr val="FF0000"/>
        </a:solidFill>
        <a:ln w="15875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</a:t>
          </a:r>
          <a:r>
            <a:rPr lang="he-IL" sz="1200" kern="1200" dirty="0"/>
            <a:t>  זאת מכיוון שלא יעבדו במחסן אנשים עם מוגבלויות נכון לפי דרישות האפיון</a:t>
          </a:r>
          <a:r>
            <a:rPr lang="en-US" sz="1200" kern="1200" dirty="0"/>
            <a:t>-Accessibility</a:t>
          </a:r>
        </a:p>
      </dsp:txBody>
      <dsp:txXfrm>
        <a:off x="13707" y="129770"/>
        <a:ext cx="7135385" cy="253385"/>
      </dsp:txXfrm>
    </dsp:sp>
    <dsp:sp modelId="{DA31064E-8377-4F0D-8614-39B571E5B416}">
      <dsp:nvSpPr>
        <dsp:cNvPr id="0" name=""/>
        <dsp:cNvSpPr/>
      </dsp:nvSpPr>
      <dsp:spPr>
        <a:xfrm>
          <a:off x="0" y="431423"/>
          <a:ext cx="7162799" cy="280799"/>
        </a:xfrm>
        <a:prstGeom prst="roundRect">
          <a:avLst/>
        </a:prstGeom>
        <a:solidFill>
          <a:srgbClr val="FF0000"/>
        </a:solidFill>
        <a:ln w="15875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kern="1200" dirty="0"/>
            <a:t> צוות הבדיקות לא יבצע בדיקה זאת מכיוון שהיא מתבצעת מול הקוד ולכן מפתחי התוכנה יבצעו בדיקה זאת.</a:t>
          </a:r>
          <a:r>
            <a:rPr lang="en-US" sz="1200" kern="1200" dirty="0"/>
            <a:t>Unit test </a:t>
          </a:r>
        </a:p>
      </dsp:txBody>
      <dsp:txXfrm>
        <a:off x="13707" y="445130"/>
        <a:ext cx="7135385" cy="253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06C25D6-2904-41D6-8C37-9F4B6C67228C}" type="datetimeFigureOut">
              <a:rPr lang="he-IL" smtClean="0"/>
              <a:t>י"א/כסלו/תשפ"ג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7193CA6-5D18-4B56-AE1B-0086AB8724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0399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93CA6-5D18-4B56-AE1B-0086AB872445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1652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F64-9D3A-44E3-91CB-E50857751457}" type="datetimeFigureOut">
              <a:rPr lang="he-IL" smtClean="0"/>
              <a:t>י"א/כסלו/תשפ"ג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2A2A76A4-7C89-4DB9-BB60-9134987B2B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383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F64-9D3A-44E3-91CB-E50857751457}" type="datetimeFigureOut">
              <a:rPr lang="he-IL" smtClean="0"/>
              <a:t>י"א/כסלו/תשפ"ג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76A4-7C89-4DB9-BB60-9134987B2B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22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F64-9D3A-44E3-91CB-E50857751457}" type="datetimeFigureOut">
              <a:rPr lang="he-IL" smtClean="0"/>
              <a:t>י"א/כסלו/תשפ"ג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76A4-7C89-4DB9-BB60-9134987B2B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12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F64-9D3A-44E3-91CB-E50857751457}" type="datetimeFigureOut">
              <a:rPr lang="he-IL" smtClean="0"/>
              <a:t>י"א/כסלו/תשפ"ג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76A4-7C89-4DB9-BB60-9134987B2B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425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F64-9D3A-44E3-91CB-E50857751457}" type="datetimeFigureOut">
              <a:rPr lang="he-IL" smtClean="0"/>
              <a:t>י"א/כסלו/תשפ"ג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76A4-7C89-4DB9-BB60-9134987B2B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53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F64-9D3A-44E3-91CB-E50857751457}" type="datetimeFigureOut">
              <a:rPr lang="he-IL" smtClean="0"/>
              <a:t>י"א/כסלו/תשפ"ג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76A4-7C89-4DB9-BB60-9134987B2B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037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F64-9D3A-44E3-91CB-E50857751457}" type="datetimeFigureOut">
              <a:rPr lang="he-IL" smtClean="0"/>
              <a:t>י"א/כסלו/תשפ"ג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76A4-7C89-4DB9-BB60-9134987B2B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406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F64-9D3A-44E3-91CB-E50857751457}" type="datetimeFigureOut">
              <a:rPr lang="he-IL" smtClean="0"/>
              <a:t>י"א/כסלו/תשפ"ג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76A4-7C89-4DB9-BB60-9134987B2B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679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F64-9D3A-44E3-91CB-E50857751457}" type="datetimeFigureOut">
              <a:rPr lang="he-IL" smtClean="0"/>
              <a:t>י"א/כסלו/תשפ"ג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76A4-7C89-4DB9-BB60-9134987B2B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553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F64-9D3A-44E3-91CB-E50857751457}" type="datetimeFigureOut">
              <a:rPr lang="he-IL" smtClean="0"/>
              <a:t>י"א/כסלו/תשפ"ג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76A4-7C89-4DB9-BB60-9134987B2B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322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FA16BF64-9D3A-44E3-91CB-E50857751457}" type="datetimeFigureOut">
              <a:rPr lang="he-IL" smtClean="0"/>
              <a:t>י"א/כסלו/תשפ"ג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76A4-7C89-4DB9-BB60-9134987B2B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298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6BF64-9D3A-44E3-91CB-E50857751457}" type="datetimeFigureOut">
              <a:rPr lang="he-IL" smtClean="0"/>
              <a:t>י"א/כסלו/תשפ"ג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A2A76A4-7C89-4DB9-BB60-9134987B2B59}" type="slidenum">
              <a:rPr lang="he-IL" smtClean="0"/>
              <a:t>‹#›</a:t>
            </a:fld>
            <a:endParaRPr lang="he-IL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78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diagramData" Target="../diagrams/data9.xml"/><Relationship Id="rId18" Type="http://schemas.openxmlformats.org/officeDocument/2006/relationships/image" Target="../media/image31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17" Type="http://schemas.microsoft.com/office/2007/relationships/diagramDrawing" Target="../diagrams/drawing9.xml"/><Relationship Id="rId2" Type="http://schemas.openxmlformats.org/officeDocument/2006/relationships/image" Target="../media/image24.png"/><Relationship Id="rId16" Type="http://schemas.openxmlformats.org/officeDocument/2006/relationships/diagramColors" Target="../diagrams/colors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Relationship Id="rId14" Type="http://schemas.openxmlformats.org/officeDocument/2006/relationships/diagramLayout" Target="../diagrams/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mailto:kobi7@gmail.com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mailto:kobi7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7.jpeg"/><Relationship Id="rId7" Type="http://schemas.openxmlformats.org/officeDocument/2006/relationships/image" Target="../media/image51.jp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jpeg"/><Relationship Id="rId5" Type="http://schemas.openxmlformats.org/officeDocument/2006/relationships/image" Target="../media/image49.jpeg"/><Relationship Id="rId4" Type="http://schemas.openxmlformats.org/officeDocument/2006/relationships/image" Target="../media/image48.jpeg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BD3EC042-5661-A69C-41A5-F6013043F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17703"/>
            <a:ext cx="9540552" cy="684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428574" y="374996"/>
            <a:ext cx="58903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 w="19050">
                  <a:solidFill>
                    <a:srgbClr val="073E87">
                      <a:tint val="1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ea typeface="Segoe UI Black" panose="020B0A02040204020203" pitchFamily="34" charset="0"/>
                <a:cs typeface="Aldhabi" panose="020B0604020202020204" pitchFamily="2" charset="-78"/>
              </a:rPr>
              <a:t>Software Test Plan</a:t>
            </a: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A0F89CD9-DAAD-DD42-2FFC-FC320E735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16632"/>
            <a:ext cx="1809390" cy="180939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F8BFBC-6022-5A60-1D90-280F32570EE9}"/>
              </a:ext>
            </a:extLst>
          </p:cNvPr>
          <p:cNvSpPr txBox="1"/>
          <p:nvPr/>
        </p:nvSpPr>
        <p:spPr>
          <a:xfrm>
            <a:off x="3909572" y="4149080"/>
            <a:ext cx="3312368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he-IL" sz="1400" b="1" dirty="0">
                <a:solidFill>
                  <a:srgbClr val="00B0F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חברי הצוות:</a:t>
            </a:r>
            <a:endParaRPr lang="en-US" sz="1400" b="1" dirty="0">
              <a:solidFill>
                <a:srgbClr val="00B0F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/>
            <a:r>
              <a:rPr lang="he-IL" sz="1400" b="1" dirty="0">
                <a:solidFill>
                  <a:srgbClr val="00B0F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אור דסה</a:t>
            </a:r>
            <a:endParaRPr lang="en-US" sz="1400" b="1" dirty="0">
              <a:solidFill>
                <a:srgbClr val="00B0F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/>
            <a:r>
              <a:rPr lang="he-IL" sz="1400" b="1" dirty="0">
                <a:solidFill>
                  <a:srgbClr val="00B0F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 עומר שחף</a:t>
            </a:r>
            <a:endParaRPr lang="en-US" sz="1400" b="1" dirty="0">
              <a:solidFill>
                <a:srgbClr val="00B0F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/>
            <a:r>
              <a:rPr lang="he-IL" sz="1400" b="1" dirty="0">
                <a:solidFill>
                  <a:srgbClr val="00B0F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 עידן גבאי</a:t>
            </a:r>
            <a:endParaRPr lang="en-US" sz="1400" b="1" dirty="0">
              <a:solidFill>
                <a:srgbClr val="00B0F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/>
            <a:r>
              <a:rPr lang="he-IL" sz="1400" b="1" dirty="0">
                <a:solidFill>
                  <a:srgbClr val="00B0F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דייגו ירון בראינין</a:t>
            </a:r>
            <a:endParaRPr lang="en-US" sz="1400" b="1" dirty="0">
              <a:solidFill>
                <a:srgbClr val="00B0F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/>
            <a:r>
              <a:rPr lang="he-IL" sz="1400" b="1" dirty="0">
                <a:solidFill>
                  <a:srgbClr val="00B0F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 ניר יהודאי</a:t>
            </a:r>
            <a:endParaRPr lang="en-US" dirty="0">
              <a:solidFill>
                <a:srgbClr val="00B0F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EB7337-3510-1C23-7D60-68E6F7E533E3}"/>
              </a:ext>
            </a:extLst>
          </p:cNvPr>
          <p:cNvSpPr txBox="1"/>
          <p:nvPr/>
        </p:nvSpPr>
        <p:spPr>
          <a:xfrm>
            <a:off x="3988826" y="3608054"/>
            <a:ext cx="34563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he-IL" sz="1800" b="1" kern="1200" dirty="0">
              <a:ln w="19050" cap="flat" cmpd="sng" algn="ctr">
                <a:solidFill>
                  <a:srgbClr val="FEFEFE"/>
                </a:solidFill>
                <a:prstDash val="solid"/>
                <a:round/>
              </a:ln>
              <a:solidFill>
                <a:srgbClr val="FFC000"/>
              </a:solidFill>
              <a:effectLst>
                <a:outerShdw blurRad="50038" dist="50800" dir="7500000" algn="tl" rotWithShape="0">
                  <a:srgbClr val="000000">
                    <a:shade val="5000"/>
                    <a:alpha val="35000"/>
                  </a:srgb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r" rtl="1"/>
            <a:r>
              <a:rPr lang="he-IL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</a:t>
            </a:r>
            <a:r>
              <a:rPr lang="he-IL" sz="2000" b="1" kern="1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David" panose="020E0502060401010101" pitchFamily="34" charset="-79"/>
                <a:ea typeface="Segoe UI Black" panose="020B0A02040204020203" pitchFamily="34" charset="0"/>
                <a:cs typeface="David" panose="020E0502060401010101" pitchFamily="34" charset="-79"/>
              </a:rPr>
              <a:t>צוות</a:t>
            </a:r>
            <a:r>
              <a:rPr lang="he-IL" sz="2000" b="1" kern="1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: </a:t>
            </a:r>
            <a:r>
              <a:rPr lang="en-US" sz="1800" b="1" kern="1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Athena Resources</a:t>
            </a:r>
            <a:r>
              <a:rPr lang="he-IL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55029D-CE2F-B908-D5B3-68E8EF5EE32C}"/>
              </a:ext>
            </a:extLst>
          </p:cNvPr>
          <p:cNvSpPr txBox="1"/>
          <p:nvPr/>
        </p:nvSpPr>
        <p:spPr>
          <a:xfrm>
            <a:off x="7020272" y="4989675"/>
            <a:ext cx="1188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800" b="1" dirty="0">
                <a:ln w="0"/>
                <a:solidFill>
                  <a:schemeClr val="bg2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avid" panose="020E0502060401010101" pitchFamily="34" charset="-79"/>
                <a:ea typeface="Segoe UI Black" panose="020B0A02040204020203" pitchFamily="34" charset="0"/>
                <a:cs typeface="David" panose="020E0502060401010101" pitchFamily="34" charset="-79"/>
              </a:rPr>
              <a:t>מנהל הפרויקט</a:t>
            </a:r>
            <a:endParaRPr lang="en-US" sz="800" b="1" dirty="0">
              <a:ln w="0"/>
              <a:solidFill>
                <a:schemeClr val="bg2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David" panose="020E0502060401010101" pitchFamily="34" charset="-79"/>
              <a:ea typeface="Segoe UI Black" panose="020B0A02040204020203" pitchFamily="34" charset="0"/>
              <a:cs typeface="David" panose="020E0502060401010101" pitchFamily="34" charset="-79"/>
            </a:endParaRPr>
          </a:p>
          <a:p>
            <a:pPr algn="ctr"/>
            <a:r>
              <a:rPr lang="he-IL" sz="800" b="1" dirty="0">
                <a:ln w="0"/>
                <a:solidFill>
                  <a:schemeClr val="bg2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avid" panose="020E0502060401010101" pitchFamily="34" charset="-79"/>
                <a:ea typeface="Segoe UI Black" panose="020B0A02040204020203" pitchFamily="34" charset="0"/>
                <a:cs typeface="David" panose="020E0502060401010101" pitchFamily="34" charset="-79"/>
              </a:rPr>
              <a:t> קובי יונסי </a:t>
            </a:r>
            <a:endParaRPr lang="en-US" sz="800" b="1" dirty="0">
              <a:ln w="0"/>
              <a:solidFill>
                <a:schemeClr val="bg2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David" panose="020E0502060401010101" pitchFamily="34" charset="-79"/>
              <a:ea typeface="Segoe UI Black" panose="020B0A02040204020203" pitchFamily="34" charset="0"/>
              <a:cs typeface="David" panose="020E0502060401010101" pitchFamily="34" charset="-79"/>
            </a:endParaRPr>
          </a:p>
        </p:txBody>
      </p:sp>
      <p:pic>
        <p:nvPicPr>
          <p:cNvPr id="19" name="Picture 18" descr="A person giving a thumbs up&#10;&#10;Description automatically generated with medium confidence">
            <a:extLst>
              <a:ext uri="{FF2B5EF4-FFF2-40B4-BE49-F238E27FC236}">
                <a16:creationId xmlns:a16="http://schemas.microsoft.com/office/drawing/2014/main" id="{E872C2D9-42FC-A2FD-EACF-C11055E314D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109" y="4701148"/>
            <a:ext cx="275241" cy="28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22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4342" y="0"/>
            <a:ext cx="8229600" cy="1080120"/>
          </a:xfrm>
        </p:spPr>
        <p:txBody>
          <a:bodyPr>
            <a:noAutofit/>
          </a:bodyPr>
          <a:lstStyle/>
          <a:p>
            <a:br>
              <a:rPr lang="he-IL" sz="54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e-IL" sz="60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תיאור המערכת</a:t>
            </a:r>
            <a:br>
              <a:rPr lang="he-IL" sz="54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</a:br>
            <a:r>
              <a:rPr lang="he-IL" sz="3600" b="1" i="1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latin typeface="+mn-lt"/>
                <a:ea typeface="+mn-ea"/>
                <a:cs typeface="+mn-cs"/>
              </a:rPr>
              <a:t>פונקציות עיקריות 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0A44343-D2B7-7D26-1154-70AB56BD012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590" y="1628800"/>
            <a:ext cx="4910079" cy="5038936"/>
          </a:xfrm>
        </p:spPr>
      </p:pic>
      <p:sp>
        <p:nvSpPr>
          <p:cNvPr id="15" name="Callout: Bent Line 14">
            <a:extLst>
              <a:ext uri="{FF2B5EF4-FFF2-40B4-BE49-F238E27FC236}">
                <a16:creationId xmlns:a16="http://schemas.microsoft.com/office/drawing/2014/main" id="{E44F0823-379B-D781-20AB-9243D47CEEEA}"/>
              </a:ext>
            </a:extLst>
          </p:cNvPr>
          <p:cNvSpPr/>
          <p:nvPr/>
        </p:nvSpPr>
        <p:spPr>
          <a:xfrm>
            <a:off x="7380312" y="3297758"/>
            <a:ext cx="1512168" cy="923330"/>
          </a:xfrm>
          <a:prstGeom prst="borderCallout2">
            <a:avLst>
              <a:gd name="adj1" fmla="val 18750"/>
              <a:gd name="adj2" fmla="val -8333"/>
              <a:gd name="adj3" fmla="val 28978"/>
              <a:gd name="adj4" fmla="val -26375"/>
              <a:gd name="adj5" fmla="val 73303"/>
              <a:gd name="adj6" fmla="val -6119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טיפול בלקוחות מזדמנים</a:t>
            </a:r>
            <a:endParaRPr lang="en-US" sz="14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אפשרות תשלום והזמנה </a:t>
            </a:r>
            <a:endParaRPr lang="en-US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819400EF-2258-9DB4-6FA7-1D11CE885763}"/>
              </a:ext>
            </a:extLst>
          </p:cNvPr>
          <p:cNvSpPr/>
          <p:nvPr/>
        </p:nvSpPr>
        <p:spPr>
          <a:xfrm>
            <a:off x="5940152" y="3403139"/>
            <a:ext cx="792088" cy="504056"/>
          </a:xfrm>
          <a:prstGeom prst="cloudCallout">
            <a:avLst>
              <a:gd name="adj1" fmla="val 65719"/>
              <a:gd name="adj2" fmla="val 85800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050" dirty="0">
                <a:solidFill>
                  <a:schemeClr val="tx1"/>
                </a:solidFill>
              </a:rPr>
              <a:t>וואו </a:t>
            </a:r>
          </a:p>
          <a:p>
            <a:pPr algn="ctr"/>
            <a:r>
              <a:rPr lang="he-IL" sz="1050" dirty="0">
                <a:solidFill>
                  <a:schemeClr val="tx1"/>
                </a:solidFill>
              </a:rPr>
              <a:t>איזה יעיל !</a:t>
            </a:r>
          </a:p>
        </p:txBody>
      </p:sp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A33E9099-D04E-812E-E2E5-4BE2F926E082}"/>
              </a:ext>
            </a:extLst>
          </p:cNvPr>
          <p:cNvSpPr/>
          <p:nvPr/>
        </p:nvSpPr>
        <p:spPr>
          <a:xfrm rot="10800000" flipV="1">
            <a:off x="454342" y="3219363"/>
            <a:ext cx="1482707" cy="1080120"/>
          </a:xfrm>
          <a:prstGeom prst="borderCallout2">
            <a:avLst>
              <a:gd name="adj1" fmla="val 45934"/>
              <a:gd name="adj2" fmla="val -4594"/>
              <a:gd name="adj3" fmla="val 57269"/>
              <a:gd name="adj4" fmla="val -41680"/>
              <a:gd name="adj5" fmla="val 133513"/>
              <a:gd name="adj6" fmla="val -102905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rtl="1">
              <a:buFont typeface="Wingdings" panose="05000000000000000000" pitchFamily="2" charset="2"/>
              <a:buChar char="q"/>
            </a:pPr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טיפול בלקוחות קבועים</a:t>
            </a:r>
          </a:p>
          <a:p>
            <a:pPr marL="285750" indent="-285750" algn="ctr" rtl="1">
              <a:buFont typeface="Wingdings" panose="05000000000000000000" pitchFamily="2" charset="2"/>
              <a:buChar char="q"/>
            </a:pPr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הזמנות קבועות ותשלום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67E097-FCA6-C4AA-8144-B474F8110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911096"/>
            <a:ext cx="579170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68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4342" y="0"/>
            <a:ext cx="8229600" cy="1080120"/>
          </a:xfrm>
        </p:spPr>
        <p:txBody>
          <a:bodyPr>
            <a:noAutofit/>
          </a:bodyPr>
          <a:lstStyle/>
          <a:p>
            <a:br>
              <a:rPr lang="he-IL" sz="54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e-IL" sz="60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תיאור המערכת</a:t>
            </a:r>
            <a:br>
              <a:rPr lang="he-IL" sz="54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</a:br>
            <a:r>
              <a:rPr lang="he-IL" sz="3600" b="1" i="1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latin typeface="+mn-lt"/>
                <a:ea typeface="+mn-ea"/>
                <a:cs typeface="+mn-cs"/>
              </a:rPr>
              <a:t>פונקציות עיקריות 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0A44343-D2B7-7D26-1154-70AB56BD012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590" y="1628800"/>
            <a:ext cx="4910079" cy="5038936"/>
          </a:xfrm>
        </p:spPr>
      </p:pic>
      <p:sp>
        <p:nvSpPr>
          <p:cNvPr id="15" name="Callout: Bent Line 14">
            <a:extLst>
              <a:ext uri="{FF2B5EF4-FFF2-40B4-BE49-F238E27FC236}">
                <a16:creationId xmlns:a16="http://schemas.microsoft.com/office/drawing/2014/main" id="{E44F0823-379B-D781-20AB-9243D47CEE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380312" y="3297758"/>
            <a:ext cx="1512168" cy="923330"/>
          </a:xfrm>
          <a:prstGeom prst="borderCallout2">
            <a:avLst>
              <a:gd name="adj1" fmla="val 18750"/>
              <a:gd name="adj2" fmla="val -8333"/>
              <a:gd name="adj3" fmla="val 28978"/>
              <a:gd name="adj4" fmla="val -26375"/>
              <a:gd name="adj5" fmla="val 73303"/>
              <a:gd name="adj6" fmla="val -6119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טיפול בלקוחות מזדמנים</a:t>
            </a:r>
            <a:endParaRPr lang="en-US" sz="14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אפשרות תשלום והזמנה </a:t>
            </a:r>
            <a:endParaRPr lang="en-US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819400EF-2258-9DB4-6FA7-1D11CE885763}"/>
              </a:ext>
            </a:extLst>
          </p:cNvPr>
          <p:cNvSpPr>
            <a:spLocks/>
          </p:cNvSpPr>
          <p:nvPr/>
        </p:nvSpPr>
        <p:spPr>
          <a:xfrm>
            <a:off x="5940152" y="3403139"/>
            <a:ext cx="792088" cy="504056"/>
          </a:xfrm>
          <a:prstGeom prst="cloudCallout">
            <a:avLst>
              <a:gd name="adj1" fmla="val 65719"/>
              <a:gd name="adj2" fmla="val 85800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050" dirty="0">
                <a:solidFill>
                  <a:schemeClr val="tx1"/>
                </a:solidFill>
              </a:rPr>
              <a:t>וואו </a:t>
            </a:r>
          </a:p>
          <a:p>
            <a:pPr algn="ctr"/>
            <a:r>
              <a:rPr lang="he-IL" sz="1050" dirty="0">
                <a:solidFill>
                  <a:schemeClr val="tx1"/>
                </a:solidFill>
              </a:rPr>
              <a:t>איזה יעיל !</a:t>
            </a:r>
          </a:p>
        </p:txBody>
      </p:sp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A33E9099-D04E-812E-E2E5-4BE2F926E08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0800000" flipV="1">
            <a:off x="454342" y="3219363"/>
            <a:ext cx="1482707" cy="1080120"/>
          </a:xfrm>
          <a:prstGeom prst="borderCallout2">
            <a:avLst>
              <a:gd name="adj1" fmla="val 45934"/>
              <a:gd name="adj2" fmla="val -4594"/>
              <a:gd name="adj3" fmla="val 57269"/>
              <a:gd name="adj4" fmla="val -41680"/>
              <a:gd name="adj5" fmla="val 133513"/>
              <a:gd name="adj6" fmla="val -102905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rtl="1">
              <a:buFont typeface="Wingdings" panose="05000000000000000000" pitchFamily="2" charset="2"/>
              <a:buChar char="q"/>
            </a:pPr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טיפול בלקוחות קבועים</a:t>
            </a:r>
          </a:p>
          <a:p>
            <a:pPr marL="285750" indent="-285750" algn="ctr" rtl="1">
              <a:buFont typeface="Wingdings" panose="05000000000000000000" pitchFamily="2" charset="2"/>
              <a:buChar char="q"/>
            </a:pPr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הזמנות קבועות ותשלום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67E097-FCA6-C4AA-8144-B474F81108C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911096"/>
            <a:ext cx="579170" cy="57917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A2D6AA81-664F-9C39-A419-F945524691D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347864" y="4077071"/>
            <a:ext cx="938962" cy="585165"/>
          </a:xfrm>
          <a:prstGeom prst="wedgeEllipseCallout">
            <a:avLst>
              <a:gd name="adj1" fmla="val -22620"/>
              <a:gd name="adj2" fmla="val 6966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900" dirty="0">
                <a:solidFill>
                  <a:schemeClr val="tx1"/>
                </a:solidFill>
              </a:rPr>
              <a:t>עסקים...</a:t>
            </a:r>
          </a:p>
          <a:p>
            <a:pPr algn="ctr"/>
            <a:r>
              <a:rPr lang="he-IL" sz="900" dirty="0">
                <a:solidFill>
                  <a:schemeClr val="tx1"/>
                </a:solidFill>
              </a:rPr>
              <a:t>בלה בלה..</a:t>
            </a:r>
          </a:p>
          <a:p>
            <a:pPr algn="ctr"/>
            <a:r>
              <a:rPr lang="he-IL" sz="900" dirty="0">
                <a:solidFill>
                  <a:schemeClr val="tx1"/>
                </a:solidFill>
              </a:rPr>
              <a:t>עסקים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409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4342" y="0"/>
            <a:ext cx="8229600" cy="1080120"/>
          </a:xfrm>
        </p:spPr>
        <p:txBody>
          <a:bodyPr>
            <a:noAutofit/>
          </a:bodyPr>
          <a:lstStyle/>
          <a:p>
            <a:br>
              <a:rPr lang="he-IL" sz="54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e-IL" sz="60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תיאור המערכת</a:t>
            </a:r>
            <a:br>
              <a:rPr lang="he-IL" sz="54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</a:br>
            <a:r>
              <a:rPr lang="he-IL" sz="3600" b="1" i="1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latin typeface="+mn-lt"/>
                <a:ea typeface="+mn-ea"/>
                <a:cs typeface="+mn-cs"/>
              </a:rPr>
              <a:t>פונקציות עיקריות 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0A44343-D2B7-7D26-1154-70AB56BD012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590" y="1628800"/>
            <a:ext cx="4910079" cy="5038936"/>
          </a:xfrm>
        </p:spPr>
      </p:pic>
      <p:sp>
        <p:nvSpPr>
          <p:cNvPr id="15" name="Callout: Bent Line 14">
            <a:extLst>
              <a:ext uri="{FF2B5EF4-FFF2-40B4-BE49-F238E27FC236}">
                <a16:creationId xmlns:a16="http://schemas.microsoft.com/office/drawing/2014/main" id="{E44F0823-379B-D781-20AB-9243D47CEE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380312" y="3297758"/>
            <a:ext cx="1512168" cy="923330"/>
          </a:xfrm>
          <a:prstGeom prst="borderCallout2">
            <a:avLst>
              <a:gd name="adj1" fmla="val 18750"/>
              <a:gd name="adj2" fmla="val -8333"/>
              <a:gd name="adj3" fmla="val 28978"/>
              <a:gd name="adj4" fmla="val -26375"/>
              <a:gd name="adj5" fmla="val 73303"/>
              <a:gd name="adj6" fmla="val -6119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טיפול בלקוחות מזדמנים</a:t>
            </a:r>
            <a:endParaRPr lang="en-US" sz="14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אפשרות תשלום והזמנה </a:t>
            </a:r>
            <a:endParaRPr lang="en-US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819400EF-2258-9DB4-6FA7-1D11CE885763}"/>
              </a:ext>
            </a:extLst>
          </p:cNvPr>
          <p:cNvSpPr>
            <a:spLocks/>
          </p:cNvSpPr>
          <p:nvPr/>
        </p:nvSpPr>
        <p:spPr>
          <a:xfrm>
            <a:off x="5940152" y="3403139"/>
            <a:ext cx="792088" cy="504056"/>
          </a:xfrm>
          <a:prstGeom prst="cloudCallout">
            <a:avLst>
              <a:gd name="adj1" fmla="val 65719"/>
              <a:gd name="adj2" fmla="val 85800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050" dirty="0">
                <a:solidFill>
                  <a:schemeClr val="tx1"/>
                </a:solidFill>
              </a:rPr>
              <a:t>וואו </a:t>
            </a:r>
          </a:p>
          <a:p>
            <a:pPr algn="ctr"/>
            <a:r>
              <a:rPr lang="he-IL" sz="1050" dirty="0">
                <a:solidFill>
                  <a:schemeClr val="tx1"/>
                </a:solidFill>
              </a:rPr>
              <a:t>איזה יעיל !</a:t>
            </a:r>
          </a:p>
        </p:txBody>
      </p:sp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A33E9099-D04E-812E-E2E5-4BE2F926E08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0800000" flipV="1">
            <a:off x="454342" y="3219363"/>
            <a:ext cx="1482707" cy="1080120"/>
          </a:xfrm>
          <a:prstGeom prst="borderCallout2">
            <a:avLst>
              <a:gd name="adj1" fmla="val 45934"/>
              <a:gd name="adj2" fmla="val -4594"/>
              <a:gd name="adj3" fmla="val 57269"/>
              <a:gd name="adj4" fmla="val -41680"/>
              <a:gd name="adj5" fmla="val 133513"/>
              <a:gd name="adj6" fmla="val -102905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rtl="1">
              <a:buFont typeface="Wingdings" panose="05000000000000000000" pitchFamily="2" charset="2"/>
              <a:buChar char="q"/>
            </a:pPr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טיפול בלקוחות קבועים</a:t>
            </a:r>
          </a:p>
          <a:p>
            <a:pPr marL="285750" indent="-285750" algn="ctr" rtl="1">
              <a:buFont typeface="Wingdings" panose="05000000000000000000" pitchFamily="2" charset="2"/>
              <a:buChar char="q"/>
            </a:pPr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הזמנות קבועות ותשלום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67E097-FCA6-C4AA-8144-B474F81108C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911096"/>
            <a:ext cx="579170" cy="57917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A2D6AA81-664F-9C39-A419-F945524691D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347864" y="4077071"/>
            <a:ext cx="938962" cy="585165"/>
          </a:xfrm>
          <a:prstGeom prst="wedgeEllipseCallout">
            <a:avLst>
              <a:gd name="adj1" fmla="val -22620"/>
              <a:gd name="adj2" fmla="val 6966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900" dirty="0">
                <a:solidFill>
                  <a:schemeClr val="tx1"/>
                </a:solidFill>
              </a:rPr>
              <a:t>עסקים...</a:t>
            </a:r>
          </a:p>
          <a:p>
            <a:pPr algn="ctr"/>
            <a:r>
              <a:rPr lang="he-IL" sz="900" dirty="0">
                <a:solidFill>
                  <a:schemeClr val="tx1"/>
                </a:solidFill>
              </a:rPr>
              <a:t>בלה בלה..</a:t>
            </a:r>
          </a:p>
          <a:p>
            <a:pPr algn="ctr"/>
            <a:r>
              <a:rPr lang="he-IL" sz="900" dirty="0">
                <a:solidFill>
                  <a:schemeClr val="tx1"/>
                </a:solidFill>
              </a:rPr>
              <a:t>עסקים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352FD55F-D894-0101-6505-2B8765CB6B6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451445" y="1988840"/>
            <a:ext cx="1482708" cy="689724"/>
          </a:xfrm>
          <a:prstGeom prst="borderCallout2">
            <a:avLst>
              <a:gd name="adj1" fmla="val 18750"/>
              <a:gd name="adj2" fmla="val -8333"/>
              <a:gd name="adj3" fmla="val 15166"/>
              <a:gd name="adj4" fmla="val -41529"/>
              <a:gd name="adj5" fmla="val 101939"/>
              <a:gd name="adj6" fmla="val -136425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ניהול הזמנות</a:t>
            </a:r>
          </a:p>
          <a:p>
            <a:pPr algn="r" rtl="1"/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  ואספקת מלאי </a:t>
            </a:r>
          </a:p>
        </p:txBody>
      </p:sp>
    </p:spTree>
    <p:extLst>
      <p:ext uri="{BB962C8B-B14F-4D97-AF65-F5344CB8AC3E}">
        <p14:creationId xmlns:p14="http://schemas.microsoft.com/office/powerpoint/2010/main" val="1483904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4342" y="0"/>
            <a:ext cx="8229600" cy="1080120"/>
          </a:xfrm>
        </p:spPr>
        <p:txBody>
          <a:bodyPr>
            <a:noAutofit/>
          </a:bodyPr>
          <a:lstStyle/>
          <a:p>
            <a:br>
              <a:rPr lang="he-IL" sz="54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e-IL" sz="60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תיאור המערכת</a:t>
            </a:r>
            <a:br>
              <a:rPr lang="he-IL" sz="54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</a:br>
            <a:r>
              <a:rPr lang="he-IL" sz="3600" b="1" i="1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latin typeface="+mn-lt"/>
                <a:ea typeface="+mn-ea"/>
                <a:cs typeface="+mn-cs"/>
              </a:rPr>
              <a:t>פונקציות עיקריות 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0A44343-D2B7-7D26-1154-70AB56BD012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590" y="1628800"/>
            <a:ext cx="4910079" cy="5038936"/>
          </a:xfrm>
        </p:spPr>
      </p:pic>
      <p:sp>
        <p:nvSpPr>
          <p:cNvPr id="15" name="Callout: Bent Line 14">
            <a:extLst>
              <a:ext uri="{FF2B5EF4-FFF2-40B4-BE49-F238E27FC236}">
                <a16:creationId xmlns:a16="http://schemas.microsoft.com/office/drawing/2014/main" id="{E44F0823-379B-D781-20AB-9243D47CEE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380312" y="3297758"/>
            <a:ext cx="1512168" cy="923330"/>
          </a:xfrm>
          <a:prstGeom prst="borderCallout2">
            <a:avLst>
              <a:gd name="adj1" fmla="val 18750"/>
              <a:gd name="adj2" fmla="val -8333"/>
              <a:gd name="adj3" fmla="val 28978"/>
              <a:gd name="adj4" fmla="val -26375"/>
              <a:gd name="adj5" fmla="val 73303"/>
              <a:gd name="adj6" fmla="val -6119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טיפול בלקוחות מזדמנים</a:t>
            </a:r>
            <a:endParaRPr lang="en-US" sz="14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אפשרות תשלום והזמנה </a:t>
            </a:r>
            <a:endParaRPr lang="en-US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819400EF-2258-9DB4-6FA7-1D11CE885763}"/>
              </a:ext>
            </a:extLst>
          </p:cNvPr>
          <p:cNvSpPr>
            <a:spLocks/>
          </p:cNvSpPr>
          <p:nvPr/>
        </p:nvSpPr>
        <p:spPr>
          <a:xfrm>
            <a:off x="5940152" y="3403139"/>
            <a:ext cx="792088" cy="504056"/>
          </a:xfrm>
          <a:prstGeom prst="cloudCallout">
            <a:avLst>
              <a:gd name="adj1" fmla="val 65719"/>
              <a:gd name="adj2" fmla="val 85800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050" dirty="0">
                <a:solidFill>
                  <a:schemeClr val="tx1"/>
                </a:solidFill>
              </a:rPr>
              <a:t>וואו </a:t>
            </a:r>
          </a:p>
          <a:p>
            <a:pPr algn="ctr"/>
            <a:r>
              <a:rPr lang="he-IL" sz="1050" dirty="0">
                <a:solidFill>
                  <a:schemeClr val="tx1"/>
                </a:solidFill>
              </a:rPr>
              <a:t>איזה יעיל !</a:t>
            </a:r>
          </a:p>
        </p:txBody>
      </p:sp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A33E9099-D04E-812E-E2E5-4BE2F926E08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0800000" flipV="1">
            <a:off x="454342" y="3219363"/>
            <a:ext cx="1482707" cy="1080120"/>
          </a:xfrm>
          <a:prstGeom prst="borderCallout2">
            <a:avLst>
              <a:gd name="adj1" fmla="val 45934"/>
              <a:gd name="adj2" fmla="val -4594"/>
              <a:gd name="adj3" fmla="val 57269"/>
              <a:gd name="adj4" fmla="val -41680"/>
              <a:gd name="adj5" fmla="val 133513"/>
              <a:gd name="adj6" fmla="val -102905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rtl="1">
              <a:buFont typeface="Wingdings" panose="05000000000000000000" pitchFamily="2" charset="2"/>
              <a:buChar char="q"/>
            </a:pPr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טיפול בלקוחות קבועים</a:t>
            </a:r>
          </a:p>
          <a:p>
            <a:pPr marL="285750" indent="-285750" algn="ctr" rtl="1">
              <a:buFont typeface="Wingdings" panose="05000000000000000000" pitchFamily="2" charset="2"/>
              <a:buChar char="q"/>
            </a:pPr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הזמנות קבועות ותשלום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67E097-FCA6-C4AA-8144-B474F81108C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911096"/>
            <a:ext cx="579170" cy="57917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A2D6AA81-664F-9C39-A419-F945524691D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347864" y="4077071"/>
            <a:ext cx="938962" cy="585165"/>
          </a:xfrm>
          <a:prstGeom prst="wedgeEllipseCallout">
            <a:avLst>
              <a:gd name="adj1" fmla="val -22620"/>
              <a:gd name="adj2" fmla="val 6966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900" dirty="0">
                <a:solidFill>
                  <a:schemeClr val="tx1"/>
                </a:solidFill>
              </a:rPr>
              <a:t>עסקים...</a:t>
            </a:r>
          </a:p>
          <a:p>
            <a:pPr algn="ctr"/>
            <a:r>
              <a:rPr lang="he-IL" sz="900" dirty="0">
                <a:solidFill>
                  <a:schemeClr val="tx1"/>
                </a:solidFill>
              </a:rPr>
              <a:t>בלה בלה..</a:t>
            </a:r>
          </a:p>
          <a:p>
            <a:pPr algn="ctr"/>
            <a:r>
              <a:rPr lang="he-IL" sz="900" dirty="0">
                <a:solidFill>
                  <a:schemeClr val="tx1"/>
                </a:solidFill>
              </a:rPr>
              <a:t>עסקים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352FD55F-D894-0101-6505-2B8765CB6B6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451445" y="1988840"/>
            <a:ext cx="1482708" cy="689724"/>
          </a:xfrm>
          <a:prstGeom prst="borderCallout2">
            <a:avLst>
              <a:gd name="adj1" fmla="val 18750"/>
              <a:gd name="adj2" fmla="val -8333"/>
              <a:gd name="adj3" fmla="val 15166"/>
              <a:gd name="adj4" fmla="val -41529"/>
              <a:gd name="adj5" fmla="val 101939"/>
              <a:gd name="adj6" fmla="val -136425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ניהול הזמנות</a:t>
            </a:r>
          </a:p>
          <a:p>
            <a:pPr algn="r" rtl="1"/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  ואספקת מלאי 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19FC00BA-B832-87A1-965B-66C8268569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2771799" y="2925623"/>
            <a:ext cx="864097" cy="503377"/>
          </a:xfrm>
          <a:prstGeom prst="wedgeEllipseCallout">
            <a:avLst>
              <a:gd name="adj1" fmla="val -81024"/>
              <a:gd name="adj2" fmla="val -3498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900" dirty="0">
                <a:solidFill>
                  <a:schemeClr val="tx1"/>
                </a:solidFill>
              </a:rPr>
              <a:t>עוד </a:t>
            </a:r>
            <a:r>
              <a:rPr lang="he-IL" sz="900" b="1" dirty="0">
                <a:solidFill>
                  <a:schemeClr val="tx1"/>
                </a:solidFill>
              </a:rPr>
              <a:t>!!</a:t>
            </a:r>
          </a:p>
          <a:p>
            <a:pPr algn="ctr"/>
            <a:r>
              <a:rPr lang="he-IL" sz="900" dirty="0">
                <a:solidFill>
                  <a:schemeClr val="tx1"/>
                </a:solidFill>
              </a:rPr>
              <a:t>צריך עוד </a:t>
            </a:r>
            <a:r>
              <a:rPr lang="he-IL" sz="900" b="1" dirty="0">
                <a:solidFill>
                  <a:schemeClr val="tx1"/>
                </a:solidFill>
              </a:rPr>
              <a:t>מלאי !!!</a:t>
            </a:r>
            <a:endParaRPr 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955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4342" y="0"/>
            <a:ext cx="8229600" cy="1080120"/>
          </a:xfrm>
        </p:spPr>
        <p:txBody>
          <a:bodyPr>
            <a:noAutofit/>
          </a:bodyPr>
          <a:lstStyle/>
          <a:p>
            <a:br>
              <a:rPr lang="he-IL" sz="54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e-IL" sz="60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תיאור המערכת</a:t>
            </a:r>
            <a:br>
              <a:rPr lang="he-IL" sz="54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</a:br>
            <a:r>
              <a:rPr lang="he-IL" sz="3600" b="1" i="1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latin typeface="+mn-lt"/>
                <a:ea typeface="+mn-ea"/>
                <a:cs typeface="+mn-cs"/>
              </a:rPr>
              <a:t>פונקציות עיקריות 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0A44343-D2B7-7D26-1154-70AB56BD012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590" y="1628800"/>
            <a:ext cx="4910079" cy="5038936"/>
          </a:xfrm>
        </p:spPr>
      </p:pic>
      <p:sp>
        <p:nvSpPr>
          <p:cNvPr id="15" name="Callout: Bent Line 14">
            <a:extLst>
              <a:ext uri="{FF2B5EF4-FFF2-40B4-BE49-F238E27FC236}">
                <a16:creationId xmlns:a16="http://schemas.microsoft.com/office/drawing/2014/main" id="{E44F0823-379B-D781-20AB-9243D47CEE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380312" y="3297758"/>
            <a:ext cx="1512168" cy="923330"/>
          </a:xfrm>
          <a:prstGeom prst="borderCallout2">
            <a:avLst>
              <a:gd name="adj1" fmla="val 18750"/>
              <a:gd name="adj2" fmla="val -8333"/>
              <a:gd name="adj3" fmla="val 28978"/>
              <a:gd name="adj4" fmla="val -26375"/>
              <a:gd name="adj5" fmla="val 73303"/>
              <a:gd name="adj6" fmla="val -6119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טיפול בלקוחות מזדמנים</a:t>
            </a:r>
            <a:endParaRPr lang="en-US" sz="14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אפשרות תשלום והזמנה </a:t>
            </a:r>
            <a:endParaRPr lang="en-US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819400EF-2258-9DB4-6FA7-1D11CE88576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940152" y="3403139"/>
            <a:ext cx="792088" cy="504056"/>
          </a:xfrm>
          <a:prstGeom prst="cloudCallout">
            <a:avLst>
              <a:gd name="adj1" fmla="val 65719"/>
              <a:gd name="adj2" fmla="val 85800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050" dirty="0">
                <a:solidFill>
                  <a:schemeClr val="tx1"/>
                </a:solidFill>
              </a:rPr>
              <a:t>וואו </a:t>
            </a:r>
          </a:p>
          <a:p>
            <a:pPr algn="ctr"/>
            <a:r>
              <a:rPr lang="he-IL" sz="1050" dirty="0">
                <a:solidFill>
                  <a:schemeClr val="tx1"/>
                </a:solidFill>
              </a:rPr>
              <a:t>איזה יעיל !</a:t>
            </a:r>
          </a:p>
        </p:txBody>
      </p:sp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A33E9099-D04E-812E-E2E5-4BE2F926E08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0800000" flipV="1">
            <a:off x="454342" y="3219363"/>
            <a:ext cx="1482707" cy="1080120"/>
          </a:xfrm>
          <a:prstGeom prst="borderCallout2">
            <a:avLst>
              <a:gd name="adj1" fmla="val 45934"/>
              <a:gd name="adj2" fmla="val -4594"/>
              <a:gd name="adj3" fmla="val 57269"/>
              <a:gd name="adj4" fmla="val -41680"/>
              <a:gd name="adj5" fmla="val 133513"/>
              <a:gd name="adj6" fmla="val -102905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rtl="1">
              <a:buFont typeface="Wingdings" panose="05000000000000000000" pitchFamily="2" charset="2"/>
              <a:buChar char="q"/>
            </a:pPr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טיפול בלקוחות קבועים</a:t>
            </a:r>
          </a:p>
          <a:p>
            <a:pPr marL="285750" indent="-285750" algn="ctr" rtl="1">
              <a:buFont typeface="Wingdings" panose="05000000000000000000" pitchFamily="2" charset="2"/>
              <a:buChar char="q"/>
            </a:pPr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הזמנות קבועות ותשלום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67E097-FCA6-C4AA-8144-B474F81108C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911096"/>
            <a:ext cx="579170" cy="57917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A2D6AA81-664F-9C39-A419-F945524691D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347864" y="4077071"/>
            <a:ext cx="938962" cy="585165"/>
          </a:xfrm>
          <a:prstGeom prst="wedgeEllipseCallout">
            <a:avLst>
              <a:gd name="adj1" fmla="val -22620"/>
              <a:gd name="adj2" fmla="val 6966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900" dirty="0">
                <a:solidFill>
                  <a:schemeClr val="tx1"/>
                </a:solidFill>
              </a:rPr>
              <a:t>עסקים...</a:t>
            </a:r>
          </a:p>
          <a:p>
            <a:pPr algn="ctr"/>
            <a:r>
              <a:rPr lang="he-IL" sz="900" dirty="0">
                <a:solidFill>
                  <a:schemeClr val="tx1"/>
                </a:solidFill>
              </a:rPr>
              <a:t>בלה בלה..</a:t>
            </a:r>
          </a:p>
          <a:p>
            <a:pPr algn="ctr"/>
            <a:r>
              <a:rPr lang="he-IL" sz="900" dirty="0">
                <a:solidFill>
                  <a:schemeClr val="tx1"/>
                </a:solidFill>
              </a:rPr>
              <a:t>עסקים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352FD55F-D894-0101-6505-2B8765CB6B6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451445" y="1988840"/>
            <a:ext cx="1482708" cy="689724"/>
          </a:xfrm>
          <a:prstGeom prst="borderCallout2">
            <a:avLst>
              <a:gd name="adj1" fmla="val 18750"/>
              <a:gd name="adj2" fmla="val -8333"/>
              <a:gd name="adj3" fmla="val 15166"/>
              <a:gd name="adj4" fmla="val -41529"/>
              <a:gd name="adj5" fmla="val 101939"/>
              <a:gd name="adj6" fmla="val -136425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ניהול הזמנות</a:t>
            </a:r>
          </a:p>
          <a:p>
            <a:pPr algn="r" rtl="1"/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  ואספקת מלאי 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19FC00BA-B832-87A1-965B-66C8268569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2771799" y="2925623"/>
            <a:ext cx="864097" cy="503377"/>
          </a:xfrm>
          <a:prstGeom prst="wedgeEllipseCallout">
            <a:avLst>
              <a:gd name="adj1" fmla="val -81024"/>
              <a:gd name="adj2" fmla="val -3498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900" dirty="0">
                <a:solidFill>
                  <a:schemeClr val="tx1"/>
                </a:solidFill>
              </a:rPr>
              <a:t>עוד </a:t>
            </a:r>
            <a:r>
              <a:rPr lang="he-IL" sz="900" b="1" dirty="0">
                <a:solidFill>
                  <a:schemeClr val="tx1"/>
                </a:solidFill>
              </a:rPr>
              <a:t>!!</a:t>
            </a:r>
          </a:p>
          <a:p>
            <a:pPr algn="ctr"/>
            <a:r>
              <a:rPr lang="he-IL" sz="900" dirty="0">
                <a:solidFill>
                  <a:schemeClr val="tx1"/>
                </a:solidFill>
              </a:rPr>
              <a:t>צריך עוד </a:t>
            </a:r>
            <a:r>
              <a:rPr lang="he-IL" sz="900" b="1" dirty="0">
                <a:solidFill>
                  <a:schemeClr val="tx1"/>
                </a:solidFill>
              </a:rPr>
              <a:t>מלאי !!!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44F4CE2B-FEA7-EE02-1A41-B786F92E665B}"/>
              </a:ext>
            </a:extLst>
          </p:cNvPr>
          <p:cNvSpPr/>
          <p:nvPr/>
        </p:nvSpPr>
        <p:spPr>
          <a:xfrm>
            <a:off x="7380312" y="2348880"/>
            <a:ext cx="1512168" cy="654459"/>
          </a:xfrm>
          <a:prstGeom prst="borderCallout2">
            <a:avLst>
              <a:gd name="adj1" fmla="val 46038"/>
              <a:gd name="adj2" fmla="val -6636"/>
              <a:gd name="adj3" fmla="val 179462"/>
              <a:gd name="adj4" fmla="val -100502"/>
              <a:gd name="adj5" fmla="val 323907"/>
              <a:gd name="adj6" fmla="val -14625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he-IL" sz="1400" dirty="0"/>
              <a:t>ניהול משלוחים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61976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4342" y="0"/>
            <a:ext cx="8229600" cy="1080120"/>
          </a:xfrm>
        </p:spPr>
        <p:txBody>
          <a:bodyPr>
            <a:noAutofit/>
          </a:bodyPr>
          <a:lstStyle/>
          <a:p>
            <a:br>
              <a:rPr lang="he-IL" sz="54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e-IL" sz="60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תיאור המערכת</a:t>
            </a:r>
            <a:br>
              <a:rPr lang="he-IL" sz="54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</a:br>
            <a:r>
              <a:rPr lang="he-IL" sz="3600" b="1" i="1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latin typeface="+mn-lt"/>
                <a:ea typeface="+mn-ea"/>
                <a:cs typeface="+mn-cs"/>
              </a:rPr>
              <a:t>פונקציות עיקריות 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0A44343-D2B7-7D26-1154-70AB56BD012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590" y="1628800"/>
            <a:ext cx="4910079" cy="5038936"/>
          </a:xfrm>
        </p:spPr>
      </p:pic>
      <p:sp>
        <p:nvSpPr>
          <p:cNvPr id="15" name="Callout: Bent Line 14">
            <a:extLst>
              <a:ext uri="{FF2B5EF4-FFF2-40B4-BE49-F238E27FC236}">
                <a16:creationId xmlns:a16="http://schemas.microsoft.com/office/drawing/2014/main" id="{E44F0823-379B-D781-20AB-9243D47CEEEA}"/>
              </a:ext>
            </a:extLst>
          </p:cNvPr>
          <p:cNvSpPr>
            <a:spLocks/>
          </p:cNvSpPr>
          <p:nvPr/>
        </p:nvSpPr>
        <p:spPr>
          <a:xfrm>
            <a:off x="7380312" y="3297758"/>
            <a:ext cx="1512168" cy="923330"/>
          </a:xfrm>
          <a:prstGeom prst="borderCallout2">
            <a:avLst>
              <a:gd name="adj1" fmla="val 18750"/>
              <a:gd name="adj2" fmla="val -8333"/>
              <a:gd name="adj3" fmla="val 28978"/>
              <a:gd name="adj4" fmla="val -26375"/>
              <a:gd name="adj5" fmla="val 73303"/>
              <a:gd name="adj6" fmla="val -6119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טיפול בלקוחות מזדמנים</a:t>
            </a:r>
            <a:endParaRPr lang="en-US" sz="14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אפשרות תשלום והזמנה </a:t>
            </a:r>
            <a:endParaRPr lang="en-US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819400EF-2258-9DB4-6FA7-1D11CE88576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940152" y="3403139"/>
            <a:ext cx="792088" cy="504056"/>
          </a:xfrm>
          <a:prstGeom prst="cloudCallout">
            <a:avLst>
              <a:gd name="adj1" fmla="val 65719"/>
              <a:gd name="adj2" fmla="val 85800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050" dirty="0">
                <a:solidFill>
                  <a:schemeClr val="tx1"/>
                </a:solidFill>
              </a:rPr>
              <a:t>וואו </a:t>
            </a:r>
          </a:p>
          <a:p>
            <a:pPr algn="ctr"/>
            <a:r>
              <a:rPr lang="he-IL" sz="1050" dirty="0">
                <a:solidFill>
                  <a:schemeClr val="tx1"/>
                </a:solidFill>
              </a:rPr>
              <a:t>איזה יעיל !</a:t>
            </a:r>
          </a:p>
        </p:txBody>
      </p:sp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A33E9099-D04E-812E-E2E5-4BE2F926E08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0800000" flipV="1">
            <a:off x="454342" y="3219363"/>
            <a:ext cx="1482707" cy="1080120"/>
          </a:xfrm>
          <a:prstGeom prst="borderCallout2">
            <a:avLst>
              <a:gd name="adj1" fmla="val 45934"/>
              <a:gd name="adj2" fmla="val -4594"/>
              <a:gd name="adj3" fmla="val 57269"/>
              <a:gd name="adj4" fmla="val -41680"/>
              <a:gd name="adj5" fmla="val 133513"/>
              <a:gd name="adj6" fmla="val -102905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rtl="1">
              <a:buFont typeface="Wingdings" panose="05000000000000000000" pitchFamily="2" charset="2"/>
              <a:buChar char="q"/>
            </a:pPr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טיפול בלקוחות קבועים</a:t>
            </a:r>
          </a:p>
          <a:p>
            <a:pPr marL="285750" indent="-285750" algn="ctr" rtl="1">
              <a:buFont typeface="Wingdings" panose="05000000000000000000" pitchFamily="2" charset="2"/>
              <a:buChar char="q"/>
            </a:pPr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הזמנות קבועות ותשלום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67E097-FCA6-C4AA-8144-B474F81108C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911096"/>
            <a:ext cx="579170" cy="57917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A2D6AA81-664F-9C39-A419-F945524691D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347864" y="4077071"/>
            <a:ext cx="938962" cy="585165"/>
          </a:xfrm>
          <a:prstGeom prst="wedgeEllipseCallout">
            <a:avLst>
              <a:gd name="adj1" fmla="val -22620"/>
              <a:gd name="adj2" fmla="val 6966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900" dirty="0">
                <a:solidFill>
                  <a:schemeClr val="tx1"/>
                </a:solidFill>
              </a:rPr>
              <a:t>עסקים...</a:t>
            </a:r>
          </a:p>
          <a:p>
            <a:pPr algn="ctr"/>
            <a:r>
              <a:rPr lang="he-IL" sz="900" dirty="0">
                <a:solidFill>
                  <a:schemeClr val="tx1"/>
                </a:solidFill>
              </a:rPr>
              <a:t>בלה בלה..</a:t>
            </a:r>
          </a:p>
          <a:p>
            <a:pPr algn="ctr"/>
            <a:r>
              <a:rPr lang="he-IL" sz="900" dirty="0">
                <a:solidFill>
                  <a:schemeClr val="tx1"/>
                </a:solidFill>
              </a:rPr>
              <a:t>עסקים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352FD55F-D894-0101-6505-2B8765CB6B6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451445" y="1988840"/>
            <a:ext cx="1482708" cy="689724"/>
          </a:xfrm>
          <a:prstGeom prst="borderCallout2">
            <a:avLst>
              <a:gd name="adj1" fmla="val 18750"/>
              <a:gd name="adj2" fmla="val -8333"/>
              <a:gd name="adj3" fmla="val 15166"/>
              <a:gd name="adj4" fmla="val -41529"/>
              <a:gd name="adj5" fmla="val 101939"/>
              <a:gd name="adj6" fmla="val -136425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ניהול הזמנות</a:t>
            </a:r>
          </a:p>
          <a:p>
            <a:pPr algn="r" rtl="1"/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  ואספקת מלאי 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19FC00BA-B832-87A1-965B-66C8268569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2771799" y="2925623"/>
            <a:ext cx="864097" cy="503377"/>
          </a:xfrm>
          <a:prstGeom prst="wedgeEllipseCallout">
            <a:avLst>
              <a:gd name="adj1" fmla="val -81024"/>
              <a:gd name="adj2" fmla="val -3498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900" dirty="0">
                <a:solidFill>
                  <a:schemeClr val="tx1"/>
                </a:solidFill>
              </a:rPr>
              <a:t>עוד </a:t>
            </a:r>
            <a:r>
              <a:rPr lang="he-IL" sz="900" b="1" dirty="0">
                <a:solidFill>
                  <a:schemeClr val="tx1"/>
                </a:solidFill>
              </a:rPr>
              <a:t>!!</a:t>
            </a:r>
          </a:p>
          <a:p>
            <a:pPr algn="ctr"/>
            <a:r>
              <a:rPr lang="he-IL" sz="900" dirty="0">
                <a:solidFill>
                  <a:schemeClr val="tx1"/>
                </a:solidFill>
              </a:rPr>
              <a:t>צריך עוד </a:t>
            </a:r>
            <a:r>
              <a:rPr lang="he-IL" sz="900" b="1" dirty="0">
                <a:solidFill>
                  <a:schemeClr val="tx1"/>
                </a:solidFill>
              </a:rPr>
              <a:t>מלאי !!!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44F4CE2B-FEA7-EE02-1A41-B786F92E665B}"/>
              </a:ext>
            </a:extLst>
          </p:cNvPr>
          <p:cNvSpPr/>
          <p:nvPr/>
        </p:nvSpPr>
        <p:spPr>
          <a:xfrm>
            <a:off x="7380312" y="2348880"/>
            <a:ext cx="1512168" cy="654459"/>
          </a:xfrm>
          <a:prstGeom prst="borderCallout2">
            <a:avLst>
              <a:gd name="adj1" fmla="val 46038"/>
              <a:gd name="adj2" fmla="val -6636"/>
              <a:gd name="adj3" fmla="val 179462"/>
              <a:gd name="adj4" fmla="val -100502"/>
              <a:gd name="adj5" fmla="val 323907"/>
              <a:gd name="adj6" fmla="val -14625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he-IL" sz="1400" dirty="0"/>
              <a:t>ניהול משלוחים </a:t>
            </a:r>
            <a:endParaRPr lang="en-US" sz="1400" dirty="0"/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C9A87A07-47B0-5E67-FC06-F4B18A4A3CA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4067944" y="3718187"/>
            <a:ext cx="1157844" cy="585165"/>
          </a:xfrm>
          <a:prstGeom prst="cloudCallout">
            <a:avLst>
              <a:gd name="adj1" fmla="val -35128"/>
              <a:gd name="adj2" fmla="val 8400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800" dirty="0">
                <a:solidFill>
                  <a:schemeClr val="tx1"/>
                </a:solidFill>
              </a:rPr>
              <a:t>למה לא הקשבתי לקובי בקורס</a:t>
            </a:r>
            <a:r>
              <a:rPr lang="he-IL" sz="900" dirty="0">
                <a:solidFill>
                  <a:schemeClr val="tx1"/>
                </a:solidFill>
              </a:rPr>
              <a:t>..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807110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008112"/>
          </a:xfrm>
        </p:spPr>
        <p:txBody>
          <a:bodyPr>
            <a:normAutofit fontScale="90000"/>
          </a:bodyPr>
          <a:lstStyle/>
          <a:p>
            <a:br>
              <a:rPr lang="he-IL" sz="80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e-IL" sz="67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תיאור המערכת</a:t>
            </a:r>
            <a:br>
              <a:rPr lang="he-IL" sz="67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he-IL" sz="4000" b="1" i="1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latin typeface="+mn-lt"/>
                <a:ea typeface="+mn-ea"/>
                <a:cs typeface="+mn-cs"/>
              </a:rPr>
              <a:t>קצת מושגים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C8AC6-95A1-8A0D-4694-6D0309F588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352" y="1664208"/>
            <a:ext cx="3520440" cy="35798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01EB8F-6194-43D8-138A-A7326960DB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654296"/>
            <a:ext cx="1560552" cy="235000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ACD6D58-5BC2-8CF3-615F-2B08DD10E949}"/>
              </a:ext>
            </a:extLst>
          </p:cNvPr>
          <p:cNvSpPr/>
          <p:nvPr/>
        </p:nvSpPr>
        <p:spPr>
          <a:xfrm rot="289412">
            <a:off x="5861304" y="6035040"/>
            <a:ext cx="466344" cy="246888"/>
          </a:xfrm>
          <a:prstGeom prst="rect">
            <a:avLst/>
          </a:prstGeom>
          <a:solidFill>
            <a:srgbClr val="C69F74"/>
          </a:solidFill>
          <a:ln>
            <a:solidFill>
              <a:srgbClr val="C6A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682ECDD-2B8D-8131-6196-DE156E605A3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852160" y="5989320"/>
            <a:ext cx="512064" cy="475488"/>
          </a:xfrm>
          <a:prstGeom prst="rect">
            <a:avLst/>
          </a:prstGeom>
        </p:spPr>
      </p:pic>
      <p:sp>
        <p:nvSpPr>
          <p:cNvPr id="16" name="Callout: Right Arrow 15">
            <a:extLst>
              <a:ext uri="{FF2B5EF4-FFF2-40B4-BE49-F238E27FC236}">
                <a16:creationId xmlns:a16="http://schemas.microsoft.com/office/drawing/2014/main" id="{C34572C8-2558-5707-9B73-83630676C5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48056" y="1556792"/>
            <a:ext cx="2426420" cy="864096"/>
          </a:xfrm>
          <a:prstGeom prst="rightArrow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STD-Software Test Design </a:t>
            </a:r>
          </a:p>
        </p:txBody>
      </p:sp>
    </p:spTree>
    <p:extLst>
      <p:ext uri="{BB962C8B-B14F-4D97-AF65-F5344CB8AC3E}">
        <p14:creationId xmlns:p14="http://schemas.microsoft.com/office/powerpoint/2010/main" val="2487048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008112"/>
          </a:xfrm>
        </p:spPr>
        <p:txBody>
          <a:bodyPr>
            <a:normAutofit fontScale="90000"/>
          </a:bodyPr>
          <a:lstStyle/>
          <a:p>
            <a:br>
              <a:rPr lang="he-IL" sz="80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e-IL" sz="67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תיאור המערכת</a:t>
            </a:r>
            <a:br>
              <a:rPr lang="he-IL" sz="67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he-IL" sz="4000" b="1" i="1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latin typeface="+mn-lt"/>
                <a:ea typeface="+mn-ea"/>
                <a:cs typeface="+mn-cs"/>
              </a:rPr>
              <a:t>קצת מושגים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C8AC6-95A1-8A0D-4694-6D0309F588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352" y="1664208"/>
            <a:ext cx="3520440" cy="35798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01EB8F-6194-43D8-138A-A7326960DB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654296"/>
            <a:ext cx="1560552" cy="235000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ACD6D58-5BC2-8CF3-615F-2B08DD10E949}"/>
              </a:ext>
            </a:extLst>
          </p:cNvPr>
          <p:cNvSpPr/>
          <p:nvPr/>
        </p:nvSpPr>
        <p:spPr>
          <a:xfrm rot="289412">
            <a:off x="5861304" y="6035040"/>
            <a:ext cx="466344" cy="246888"/>
          </a:xfrm>
          <a:prstGeom prst="rect">
            <a:avLst/>
          </a:prstGeom>
          <a:solidFill>
            <a:srgbClr val="C69F74"/>
          </a:solidFill>
          <a:ln>
            <a:solidFill>
              <a:srgbClr val="C6A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682ECDD-2B8D-8131-6196-DE156E605A3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852160" y="5989320"/>
            <a:ext cx="512064" cy="475488"/>
          </a:xfrm>
          <a:prstGeom prst="rect">
            <a:avLst/>
          </a:prstGeom>
        </p:spPr>
      </p:pic>
      <p:sp>
        <p:nvSpPr>
          <p:cNvPr id="16" name="Callout: Right Arrow 15">
            <a:extLst>
              <a:ext uri="{FF2B5EF4-FFF2-40B4-BE49-F238E27FC236}">
                <a16:creationId xmlns:a16="http://schemas.microsoft.com/office/drawing/2014/main" id="{C34572C8-2558-5707-9B73-83630676C5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0613" y="1556792"/>
            <a:ext cx="2426420" cy="864096"/>
          </a:xfrm>
          <a:prstGeom prst="rightArrow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STD-Software Test Design </a:t>
            </a:r>
          </a:p>
        </p:txBody>
      </p:sp>
      <p:sp>
        <p:nvSpPr>
          <p:cNvPr id="2" name="Callout: Right Arrow 1">
            <a:extLst>
              <a:ext uri="{FF2B5EF4-FFF2-40B4-BE49-F238E27FC236}">
                <a16:creationId xmlns:a16="http://schemas.microsoft.com/office/drawing/2014/main" id="{76BC0C6B-B5AC-F161-5321-C1773916C6F9}"/>
              </a:ext>
            </a:extLst>
          </p:cNvPr>
          <p:cNvSpPr>
            <a:spLocks/>
          </p:cNvSpPr>
          <p:nvPr/>
        </p:nvSpPr>
        <p:spPr>
          <a:xfrm flipH="1">
            <a:off x="6266967" y="1549739"/>
            <a:ext cx="2426420" cy="864096"/>
          </a:xfrm>
          <a:prstGeom prst="rightArrow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STR-</a:t>
            </a:r>
            <a:endParaRPr lang="en-US" dirty="0"/>
          </a:p>
          <a:p>
            <a:pPr algn="ctr"/>
            <a:r>
              <a:rPr lang="en-US" dirty="0"/>
              <a:t>Software Test Review</a:t>
            </a:r>
          </a:p>
        </p:txBody>
      </p:sp>
    </p:spTree>
    <p:extLst>
      <p:ext uri="{BB962C8B-B14F-4D97-AF65-F5344CB8AC3E}">
        <p14:creationId xmlns:p14="http://schemas.microsoft.com/office/powerpoint/2010/main" val="739776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008112"/>
          </a:xfrm>
        </p:spPr>
        <p:txBody>
          <a:bodyPr>
            <a:normAutofit fontScale="90000"/>
          </a:bodyPr>
          <a:lstStyle/>
          <a:p>
            <a:br>
              <a:rPr lang="he-IL" sz="80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e-IL" sz="67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תיאור המערכת</a:t>
            </a:r>
            <a:br>
              <a:rPr lang="he-IL" sz="67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he-IL" sz="4000" b="1" i="1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latin typeface="+mn-lt"/>
                <a:ea typeface="+mn-ea"/>
                <a:cs typeface="+mn-cs"/>
              </a:rPr>
              <a:t>קצת מושגים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C8AC6-95A1-8A0D-4694-6D0309F588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352" y="1664208"/>
            <a:ext cx="3520440" cy="3579872"/>
          </a:xfrm>
          <a:prstGeom prst="rect">
            <a:avLst/>
          </a:prstGeom>
        </p:spPr>
      </p:pic>
      <p:sp>
        <p:nvSpPr>
          <p:cNvPr id="16" name="Callout: Right Arrow 15">
            <a:extLst>
              <a:ext uri="{FF2B5EF4-FFF2-40B4-BE49-F238E27FC236}">
                <a16:creationId xmlns:a16="http://schemas.microsoft.com/office/drawing/2014/main" id="{C34572C8-2558-5707-9B73-83630676C5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0613" y="1556792"/>
            <a:ext cx="2426420" cy="864096"/>
          </a:xfrm>
          <a:prstGeom prst="rightArrow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STD-Software Test Design </a:t>
            </a:r>
          </a:p>
        </p:txBody>
      </p:sp>
      <p:sp>
        <p:nvSpPr>
          <p:cNvPr id="2" name="Callout: Right Arrow 1">
            <a:extLst>
              <a:ext uri="{FF2B5EF4-FFF2-40B4-BE49-F238E27FC236}">
                <a16:creationId xmlns:a16="http://schemas.microsoft.com/office/drawing/2014/main" id="{76BC0C6B-B5AC-F161-5321-C1773916C6F9}"/>
              </a:ext>
            </a:extLst>
          </p:cNvPr>
          <p:cNvSpPr>
            <a:spLocks/>
          </p:cNvSpPr>
          <p:nvPr/>
        </p:nvSpPr>
        <p:spPr>
          <a:xfrm flipH="1">
            <a:off x="6266967" y="1549739"/>
            <a:ext cx="2426420" cy="864096"/>
          </a:xfrm>
          <a:prstGeom prst="rightArrow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STP-</a:t>
            </a:r>
          </a:p>
          <a:p>
            <a:pPr algn="ctr"/>
            <a:r>
              <a:rPr lang="en-US" dirty="0"/>
              <a:t>Software Test Review</a:t>
            </a:r>
          </a:p>
        </p:txBody>
      </p:sp>
      <p:sp>
        <p:nvSpPr>
          <p:cNvPr id="3" name="Callout: Right Arrow 2">
            <a:extLst>
              <a:ext uri="{FF2B5EF4-FFF2-40B4-BE49-F238E27FC236}">
                <a16:creationId xmlns:a16="http://schemas.microsoft.com/office/drawing/2014/main" id="{FC8C8D43-6D2A-0C10-028F-FE053D5769E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0613" y="2996952"/>
            <a:ext cx="2426420" cy="864096"/>
          </a:xfrm>
          <a:prstGeom prst="rightArrow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Exit/Entry Criteria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A71E0B-1F03-73C2-C3E3-A507C6B29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611" y="4654296"/>
            <a:ext cx="1560711" cy="23471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52EE0C-F026-C9A0-0947-9DEECDE9819A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856979" y="5999568"/>
            <a:ext cx="475487" cy="3581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A425E2-F4A6-35F7-F6EC-5B3DF56CC8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2160" y="5989320"/>
            <a:ext cx="512064" cy="46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95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008112"/>
          </a:xfrm>
        </p:spPr>
        <p:txBody>
          <a:bodyPr>
            <a:normAutofit fontScale="90000"/>
          </a:bodyPr>
          <a:lstStyle/>
          <a:p>
            <a:br>
              <a:rPr lang="he-IL" sz="80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e-IL" sz="67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תיאור המערכת</a:t>
            </a:r>
            <a:br>
              <a:rPr lang="he-IL" sz="67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he-IL" sz="4000" b="1" i="1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latin typeface="+mn-lt"/>
                <a:ea typeface="+mn-ea"/>
                <a:cs typeface="+mn-cs"/>
              </a:rPr>
              <a:t>קצת מושגים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C8AC6-95A1-8A0D-4694-6D0309F588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65" y="1660357"/>
            <a:ext cx="3520871" cy="35803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544D54-C0D7-6659-7A25-607BF45DD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193" y="4499176"/>
            <a:ext cx="150168" cy="1501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01EB8F-6194-43D8-138A-A7326960DB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065" y="4649344"/>
            <a:ext cx="1559803" cy="23488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ACD6D58-5BC2-8CF3-615F-2B08DD10E949}"/>
              </a:ext>
            </a:extLst>
          </p:cNvPr>
          <p:cNvSpPr/>
          <p:nvPr/>
        </p:nvSpPr>
        <p:spPr>
          <a:xfrm rot="289412">
            <a:off x="5857679" y="6032512"/>
            <a:ext cx="465403" cy="242080"/>
          </a:xfrm>
          <a:prstGeom prst="rect">
            <a:avLst/>
          </a:prstGeom>
          <a:solidFill>
            <a:srgbClr val="C69F74"/>
          </a:solidFill>
          <a:ln>
            <a:solidFill>
              <a:srgbClr val="C6A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682ECDD-2B8D-8131-6196-DE156E605A3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848325" y="5992304"/>
            <a:ext cx="511698" cy="471014"/>
          </a:xfrm>
          <a:prstGeom prst="rect">
            <a:avLst/>
          </a:prstGeom>
        </p:spPr>
      </p:pic>
      <p:sp>
        <p:nvSpPr>
          <p:cNvPr id="16" name="Callout: Right Arrow 15">
            <a:extLst>
              <a:ext uri="{FF2B5EF4-FFF2-40B4-BE49-F238E27FC236}">
                <a16:creationId xmlns:a16="http://schemas.microsoft.com/office/drawing/2014/main" id="{C34572C8-2558-5707-9B73-83630676C5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0613" y="1556792"/>
            <a:ext cx="2426420" cy="864096"/>
          </a:xfrm>
          <a:prstGeom prst="rightArrow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STD-Software Test Design </a:t>
            </a:r>
          </a:p>
        </p:txBody>
      </p:sp>
      <p:sp>
        <p:nvSpPr>
          <p:cNvPr id="2" name="Callout: Right Arrow 1">
            <a:extLst>
              <a:ext uri="{FF2B5EF4-FFF2-40B4-BE49-F238E27FC236}">
                <a16:creationId xmlns:a16="http://schemas.microsoft.com/office/drawing/2014/main" id="{76BC0C6B-B5AC-F161-5321-C1773916C6F9}"/>
              </a:ext>
            </a:extLst>
          </p:cNvPr>
          <p:cNvSpPr>
            <a:spLocks/>
          </p:cNvSpPr>
          <p:nvPr/>
        </p:nvSpPr>
        <p:spPr>
          <a:xfrm flipH="1">
            <a:off x="6266967" y="1549739"/>
            <a:ext cx="2426420" cy="864096"/>
          </a:xfrm>
          <a:prstGeom prst="rightArrow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STP-</a:t>
            </a:r>
          </a:p>
          <a:p>
            <a:pPr algn="ctr"/>
            <a:r>
              <a:rPr lang="en-US" dirty="0"/>
              <a:t>Software Test Review</a:t>
            </a:r>
          </a:p>
        </p:txBody>
      </p:sp>
      <p:sp>
        <p:nvSpPr>
          <p:cNvPr id="3" name="Callout: Right Arrow 2">
            <a:extLst>
              <a:ext uri="{FF2B5EF4-FFF2-40B4-BE49-F238E27FC236}">
                <a16:creationId xmlns:a16="http://schemas.microsoft.com/office/drawing/2014/main" id="{FC8C8D43-6D2A-0C10-028F-FE053D5769E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0613" y="2996952"/>
            <a:ext cx="2426420" cy="864096"/>
          </a:xfrm>
          <a:prstGeom prst="rightArrow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Exit/Entry Criteria</a:t>
            </a:r>
          </a:p>
        </p:txBody>
      </p:sp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35E72041-49DF-59AA-D923-0DCCDB15B9A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6266967" y="2996952"/>
            <a:ext cx="2426420" cy="864096"/>
          </a:xfrm>
          <a:prstGeom prst="rightArrow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C.R.U.D- Create read update delete</a:t>
            </a:r>
          </a:p>
        </p:txBody>
      </p:sp>
    </p:spTree>
    <p:extLst>
      <p:ext uri="{BB962C8B-B14F-4D97-AF65-F5344CB8AC3E}">
        <p14:creationId xmlns:p14="http://schemas.microsoft.com/office/powerpoint/2010/main" val="269411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87266" y="1268760"/>
            <a:ext cx="5057500" cy="1661190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u="sng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תוכן המצגת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00C291-6931-1E14-C2CB-A4C186D7F7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850" y="3645024"/>
            <a:ext cx="3720331" cy="3013468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F09086A3-2097-B673-6A70-3EA48A52B4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149080"/>
            <a:ext cx="773832" cy="77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28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008112"/>
          </a:xfrm>
        </p:spPr>
        <p:txBody>
          <a:bodyPr>
            <a:normAutofit fontScale="90000"/>
          </a:bodyPr>
          <a:lstStyle/>
          <a:p>
            <a:br>
              <a:rPr lang="he-IL" sz="80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e-IL" sz="67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תיאור המערכת</a:t>
            </a:r>
            <a:br>
              <a:rPr lang="he-IL" sz="67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he-IL" sz="4000" b="1" i="1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latin typeface="+mn-lt"/>
                <a:ea typeface="+mn-ea"/>
                <a:cs typeface="+mn-cs"/>
              </a:rPr>
              <a:t>קצת מושגים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C8AC6-95A1-8A0D-4694-6D0309F588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65" y="1660357"/>
            <a:ext cx="3520871" cy="35803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544D54-C0D7-6659-7A25-607BF45DD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193" y="4499176"/>
            <a:ext cx="150168" cy="1501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01EB8F-6194-43D8-138A-A7326960DB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065" y="4649344"/>
            <a:ext cx="1559803" cy="23488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ACD6D58-5BC2-8CF3-615F-2B08DD10E949}"/>
              </a:ext>
            </a:extLst>
          </p:cNvPr>
          <p:cNvSpPr/>
          <p:nvPr/>
        </p:nvSpPr>
        <p:spPr>
          <a:xfrm rot="289412">
            <a:off x="5857679" y="6032512"/>
            <a:ext cx="465403" cy="242080"/>
          </a:xfrm>
          <a:prstGeom prst="rect">
            <a:avLst/>
          </a:prstGeom>
          <a:solidFill>
            <a:srgbClr val="C69F74"/>
          </a:solidFill>
          <a:ln>
            <a:solidFill>
              <a:srgbClr val="C6A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682ECDD-2B8D-8131-6196-DE156E605A3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848325" y="5992304"/>
            <a:ext cx="511698" cy="471014"/>
          </a:xfrm>
          <a:prstGeom prst="rect">
            <a:avLst/>
          </a:prstGeom>
        </p:spPr>
      </p:pic>
      <p:sp>
        <p:nvSpPr>
          <p:cNvPr id="16" name="Callout: Right Arrow 15">
            <a:extLst>
              <a:ext uri="{FF2B5EF4-FFF2-40B4-BE49-F238E27FC236}">
                <a16:creationId xmlns:a16="http://schemas.microsoft.com/office/drawing/2014/main" id="{C34572C8-2558-5707-9B73-83630676C5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0613" y="1556792"/>
            <a:ext cx="2426420" cy="864096"/>
          </a:xfrm>
          <a:prstGeom prst="rightArrow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STD-Software Test Design </a:t>
            </a:r>
          </a:p>
        </p:txBody>
      </p:sp>
      <p:sp>
        <p:nvSpPr>
          <p:cNvPr id="2" name="Callout: Right Arrow 1">
            <a:extLst>
              <a:ext uri="{FF2B5EF4-FFF2-40B4-BE49-F238E27FC236}">
                <a16:creationId xmlns:a16="http://schemas.microsoft.com/office/drawing/2014/main" id="{76BC0C6B-B5AC-F161-5321-C1773916C6F9}"/>
              </a:ext>
            </a:extLst>
          </p:cNvPr>
          <p:cNvSpPr>
            <a:spLocks/>
          </p:cNvSpPr>
          <p:nvPr/>
        </p:nvSpPr>
        <p:spPr>
          <a:xfrm flipH="1">
            <a:off x="6266967" y="1549739"/>
            <a:ext cx="2426420" cy="864096"/>
          </a:xfrm>
          <a:prstGeom prst="rightArrow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STP-</a:t>
            </a:r>
          </a:p>
          <a:p>
            <a:pPr algn="ctr"/>
            <a:r>
              <a:rPr lang="en-US" dirty="0"/>
              <a:t>Software Test Review</a:t>
            </a:r>
          </a:p>
        </p:txBody>
      </p:sp>
      <p:sp>
        <p:nvSpPr>
          <p:cNvPr id="3" name="Callout: Right Arrow 2">
            <a:extLst>
              <a:ext uri="{FF2B5EF4-FFF2-40B4-BE49-F238E27FC236}">
                <a16:creationId xmlns:a16="http://schemas.microsoft.com/office/drawing/2014/main" id="{FC8C8D43-6D2A-0C10-028F-FE053D5769E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0613" y="2996952"/>
            <a:ext cx="2426420" cy="864096"/>
          </a:xfrm>
          <a:prstGeom prst="rightArrow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Exit/Entry Criteria</a:t>
            </a:r>
          </a:p>
        </p:txBody>
      </p:sp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35E72041-49DF-59AA-D923-0DCCDB15B9A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6266967" y="2996952"/>
            <a:ext cx="2426420" cy="864096"/>
          </a:xfrm>
          <a:prstGeom prst="rightArrow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C.R.U.D- Create read update delete</a:t>
            </a:r>
          </a:p>
        </p:txBody>
      </p:sp>
      <p:sp>
        <p:nvSpPr>
          <p:cNvPr id="7" name="Callout: Right Arrow 6">
            <a:extLst>
              <a:ext uri="{FF2B5EF4-FFF2-40B4-BE49-F238E27FC236}">
                <a16:creationId xmlns:a16="http://schemas.microsoft.com/office/drawing/2014/main" id="{D4B8946C-D592-34A0-C887-19A593ECA18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0613" y="4217296"/>
            <a:ext cx="2426420" cy="864096"/>
          </a:xfrm>
          <a:prstGeom prst="rightArrow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 Process</a:t>
            </a:r>
          </a:p>
        </p:txBody>
      </p:sp>
    </p:spTree>
    <p:extLst>
      <p:ext uri="{BB962C8B-B14F-4D97-AF65-F5344CB8AC3E}">
        <p14:creationId xmlns:p14="http://schemas.microsoft.com/office/powerpoint/2010/main" val="834497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008112"/>
          </a:xfrm>
        </p:spPr>
        <p:txBody>
          <a:bodyPr>
            <a:normAutofit fontScale="90000"/>
          </a:bodyPr>
          <a:lstStyle/>
          <a:p>
            <a:br>
              <a:rPr lang="he-IL" sz="80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e-IL" sz="67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תיאור המערכת</a:t>
            </a:r>
            <a:br>
              <a:rPr lang="he-IL" sz="67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he-IL" sz="4000" b="1" i="1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latin typeface="+mn-lt"/>
                <a:ea typeface="+mn-ea"/>
                <a:cs typeface="+mn-cs"/>
              </a:rPr>
              <a:t>קצת מושגים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C8AC6-95A1-8A0D-4694-6D0309F588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65" y="1660357"/>
            <a:ext cx="3520871" cy="35803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544D54-C0D7-6659-7A25-607BF45DD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193" y="4499176"/>
            <a:ext cx="150168" cy="1501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01EB8F-6194-43D8-138A-A7326960DB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065" y="4649344"/>
            <a:ext cx="1559803" cy="23488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ACD6D58-5BC2-8CF3-615F-2B08DD10E949}"/>
              </a:ext>
            </a:extLst>
          </p:cNvPr>
          <p:cNvSpPr/>
          <p:nvPr/>
        </p:nvSpPr>
        <p:spPr>
          <a:xfrm rot="289412">
            <a:off x="5857679" y="6032512"/>
            <a:ext cx="465403" cy="242080"/>
          </a:xfrm>
          <a:prstGeom prst="rect">
            <a:avLst/>
          </a:prstGeom>
          <a:solidFill>
            <a:srgbClr val="C69F74"/>
          </a:solidFill>
          <a:ln>
            <a:solidFill>
              <a:srgbClr val="C6A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682ECDD-2B8D-8131-6196-DE156E605A3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848325" y="5992304"/>
            <a:ext cx="511698" cy="471014"/>
          </a:xfrm>
          <a:prstGeom prst="rect">
            <a:avLst/>
          </a:prstGeom>
        </p:spPr>
      </p:pic>
      <p:sp>
        <p:nvSpPr>
          <p:cNvPr id="16" name="Callout: Right Arrow 15">
            <a:extLst>
              <a:ext uri="{FF2B5EF4-FFF2-40B4-BE49-F238E27FC236}">
                <a16:creationId xmlns:a16="http://schemas.microsoft.com/office/drawing/2014/main" id="{C34572C8-2558-5707-9B73-83630676C5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0613" y="1556792"/>
            <a:ext cx="2426420" cy="864096"/>
          </a:xfrm>
          <a:prstGeom prst="rightArrow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STD-Software Test Design </a:t>
            </a:r>
          </a:p>
        </p:txBody>
      </p:sp>
      <p:sp>
        <p:nvSpPr>
          <p:cNvPr id="2" name="Callout: Right Arrow 1">
            <a:extLst>
              <a:ext uri="{FF2B5EF4-FFF2-40B4-BE49-F238E27FC236}">
                <a16:creationId xmlns:a16="http://schemas.microsoft.com/office/drawing/2014/main" id="{76BC0C6B-B5AC-F161-5321-C1773916C6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6266967" y="1549739"/>
            <a:ext cx="2426420" cy="864096"/>
          </a:xfrm>
          <a:prstGeom prst="rightArrow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STP-</a:t>
            </a:r>
          </a:p>
          <a:p>
            <a:pPr algn="ctr"/>
            <a:r>
              <a:rPr lang="en-US" dirty="0"/>
              <a:t>Software Test Review</a:t>
            </a:r>
          </a:p>
        </p:txBody>
      </p:sp>
      <p:sp>
        <p:nvSpPr>
          <p:cNvPr id="3" name="Callout: Right Arrow 2">
            <a:extLst>
              <a:ext uri="{FF2B5EF4-FFF2-40B4-BE49-F238E27FC236}">
                <a16:creationId xmlns:a16="http://schemas.microsoft.com/office/drawing/2014/main" id="{FC8C8D43-6D2A-0C10-028F-FE053D5769E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0613" y="2996952"/>
            <a:ext cx="2426420" cy="864096"/>
          </a:xfrm>
          <a:prstGeom prst="rightArrow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Exit/Entry Criteria</a:t>
            </a:r>
          </a:p>
        </p:txBody>
      </p:sp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35E72041-49DF-59AA-D923-0DCCDB15B9A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6266967" y="2996952"/>
            <a:ext cx="2426420" cy="864096"/>
          </a:xfrm>
          <a:prstGeom prst="rightArrow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C.R.U.D- Create read update delete</a:t>
            </a:r>
          </a:p>
        </p:txBody>
      </p:sp>
      <p:sp>
        <p:nvSpPr>
          <p:cNvPr id="7" name="Callout: Right Arrow 6">
            <a:extLst>
              <a:ext uri="{FF2B5EF4-FFF2-40B4-BE49-F238E27FC236}">
                <a16:creationId xmlns:a16="http://schemas.microsoft.com/office/drawing/2014/main" id="{D4B8946C-D592-34A0-C887-19A593ECA18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0613" y="4217296"/>
            <a:ext cx="2426420" cy="864096"/>
          </a:xfrm>
          <a:prstGeom prst="rightArrow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 Process</a:t>
            </a:r>
          </a:p>
        </p:txBody>
      </p:sp>
      <p:sp>
        <p:nvSpPr>
          <p:cNvPr id="9" name="Callout: Right Arrow 8">
            <a:extLst>
              <a:ext uri="{FF2B5EF4-FFF2-40B4-BE49-F238E27FC236}">
                <a16:creationId xmlns:a16="http://schemas.microsoft.com/office/drawing/2014/main" id="{FB3FB126-7823-6ADE-8493-2CFB1CB870A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6260380" y="4211976"/>
            <a:ext cx="2426420" cy="864096"/>
          </a:xfrm>
          <a:prstGeom prst="rightArrow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Risk Analysis</a:t>
            </a:r>
          </a:p>
        </p:txBody>
      </p:sp>
    </p:spTree>
    <p:extLst>
      <p:ext uri="{BB962C8B-B14F-4D97-AF65-F5344CB8AC3E}">
        <p14:creationId xmlns:p14="http://schemas.microsoft.com/office/powerpoint/2010/main" val="3157564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008112"/>
          </a:xfrm>
        </p:spPr>
        <p:txBody>
          <a:bodyPr>
            <a:normAutofit fontScale="90000"/>
          </a:bodyPr>
          <a:lstStyle/>
          <a:p>
            <a:br>
              <a:rPr lang="he-IL" sz="80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e-IL" sz="67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תיאור המערכת</a:t>
            </a:r>
            <a:br>
              <a:rPr lang="he-IL" sz="67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he-IL" sz="4000" b="1" i="1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latin typeface="+mn-lt"/>
                <a:ea typeface="+mn-ea"/>
                <a:cs typeface="+mn-cs"/>
              </a:rPr>
              <a:t>קצת מושגים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C8AC6-95A1-8A0D-4694-6D0309F588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65" y="1660357"/>
            <a:ext cx="3520871" cy="35803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544D54-C0D7-6659-7A25-607BF45DD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193" y="4499176"/>
            <a:ext cx="150168" cy="1501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01EB8F-6194-43D8-138A-A7326960DB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065" y="4649344"/>
            <a:ext cx="1559803" cy="23488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ACD6D58-5BC2-8CF3-615F-2B08DD10E949}"/>
              </a:ext>
            </a:extLst>
          </p:cNvPr>
          <p:cNvSpPr/>
          <p:nvPr/>
        </p:nvSpPr>
        <p:spPr>
          <a:xfrm rot="289412">
            <a:off x="5857679" y="6032512"/>
            <a:ext cx="465403" cy="242080"/>
          </a:xfrm>
          <a:prstGeom prst="rect">
            <a:avLst/>
          </a:prstGeom>
          <a:solidFill>
            <a:srgbClr val="C69F74"/>
          </a:solidFill>
          <a:ln>
            <a:solidFill>
              <a:srgbClr val="C6A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682ECDD-2B8D-8131-6196-DE156E605A3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848325" y="5992304"/>
            <a:ext cx="511698" cy="471014"/>
          </a:xfrm>
          <a:prstGeom prst="rect">
            <a:avLst/>
          </a:prstGeom>
        </p:spPr>
      </p:pic>
      <p:sp>
        <p:nvSpPr>
          <p:cNvPr id="16" name="Callout: Right Arrow 15">
            <a:extLst>
              <a:ext uri="{FF2B5EF4-FFF2-40B4-BE49-F238E27FC236}">
                <a16:creationId xmlns:a16="http://schemas.microsoft.com/office/drawing/2014/main" id="{C34572C8-2558-5707-9B73-83630676C5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0613" y="1556792"/>
            <a:ext cx="2426420" cy="864096"/>
          </a:xfrm>
          <a:prstGeom prst="rightArrow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STD-Software Test Design </a:t>
            </a:r>
          </a:p>
        </p:txBody>
      </p:sp>
      <p:sp>
        <p:nvSpPr>
          <p:cNvPr id="2" name="Callout: Right Arrow 1">
            <a:extLst>
              <a:ext uri="{FF2B5EF4-FFF2-40B4-BE49-F238E27FC236}">
                <a16:creationId xmlns:a16="http://schemas.microsoft.com/office/drawing/2014/main" id="{76BC0C6B-B5AC-F161-5321-C1773916C6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6266967" y="1549739"/>
            <a:ext cx="2426420" cy="864096"/>
          </a:xfrm>
          <a:prstGeom prst="rightArrow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STP-</a:t>
            </a:r>
          </a:p>
          <a:p>
            <a:pPr algn="ctr"/>
            <a:r>
              <a:rPr lang="en-US" dirty="0"/>
              <a:t>Software Test Review</a:t>
            </a:r>
          </a:p>
        </p:txBody>
      </p:sp>
      <p:sp>
        <p:nvSpPr>
          <p:cNvPr id="3" name="Callout: Right Arrow 2">
            <a:extLst>
              <a:ext uri="{FF2B5EF4-FFF2-40B4-BE49-F238E27FC236}">
                <a16:creationId xmlns:a16="http://schemas.microsoft.com/office/drawing/2014/main" id="{FC8C8D43-6D2A-0C10-028F-FE053D5769E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0613" y="2996952"/>
            <a:ext cx="2426420" cy="864096"/>
          </a:xfrm>
          <a:prstGeom prst="rightArrow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Exit/Entry Criteria</a:t>
            </a:r>
          </a:p>
        </p:txBody>
      </p:sp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35E72041-49DF-59AA-D923-0DCCDB15B9A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6266967" y="2996952"/>
            <a:ext cx="2426420" cy="864096"/>
          </a:xfrm>
          <a:prstGeom prst="rightArrow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C.R.U.D- Create read update delete</a:t>
            </a:r>
          </a:p>
        </p:txBody>
      </p:sp>
      <p:sp>
        <p:nvSpPr>
          <p:cNvPr id="7" name="Callout: Right Arrow 6">
            <a:extLst>
              <a:ext uri="{FF2B5EF4-FFF2-40B4-BE49-F238E27FC236}">
                <a16:creationId xmlns:a16="http://schemas.microsoft.com/office/drawing/2014/main" id="{D4B8946C-D592-34A0-C887-19A593ECA18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0613" y="4217296"/>
            <a:ext cx="2426420" cy="864096"/>
          </a:xfrm>
          <a:prstGeom prst="rightArrow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 Process</a:t>
            </a:r>
          </a:p>
        </p:txBody>
      </p:sp>
      <p:sp>
        <p:nvSpPr>
          <p:cNvPr id="9" name="Callout: Right Arrow 8">
            <a:extLst>
              <a:ext uri="{FF2B5EF4-FFF2-40B4-BE49-F238E27FC236}">
                <a16:creationId xmlns:a16="http://schemas.microsoft.com/office/drawing/2014/main" id="{FB3FB126-7823-6ADE-8493-2CFB1CB870A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6260380" y="4211976"/>
            <a:ext cx="2426420" cy="864096"/>
          </a:xfrm>
          <a:prstGeom prst="rightArrow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Risk Analysis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6F450B5F-E9D7-CA16-2003-863C6EB5ADF0}"/>
              </a:ext>
            </a:extLst>
          </p:cNvPr>
          <p:cNvSpPr/>
          <p:nvPr/>
        </p:nvSpPr>
        <p:spPr>
          <a:xfrm>
            <a:off x="4422215" y="5353997"/>
            <a:ext cx="1230996" cy="659376"/>
          </a:xfrm>
          <a:prstGeom prst="wedgeEllipseCallout">
            <a:avLst>
              <a:gd name="adj1" fmla="val 74580"/>
              <a:gd name="adj2" fmla="val -50547"/>
            </a:avLst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 LIKE IT !</a:t>
            </a:r>
          </a:p>
        </p:txBody>
      </p:sp>
    </p:spTree>
    <p:extLst>
      <p:ext uri="{BB962C8B-B14F-4D97-AF65-F5344CB8AC3E}">
        <p14:creationId xmlns:p14="http://schemas.microsoft.com/office/powerpoint/2010/main" val="3336408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60648"/>
            <a:ext cx="8229600" cy="1084982"/>
          </a:xfrm>
        </p:spPr>
        <p:txBody>
          <a:bodyPr>
            <a:noAutofit/>
          </a:bodyPr>
          <a:lstStyle/>
          <a:p>
            <a:r>
              <a:rPr lang="he-IL" sz="60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שיטת עבודה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9C58FC-6FBB-C201-406F-0521E7636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908720"/>
            <a:ext cx="5229200" cy="522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C8FEB1-7BBA-2602-CE85-E3010650C8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768"/>
          <a:stretch/>
        </p:blipFill>
        <p:spPr>
          <a:xfrm rot="1553731">
            <a:off x="3651934" y="2632569"/>
            <a:ext cx="197213" cy="1187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8E0674-A39F-B054-2B64-D5191FB0E40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26" b="42125"/>
          <a:stretch/>
        </p:blipFill>
        <p:spPr>
          <a:xfrm rot="2257263">
            <a:off x="3775666" y="5232673"/>
            <a:ext cx="311487" cy="18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08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C514F71-D842-8445-FEFF-54F78FECB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5" y="4493953"/>
            <a:ext cx="823031" cy="8230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67DCE1-E6AD-B4F5-FD5E-75C634C01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3463952"/>
            <a:ext cx="823031" cy="823031"/>
          </a:xfrm>
          <a:prstGeom prst="rect">
            <a:avLst/>
          </a:prstGeom>
        </p:spPr>
      </p:pic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34C8DF4C-937D-4DF2-4263-8F445CA944C9}"/>
              </a:ext>
            </a:extLst>
          </p:cNvPr>
          <p:cNvSpPr/>
          <p:nvPr/>
        </p:nvSpPr>
        <p:spPr>
          <a:xfrm>
            <a:off x="5076056" y="2418336"/>
            <a:ext cx="804672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379DF6-E23D-145B-EFF5-0EEC5ED5B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3456144"/>
            <a:ext cx="823031" cy="823031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F82FAE4-294C-AD00-2142-DE628881FA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0414648"/>
              </p:ext>
            </p:extLst>
          </p:nvPr>
        </p:nvGraphicFramePr>
        <p:xfrm>
          <a:off x="-828600" y="2418336"/>
          <a:ext cx="5495544" cy="2898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60648"/>
            <a:ext cx="8229600" cy="1084982"/>
          </a:xfrm>
        </p:spPr>
        <p:txBody>
          <a:bodyPr>
            <a:noAutofit/>
          </a:bodyPr>
          <a:lstStyle/>
          <a:p>
            <a:r>
              <a:rPr lang="he-IL" sz="60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שיטת עבודה</a:t>
            </a:r>
            <a:br>
              <a:rPr lang="he-IL" sz="60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he-IL" sz="3600" b="1" i="1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latin typeface="+mn-lt"/>
                <a:ea typeface="+mn-ea"/>
                <a:cs typeface="+mn-cs"/>
              </a:rPr>
              <a:t>אסטרטגית הבדיקות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3B55600-0D80-AF9F-90E4-39CA14E058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1993269"/>
              </p:ext>
            </p:extLst>
          </p:nvPr>
        </p:nvGraphicFramePr>
        <p:xfrm>
          <a:off x="4355976" y="2420888"/>
          <a:ext cx="5496272" cy="2896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533067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C514F71-D842-8445-FEFF-54F78FECB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5" y="4493953"/>
            <a:ext cx="823031" cy="8230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67DCE1-E6AD-B4F5-FD5E-75C634C01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3463952"/>
            <a:ext cx="823031" cy="823031"/>
          </a:xfrm>
          <a:prstGeom prst="rect">
            <a:avLst/>
          </a:prstGeom>
        </p:spPr>
      </p:pic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34C8DF4C-937D-4DF2-4263-8F445CA944C9}"/>
              </a:ext>
            </a:extLst>
          </p:cNvPr>
          <p:cNvSpPr/>
          <p:nvPr/>
        </p:nvSpPr>
        <p:spPr>
          <a:xfrm>
            <a:off x="5076056" y="2418336"/>
            <a:ext cx="804672" cy="8046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379DF6-E23D-145B-EFF5-0EEC5ED5B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3456144"/>
            <a:ext cx="823031" cy="823031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F82FAE4-294C-AD00-2142-DE628881FADA}"/>
              </a:ext>
            </a:extLst>
          </p:cNvPr>
          <p:cNvGraphicFramePr/>
          <p:nvPr/>
        </p:nvGraphicFramePr>
        <p:xfrm>
          <a:off x="-828600" y="2418336"/>
          <a:ext cx="5495544" cy="2898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60648"/>
            <a:ext cx="8229600" cy="1084982"/>
          </a:xfrm>
        </p:spPr>
        <p:txBody>
          <a:bodyPr>
            <a:noAutofit/>
          </a:bodyPr>
          <a:lstStyle/>
          <a:p>
            <a:r>
              <a:rPr lang="he-IL" sz="60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שיטת עבודה</a:t>
            </a:r>
            <a:br>
              <a:rPr lang="he-IL" sz="60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he-IL" sz="3600" b="1" i="1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latin typeface="+mn-lt"/>
                <a:ea typeface="+mn-ea"/>
                <a:cs typeface="+mn-cs"/>
              </a:rPr>
              <a:t>אסטרטגית הבדיקות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3B55600-0D80-AF9F-90E4-39CA14E058C1}"/>
              </a:ext>
            </a:extLst>
          </p:cNvPr>
          <p:cNvGraphicFramePr>
            <a:graphicFrameLocks/>
          </p:cNvGraphicFramePr>
          <p:nvPr/>
        </p:nvGraphicFramePr>
        <p:xfrm>
          <a:off x="4355976" y="2420888"/>
          <a:ext cx="5496272" cy="2896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1689192-9D02-1C27-5DF9-8876EF1B65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3150101"/>
              </p:ext>
            </p:extLst>
          </p:nvPr>
        </p:nvGraphicFramePr>
        <p:xfrm>
          <a:off x="990599" y="5798231"/>
          <a:ext cx="7162799" cy="828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2E33C3B-5CE6-D153-4255-AE09053EB5A9}"/>
              </a:ext>
            </a:extLst>
          </p:cNvPr>
          <p:cNvSpPr txBox="1"/>
          <p:nvPr/>
        </p:nvSpPr>
        <p:spPr>
          <a:xfrm>
            <a:off x="2987823" y="544522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הבדיקות שאותן </a:t>
            </a:r>
            <a:r>
              <a:rPr lang="he-IL" b="1" dirty="0">
                <a:solidFill>
                  <a:srgbClr val="C0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</a:t>
            </a:r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 נבצע :</a:t>
            </a:r>
            <a:endParaRPr lang="en-US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442276-0BA1-999E-8220-9D606EABF30D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897" y="5445224"/>
            <a:ext cx="1001826" cy="11356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BFF8C6-DAFF-4922-4D5F-524100A6F765}"/>
              </a:ext>
            </a:extLst>
          </p:cNvPr>
          <p:cNvSpPr txBox="1"/>
          <p:nvPr/>
        </p:nvSpPr>
        <p:spPr>
          <a:xfrm>
            <a:off x="7380312" y="5955781"/>
            <a:ext cx="1474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000" dirty="0"/>
              <a:t>לאחסון </a:t>
            </a:r>
            <a:endParaRPr 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8BEB23-9CB3-E5F8-8D3B-3E8FC69FE6DE}"/>
              </a:ext>
            </a:extLst>
          </p:cNvPr>
          <p:cNvSpPr txBox="1"/>
          <p:nvPr/>
        </p:nvSpPr>
        <p:spPr>
          <a:xfrm>
            <a:off x="8316416" y="5474534"/>
            <a:ext cx="538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000" dirty="0"/>
              <a:t>בדיקות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03956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 fontScale="90000"/>
          </a:bodyPr>
          <a:lstStyle/>
          <a:p>
            <a:r>
              <a:rPr lang="he-IL" sz="67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שיטת עבודה</a:t>
            </a:r>
            <a:br>
              <a:rPr lang="he-IL" sz="60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he-IL" sz="4000" b="1" i="1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latin typeface="+mn-lt"/>
                <a:ea typeface="+mn-ea"/>
                <a:cs typeface="+mn-cs"/>
              </a:rPr>
              <a:t>לו"ז מתוכנן</a:t>
            </a:r>
            <a:br>
              <a:rPr lang="he-IL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</a:b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F8EFD-236C-2527-5701-8B4EBD07D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4"/>
            <a:ext cx="9144000" cy="35964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3BDB02-EC4B-4BC1-44FF-B85C55E25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221088"/>
            <a:ext cx="2768762" cy="27687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B89BE0-18F9-AB36-0D56-3182D090225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8" t="-4847" r="3797" b="41717"/>
          <a:stretch/>
        </p:blipFill>
        <p:spPr>
          <a:xfrm rot="21064997">
            <a:off x="625745" y="5156977"/>
            <a:ext cx="159933" cy="12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97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970107EB-5D8B-72F5-C38F-04A230AD6293}"/>
              </a:ext>
            </a:extLst>
          </p:cNvPr>
          <p:cNvSpPr/>
          <p:nvPr/>
        </p:nvSpPr>
        <p:spPr>
          <a:xfrm>
            <a:off x="4932040" y="2276872"/>
            <a:ext cx="2592288" cy="2304256"/>
          </a:xfrm>
          <a:prstGeom prst="wedgeRectCallout">
            <a:avLst>
              <a:gd name="adj1" fmla="val 80707"/>
              <a:gd name="adj2" fmla="val 15682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800" dirty="0">
                <a:effectLst/>
                <a:ea typeface="Times New Roman" panose="02020603050405020304" pitchFamily="18" charset="0"/>
                <a:cs typeface="David" panose="020E0502060401010101" pitchFamily="34" charset="-79"/>
              </a:rPr>
              <a:t>יבוצעו</a:t>
            </a:r>
          </a:p>
          <a:p>
            <a:pPr algn="ctr"/>
            <a:r>
              <a:rPr lang="he-IL" sz="1800" dirty="0">
                <a:effectLst/>
                <a:ea typeface="Times New Roman" panose="02020603050405020304" pitchFamily="18" charset="0"/>
                <a:cs typeface="David" panose="020E0502060401010101" pitchFamily="34" charset="-79"/>
              </a:rPr>
              <a:t>לפחות </a:t>
            </a:r>
            <a:r>
              <a:rPr lang="he-IL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  <a:cs typeface="David" panose="020E0502060401010101" pitchFamily="34" charset="-79"/>
              </a:rPr>
              <a:t>3</a:t>
            </a:r>
            <a:r>
              <a:rPr lang="he-IL" sz="1800" dirty="0">
                <a:effectLst/>
                <a:ea typeface="Times New Roman" panose="02020603050405020304" pitchFamily="18" charset="0"/>
                <a:cs typeface="David" panose="020E0502060401010101" pitchFamily="34" charset="-79"/>
              </a:rPr>
              <a:t> בדיקות פונקציונליות במערכת</a:t>
            </a:r>
            <a:endParaRPr lang="he-IL" dirty="0"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algn="ctr"/>
            <a:endParaRPr lang="en-US" dirty="0"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algn="ctr"/>
            <a:r>
              <a:rPr lang="he-IL" dirty="0">
                <a:ea typeface="Times New Roman" panose="02020603050405020304" pitchFamily="18" charset="0"/>
                <a:cs typeface="David" panose="020E0502060401010101" pitchFamily="34" charset="-79"/>
              </a:rPr>
              <a:t>בהן:</a:t>
            </a:r>
            <a:endParaRPr lang="en-US" sz="1800" dirty="0">
              <a:effectLst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algn="ctr"/>
            <a:r>
              <a:rPr lang="he-IL" sz="1800" dirty="0">
                <a:effectLst/>
                <a:ea typeface="Times New Roman" panose="02020603050405020304" pitchFamily="18" charset="0"/>
                <a:cs typeface="David" panose="020E0502060401010101" pitchFamily="34" charset="-79"/>
              </a:rPr>
              <a:t>כל הבדיקות שיבוצעו, יעברו בהצלחה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0" y="188640"/>
            <a:ext cx="6251303" cy="1049235"/>
          </a:xfrm>
        </p:spPr>
        <p:txBody>
          <a:bodyPr>
            <a:normAutofit fontScale="90000"/>
          </a:bodyPr>
          <a:lstStyle/>
          <a:p>
            <a:r>
              <a:rPr lang="he-IL" sz="67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שיטת עבודה</a:t>
            </a:r>
            <a:br>
              <a:rPr lang="he-IL" sz="54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he-IL" sz="4000" b="1" i="1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latin typeface="+mn-lt"/>
                <a:ea typeface="+mn-ea"/>
                <a:cs typeface="+mn-cs"/>
              </a:rPr>
              <a:t>קריטריוני כניסה ויציאה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6B5D8F-5EE4-AEC2-8747-79734355AE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9" t="4217" r="39521" b="4447"/>
          <a:stretch/>
        </p:blipFill>
        <p:spPr>
          <a:xfrm flipH="1">
            <a:off x="-76433" y="2996952"/>
            <a:ext cx="1519923" cy="35283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63395F-EA48-6C03-F2E7-072E7D0C0D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80"/>
          <a:stretch/>
        </p:blipFill>
        <p:spPr>
          <a:xfrm>
            <a:off x="7694068" y="2562512"/>
            <a:ext cx="1449932" cy="4078927"/>
          </a:xfrm>
          <a:prstGeom prst="rect">
            <a:avLst/>
          </a:prstGeom>
        </p:spPr>
      </p:pic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FD0A856A-F66A-589E-2C3F-FB243F4EB5E4}"/>
              </a:ext>
            </a:extLst>
          </p:cNvPr>
          <p:cNvSpPr/>
          <p:nvPr/>
        </p:nvSpPr>
        <p:spPr>
          <a:xfrm>
            <a:off x="1763688" y="2276872"/>
            <a:ext cx="2592288" cy="2304256"/>
          </a:xfrm>
          <a:prstGeom prst="wedgeRectCallout">
            <a:avLst>
              <a:gd name="adj1" fmla="val -63625"/>
              <a:gd name="adj2" fmla="val 2551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4C5A6C-285F-04AC-39AE-03E9CA2232E7}"/>
              </a:ext>
            </a:extLst>
          </p:cNvPr>
          <p:cNvSpPr txBox="1"/>
          <p:nvPr/>
        </p:nvSpPr>
        <p:spPr>
          <a:xfrm>
            <a:off x="8549640" y="429768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00B050"/>
                </a:solidFill>
              </a:rPr>
              <a:t>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D8AAA3-01AB-E522-2CC2-28DE4A86671C}"/>
              </a:ext>
            </a:extLst>
          </p:cNvPr>
          <p:cNvSpPr txBox="1"/>
          <p:nvPr/>
        </p:nvSpPr>
        <p:spPr>
          <a:xfrm rot="302965">
            <a:off x="-86625" y="387700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i="1" dirty="0">
                <a:solidFill>
                  <a:srgbClr val="00B0F0"/>
                </a:solidFill>
              </a:rPr>
              <a:t>  </a:t>
            </a:r>
            <a:r>
              <a:rPr lang="en-US" i="1" dirty="0">
                <a:solidFill>
                  <a:srgbClr val="00B0F0"/>
                </a:solidFill>
              </a:rPr>
              <a:t>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D8FCBA-1284-3A55-76D3-D4105C873F02}"/>
              </a:ext>
            </a:extLst>
          </p:cNvPr>
          <p:cNvSpPr txBox="1"/>
          <p:nvPr/>
        </p:nvSpPr>
        <p:spPr>
          <a:xfrm>
            <a:off x="4788026" y="1930830"/>
            <a:ext cx="302433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David" panose="020E0502060401010101" pitchFamily="34" charset="-79"/>
              </a:rPr>
              <a:t>קריטריונים לקבלת המערכת לבדיקות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4278E3-2AA6-D300-A562-94470B70EFD2}"/>
              </a:ext>
            </a:extLst>
          </p:cNvPr>
          <p:cNvSpPr txBox="1"/>
          <p:nvPr/>
        </p:nvSpPr>
        <p:spPr>
          <a:xfrm>
            <a:off x="1377926" y="1930829"/>
            <a:ext cx="32403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David" panose="020E0502060401010101" pitchFamily="34" charset="-79"/>
              </a:rPr>
              <a:t>קריטריונים לאישור המערכת לשלב הבא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EDD7327E-49E8-2DE4-7746-DC2E450802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8289268"/>
              </p:ext>
            </p:extLst>
          </p:nvPr>
        </p:nvGraphicFramePr>
        <p:xfrm>
          <a:off x="1581021" y="2218297"/>
          <a:ext cx="3062985" cy="1898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F035FD97-27C1-3BD9-2C93-F350CC1C8E71}"/>
              </a:ext>
            </a:extLst>
          </p:cNvPr>
          <p:cNvSpPr txBox="1"/>
          <p:nvPr/>
        </p:nvSpPr>
        <p:spPr>
          <a:xfrm>
            <a:off x="2523937" y="2190974"/>
            <a:ext cx="583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חמור</a:t>
            </a:r>
            <a:r>
              <a:rPr lang="he-IL" dirty="0"/>
              <a:t> </a:t>
            </a:r>
            <a:r>
              <a:rPr lang="he-IL" dirty="0">
                <a:solidFill>
                  <a:srgbClr val="00B0F0"/>
                </a:solidFill>
              </a:rPr>
              <a:t> </a:t>
            </a:r>
            <a:r>
              <a:rPr lang="he-IL" dirty="0"/>
              <a:t> 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E4701C-A1C3-D882-62A8-EB396AD3038A}"/>
              </a:ext>
            </a:extLst>
          </p:cNvPr>
          <p:cNvSpPr txBox="1"/>
          <p:nvPr/>
        </p:nvSpPr>
        <p:spPr>
          <a:xfrm>
            <a:off x="2060166" y="2263023"/>
            <a:ext cx="583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קריטי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E806CB-27E6-6011-3810-8E612EC5B9FF}"/>
              </a:ext>
            </a:extLst>
          </p:cNvPr>
          <p:cNvSpPr/>
          <p:nvPr/>
        </p:nvSpPr>
        <p:spPr>
          <a:xfrm flipV="1">
            <a:off x="2587063" y="2401522"/>
            <a:ext cx="45719" cy="507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C44AA79-BB1C-0BD7-2580-B758BCC1F089}"/>
              </a:ext>
            </a:extLst>
          </p:cNvPr>
          <p:cNvSpPr/>
          <p:nvPr/>
        </p:nvSpPr>
        <p:spPr>
          <a:xfrm flipV="1">
            <a:off x="2098093" y="2401522"/>
            <a:ext cx="45719" cy="5075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31AC4A-826B-EF62-7CB2-EC0F620CDBA2}"/>
              </a:ext>
            </a:extLst>
          </p:cNvPr>
          <p:cNvSpPr txBox="1"/>
          <p:nvPr/>
        </p:nvSpPr>
        <p:spPr>
          <a:xfrm>
            <a:off x="1322978" y="3944063"/>
            <a:ext cx="3062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0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David" panose="020E0502060401010101" pitchFamily="34" charset="-79"/>
              </a:rPr>
              <a:t>% הבדיקות שבוצעו מתוך 100 הבדיקות שתוכננו – 85%</a:t>
            </a:r>
          </a:p>
          <a:p>
            <a:pPr algn="r"/>
            <a:r>
              <a:rPr lang="he-IL" sz="1000" dirty="0">
                <a:solidFill>
                  <a:srgbClr val="333333"/>
                </a:solidFill>
                <a:cs typeface="David" panose="020E0502060401010101" pitchFamily="34" charset="-79"/>
              </a:rPr>
              <a:t>% הבדיקות שעברו מתוך הבדיקות שבוצעו – 80% </a:t>
            </a:r>
            <a:endParaRPr lang="en-US" sz="1000" dirty="0">
              <a:solidFill>
                <a:srgbClr val="333333"/>
              </a:solidFill>
              <a:cs typeface="David" panose="020E0502060401010101" pitchFamily="34" charset="-79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7945FAF-A4AD-B9A4-2F87-D2CA2813B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62357">
            <a:off x="81539" y="3960413"/>
            <a:ext cx="320998" cy="20251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9D3DD34-021E-E32B-161F-90B61EBE0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353" y="4144118"/>
            <a:ext cx="317094" cy="20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41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348" y="548680"/>
            <a:ext cx="6251303" cy="1049235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n w="0"/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e-IL" sz="67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נושאי המערכת</a:t>
            </a:r>
            <a:br>
              <a:rPr lang="en-US" sz="67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he-IL" sz="4000" b="1" i="1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latin typeface="+mn-lt"/>
                <a:ea typeface="+mn-ea"/>
                <a:cs typeface="+mn-cs"/>
              </a:rPr>
              <a:t>נושאי הבדיקה </a:t>
            </a:r>
            <a:br>
              <a:rPr lang="en-US" sz="6000" b="1" i="1" kern="1200" dirty="0">
                <a:solidFill>
                  <a:prstClr val="white"/>
                </a:solidFill>
                <a:latin typeface="Rockwell" panose="02060603020205020403"/>
                <a:ea typeface="+mn-ea"/>
                <a:cs typeface="Arial" panose="020B0604020202020204" pitchFamily="34" charset="0"/>
              </a:rPr>
            </a:br>
            <a:br>
              <a:rPr lang="he-IL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he-IL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</a:br>
            <a:endParaRPr lang="he-IL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337369D-121D-8503-E722-C565EE5791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3843802"/>
              </p:ext>
            </p:extLst>
          </p:nvPr>
        </p:nvGraphicFramePr>
        <p:xfrm>
          <a:off x="179512" y="1340768"/>
          <a:ext cx="8928992" cy="4120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0444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348" y="442482"/>
            <a:ext cx="6251303" cy="1049235"/>
          </a:xfrm>
        </p:spPr>
        <p:txBody>
          <a:bodyPr>
            <a:noAutofit/>
          </a:bodyPr>
          <a:lstStyle/>
          <a:p>
            <a:r>
              <a:rPr lang="he-IL" sz="60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נושאי המערכת</a:t>
            </a:r>
            <a:br>
              <a:rPr lang="he-IL" sz="54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he-IL" sz="3600" b="1" i="1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latin typeface="+mn-lt"/>
                <a:ea typeface="+mn-ea"/>
                <a:cs typeface="+mn-cs"/>
              </a:rPr>
              <a:t>מיפוי ממשקים</a:t>
            </a:r>
            <a:br>
              <a:rPr lang="en-US" sz="3600" b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</a:br>
            <a:r>
              <a:rPr lang="he-IL" sz="1800" b="1" kern="1200" dirty="0">
                <a:solidFill>
                  <a:srgbClr val="000000"/>
                </a:solidFill>
                <a:effectLst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</a:t>
            </a:r>
            <a:br>
              <a:rPr lang="en-US" sz="1800" dirty="0">
                <a:effectLst/>
              </a:rPr>
            </a:br>
            <a:endParaRPr lang="he-IL" sz="5400" b="1" dirty="0">
              <a:ln w="0"/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F440BF-205B-0A14-03C7-C4C36399BBE2}"/>
              </a:ext>
            </a:extLst>
          </p:cNvPr>
          <p:cNvSpPr txBox="1"/>
          <p:nvPr/>
        </p:nvSpPr>
        <p:spPr>
          <a:xfrm>
            <a:off x="3347863" y="1122385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b="1" dirty="0"/>
              <a:t>התממשקות חיצונית 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22F70-319F-4A38-8F13-601ACDDAD5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933056"/>
            <a:ext cx="2969408" cy="296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0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91780" y="0"/>
            <a:ext cx="396044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6000" b="1" u="sng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תוכן המצגת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C4ED444-80BD-6453-6908-5A2F015E45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4432580"/>
              </p:ext>
            </p:extLst>
          </p:nvPr>
        </p:nvGraphicFramePr>
        <p:xfrm>
          <a:off x="3264024" y="1196752"/>
          <a:ext cx="2615952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7359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348" y="442482"/>
            <a:ext cx="6251303" cy="1049235"/>
          </a:xfrm>
        </p:spPr>
        <p:txBody>
          <a:bodyPr>
            <a:noAutofit/>
          </a:bodyPr>
          <a:lstStyle/>
          <a:p>
            <a:r>
              <a:rPr lang="he-IL" sz="60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נושאי המערכת</a:t>
            </a:r>
            <a:br>
              <a:rPr lang="he-IL" sz="54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he-IL" sz="3600" b="1" i="1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latin typeface="+mn-lt"/>
                <a:ea typeface="+mn-ea"/>
                <a:cs typeface="+mn-cs"/>
              </a:rPr>
              <a:t>מיפוי ממשקים</a:t>
            </a:r>
            <a:br>
              <a:rPr lang="en-US" sz="3600" b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</a:br>
            <a:r>
              <a:rPr lang="he-IL" sz="1800" b="1" kern="1200" dirty="0">
                <a:solidFill>
                  <a:srgbClr val="000000"/>
                </a:solidFill>
                <a:effectLst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</a:t>
            </a:r>
            <a:br>
              <a:rPr lang="en-US" sz="1800" dirty="0">
                <a:effectLst/>
              </a:rPr>
            </a:br>
            <a:endParaRPr lang="he-IL" sz="5400" b="1" dirty="0">
              <a:ln w="0"/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F440BF-205B-0A14-03C7-C4C36399BBE2}"/>
              </a:ext>
            </a:extLst>
          </p:cNvPr>
          <p:cNvSpPr txBox="1"/>
          <p:nvPr/>
        </p:nvSpPr>
        <p:spPr>
          <a:xfrm>
            <a:off x="3347863" y="1122385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b="1" dirty="0"/>
              <a:t>התממשקות חיצונית </a:t>
            </a:r>
            <a:endParaRPr lang="en-US" b="1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165F13F-A758-114F-5253-72C720F077DE}"/>
              </a:ext>
            </a:extLst>
          </p:cNvPr>
          <p:cNvGraphicFramePr>
            <a:graphicFrameLocks noGrp="1"/>
          </p:cNvGraphicFramePr>
          <p:nvPr/>
        </p:nvGraphicFramePr>
        <p:xfrm>
          <a:off x="2172334" y="1488157"/>
          <a:ext cx="4799330" cy="1343026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7531623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632854129"/>
                    </a:ext>
                  </a:extLst>
                </a:gridCol>
                <a:gridCol w="1256030">
                  <a:extLst>
                    <a:ext uri="{9D8B030D-6E8A-4147-A177-3AD203B41FA5}">
                      <a16:colId xmlns:a16="http://schemas.microsoft.com/office/drawing/2014/main" val="1449157543"/>
                    </a:ext>
                  </a:extLst>
                </a:gridCol>
              </a:tblGrid>
              <a:tr h="245746">
                <a:tc>
                  <a:txBody>
                    <a:bodyPr/>
                    <a:lstStyle/>
                    <a:p>
                      <a:pPr marL="0" marR="0" algn="just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זיהוי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תיאור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Online/Batch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697567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0" marR="0" algn="just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מערכת ש.ב.א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מספקת שירותים לכל בתי העסק המכבדים כרטיסי אשראי המקושרים בהסדרי סליקה עם סולק.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Online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3730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0" marR="0" algn="just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מדפסת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שליחת משרות מבוקשות למייל של המשתמש פעם ביום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Batch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41941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B8CE0A2-EF91-2846-F52A-32452DBA74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933056"/>
            <a:ext cx="2969408" cy="296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56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348" y="442482"/>
            <a:ext cx="6251303" cy="1049235"/>
          </a:xfrm>
        </p:spPr>
        <p:txBody>
          <a:bodyPr>
            <a:noAutofit/>
          </a:bodyPr>
          <a:lstStyle/>
          <a:p>
            <a:r>
              <a:rPr lang="he-IL" sz="60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נושאי המערכת</a:t>
            </a:r>
            <a:br>
              <a:rPr lang="he-IL" sz="54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he-IL" sz="3600" b="1" i="1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latin typeface="+mn-lt"/>
                <a:ea typeface="+mn-ea"/>
                <a:cs typeface="+mn-cs"/>
              </a:rPr>
              <a:t>מיפוי ממשקים</a:t>
            </a:r>
            <a:br>
              <a:rPr lang="en-US" sz="3600" b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</a:br>
            <a:r>
              <a:rPr lang="he-IL" sz="1800" b="1" kern="1200" dirty="0">
                <a:solidFill>
                  <a:srgbClr val="000000"/>
                </a:solidFill>
                <a:effectLst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</a:t>
            </a:r>
            <a:br>
              <a:rPr lang="en-US" sz="1800" dirty="0">
                <a:effectLst/>
              </a:rPr>
            </a:br>
            <a:endParaRPr lang="he-IL" sz="5400" b="1" dirty="0">
              <a:ln w="0"/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F440BF-205B-0A14-03C7-C4C36399BBE2}"/>
              </a:ext>
            </a:extLst>
          </p:cNvPr>
          <p:cNvSpPr txBox="1"/>
          <p:nvPr/>
        </p:nvSpPr>
        <p:spPr>
          <a:xfrm>
            <a:off x="3347863" y="1122385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b="1" dirty="0"/>
              <a:t>התממשקות חיצונית </a:t>
            </a:r>
            <a:endParaRPr lang="en-US" b="1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165F13F-A758-114F-5253-72C720F077DE}"/>
              </a:ext>
            </a:extLst>
          </p:cNvPr>
          <p:cNvGraphicFramePr>
            <a:graphicFrameLocks noGrp="1"/>
          </p:cNvGraphicFramePr>
          <p:nvPr/>
        </p:nvGraphicFramePr>
        <p:xfrm>
          <a:off x="2172334" y="1488157"/>
          <a:ext cx="4799330" cy="1343026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7531623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632854129"/>
                    </a:ext>
                  </a:extLst>
                </a:gridCol>
                <a:gridCol w="1256030">
                  <a:extLst>
                    <a:ext uri="{9D8B030D-6E8A-4147-A177-3AD203B41FA5}">
                      <a16:colId xmlns:a16="http://schemas.microsoft.com/office/drawing/2014/main" val="1449157543"/>
                    </a:ext>
                  </a:extLst>
                </a:gridCol>
              </a:tblGrid>
              <a:tr h="245746">
                <a:tc>
                  <a:txBody>
                    <a:bodyPr/>
                    <a:lstStyle/>
                    <a:p>
                      <a:pPr marL="0" marR="0" algn="just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זיהוי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תיאור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Online/Batch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697567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0" marR="0" algn="just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מערכת ש.ב.א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מספקת שירותים לכל בתי העסק המכבדים כרטיסי אשראי המקושרים בהסדרי סליקה עם סולק.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Online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3730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0" marR="0" algn="just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מדפסת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שליחת משרות מבוקשות למייל של המשתמש פעם ביום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Batch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41941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98CAC0-2B87-9EA6-198C-1F48CBB4AFEA}"/>
              </a:ext>
            </a:extLst>
          </p:cNvPr>
          <p:cNvSpPr txBox="1"/>
          <p:nvPr/>
        </p:nvSpPr>
        <p:spPr>
          <a:xfrm>
            <a:off x="2987823" y="2829403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b="1" dirty="0"/>
              <a:t>התממשקות פנימית 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F7CC74-F82C-EFD8-3E96-99882234A8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933056"/>
            <a:ext cx="2969408" cy="296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02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348" y="442482"/>
            <a:ext cx="6251303" cy="1049235"/>
          </a:xfrm>
        </p:spPr>
        <p:txBody>
          <a:bodyPr>
            <a:noAutofit/>
          </a:bodyPr>
          <a:lstStyle/>
          <a:p>
            <a:r>
              <a:rPr lang="he-IL" sz="60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נושאי המערכת</a:t>
            </a:r>
            <a:br>
              <a:rPr lang="he-IL" sz="54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he-IL" sz="3600" b="1" i="1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latin typeface="+mn-lt"/>
                <a:ea typeface="+mn-ea"/>
                <a:cs typeface="+mn-cs"/>
              </a:rPr>
              <a:t>מיפוי ממשקים</a:t>
            </a:r>
            <a:br>
              <a:rPr lang="en-US" sz="3600" b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</a:br>
            <a:r>
              <a:rPr lang="he-IL" sz="1800" b="1" kern="1200" dirty="0">
                <a:solidFill>
                  <a:srgbClr val="000000"/>
                </a:solidFill>
                <a:effectLst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</a:t>
            </a:r>
            <a:br>
              <a:rPr lang="en-US" sz="1800" dirty="0">
                <a:effectLst/>
              </a:rPr>
            </a:br>
            <a:endParaRPr lang="he-IL" sz="5400" b="1" dirty="0">
              <a:ln w="0"/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F440BF-205B-0A14-03C7-C4C36399BBE2}"/>
              </a:ext>
            </a:extLst>
          </p:cNvPr>
          <p:cNvSpPr txBox="1"/>
          <p:nvPr/>
        </p:nvSpPr>
        <p:spPr>
          <a:xfrm>
            <a:off x="3347863" y="1122385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b="1" dirty="0"/>
              <a:t>התממשקות חיצונית </a:t>
            </a:r>
            <a:endParaRPr lang="en-US" b="1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165F13F-A758-114F-5253-72C720F077DE}"/>
              </a:ext>
            </a:extLst>
          </p:cNvPr>
          <p:cNvGraphicFramePr>
            <a:graphicFrameLocks noGrp="1"/>
          </p:cNvGraphicFramePr>
          <p:nvPr/>
        </p:nvGraphicFramePr>
        <p:xfrm>
          <a:off x="2172334" y="1488157"/>
          <a:ext cx="4799330" cy="1343026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7531623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632854129"/>
                    </a:ext>
                  </a:extLst>
                </a:gridCol>
                <a:gridCol w="1256030">
                  <a:extLst>
                    <a:ext uri="{9D8B030D-6E8A-4147-A177-3AD203B41FA5}">
                      <a16:colId xmlns:a16="http://schemas.microsoft.com/office/drawing/2014/main" val="1449157543"/>
                    </a:ext>
                  </a:extLst>
                </a:gridCol>
              </a:tblGrid>
              <a:tr h="245746">
                <a:tc>
                  <a:txBody>
                    <a:bodyPr/>
                    <a:lstStyle/>
                    <a:p>
                      <a:pPr marL="0" marR="0" algn="just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זיהוי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תיאור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Online/Batch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697567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0" marR="0" algn="just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מערכת ש.ב.א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מספקת שירותים לכל בתי העסק המכבדים כרטיסי אשראי המקושרים בהסדרי סליקה עם סולק.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Online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3730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0" marR="0" algn="just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מדפסת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שליחת משרות מבוקשות למייל של המשתמש פעם ביום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Batch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41941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98CAC0-2B87-9EA6-198C-1F48CBB4AFEA}"/>
              </a:ext>
            </a:extLst>
          </p:cNvPr>
          <p:cNvSpPr txBox="1"/>
          <p:nvPr/>
        </p:nvSpPr>
        <p:spPr>
          <a:xfrm>
            <a:off x="2987823" y="2829403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b="1" dirty="0"/>
              <a:t>התממשקות פנימית </a:t>
            </a: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FDBC40-D222-DA5B-8A34-44983077595F}"/>
              </a:ext>
            </a:extLst>
          </p:cNvPr>
          <p:cNvGraphicFramePr>
            <a:graphicFrameLocks noGrp="1"/>
          </p:cNvGraphicFramePr>
          <p:nvPr/>
        </p:nvGraphicFramePr>
        <p:xfrm>
          <a:off x="2172334" y="3196955"/>
          <a:ext cx="4799330" cy="2969408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505219205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1839684556"/>
                    </a:ext>
                  </a:extLst>
                </a:gridCol>
                <a:gridCol w="1256030">
                  <a:extLst>
                    <a:ext uri="{9D8B030D-6E8A-4147-A177-3AD203B41FA5}">
                      <a16:colId xmlns:a16="http://schemas.microsoft.com/office/drawing/2014/main" val="1474307035"/>
                    </a:ext>
                  </a:extLst>
                </a:gridCol>
              </a:tblGrid>
              <a:tr h="226208">
                <a:tc>
                  <a:txBody>
                    <a:bodyPr/>
                    <a:lstStyle/>
                    <a:p>
                      <a:pPr marL="0" marR="0" algn="just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>
                          <a:effectLst/>
                        </a:rPr>
                        <a:t>זיהוי / מודול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תיאור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Online/Batch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324117"/>
                  </a:ext>
                </a:extLst>
              </a:tr>
              <a:tr h="1000887"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>
                          <a:effectLst/>
                        </a:rPr>
                        <a:t>תהליך  לביצוע הזמנות ללקוחות קבועים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>
                          <a:effectLst/>
                        </a:rPr>
                        <a:t>הזמנה קבועה היא הזמנה על בסיס קבוע: אספקה אוטומטית של פריטים ללקוח על-פי הוראות מראש, לתקופה מסוימת.</a:t>
                      </a:r>
                      <a:endParaRPr lang="en-US" sz="120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>
                          <a:effectLst/>
                        </a:rPr>
                        <a:t>ביצוע הזמנות אלו נעשה על-ידי תהליך </a:t>
                      </a:r>
                      <a:r>
                        <a:rPr lang="en-US" sz="1200">
                          <a:effectLst/>
                        </a:rPr>
                        <a:t>Batch</a:t>
                      </a:r>
                      <a:r>
                        <a:rPr lang="he-IL" sz="1200">
                          <a:effectLst/>
                        </a:rPr>
                        <a:t> יומי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Batch</a:t>
                      </a: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984312"/>
                  </a:ext>
                </a:extLst>
              </a:tr>
              <a:tr h="834072"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>
                          <a:effectLst/>
                        </a:rPr>
                        <a:t>תהליך לביצוע הזמנות למלאי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>
                          <a:effectLst/>
                        </a:rPr>
                        <a:t>נושא זה מטפל בהפקת הזמנות לספקים, עבור אספקה למלאי.   הפעילות מתבצעת באופן אוטומטי בעזרת תהליך אצווה (</a:t>
                      </a:r>
                      <a:r>
                        <a:rPr lang="en-US" sz="1200">
                          <a:effectLst/>
                        </a:rPr>
                        <a:t>Batch</a:t>
                      </a:r>
                      <a:r>
                        <a:rPr lang="he-IL" sz="1200">
                          <a:effectLst/>
                        </a:rPr>
                        <a:t>).  התהליך מופעל כל לילה.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Batch</a:t>
                      </a: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041997"/>
                  </a:ext>
                </a:extLst>
              </a:tr>
              <a:tr h="667258"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dirty="0">
                          <a:effectLst/>
                        </a:rPr>
                      </a:br>
                      <a:r>
                        <a:rPr lang="he-IL" sz="1200" dirty="0">
                          <a:effectLst/>
                        </a:rPr>
                        <a:t>תהליך לטיפול בהזמנות שלא מומשו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עיבוד </a:t>
                      </a:r>
                      <a:r>
                        <a:rPr lang="en-US" sz="1200" dirty="0">
                          <a:effectLst/>
                        </a:rPr>
                        <a:t>Batch</a:t>
                      </a:r>
                      <a:r>
                        <a:rPr lang="he-IL" sz="1200" dirty="0">
                          <a:effectLst/>
                        </a:rPr>
                        <a:t> חודשי המטפל בכל ההזמנות שהופקו (מאגר "הזמנות לביצוע") ולא שולמו או ששולמו אבל לא נשלחו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Batch</a:t>
                      </a: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243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B2D0AD7-F7B3-F7E8-FD7C-AE86E38A3E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933056"/>
            <a:ext cx="2969408" cy="296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23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348" y="442482"/>
            <a:ext cx="6251303" cy="1049235"/>
          </a:xfrm>
        </p:spPr>
        <p:txBody>
          <a:bodyPr>
            <a:noAutofit/>
          </a:bodyPr>
          <a:lstStyle/>
          <a:p>
            <a:r>
              <a:rPr lang="he-IL" sz="60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נושאי המערכת</a:t>
            </a:r>
            <a:br>
              <a:rPr lang="he-IL" sz="54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he-IL" sz="3600" b="1" i="1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latin typeface="+mn-lt"/>
                <a:ea typeface="+mn-ea"/>
                <a:cs typeface="+mn-cs"/>
              </a:rPr>
              <a:t>מיפוי ממשקים</a:t>
            </a:r>
            <a:br>
              <a:rPr lang="en-US" sz="3600" b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</a:br>
            <a:r>
              <a:rPr lang="he-IL" sz="1800" b="1" kern="1200" dirty="0">
                <a:solidFill>
                  <a:srgbClr val="000000"/>
                </a:solidFill>
                <a:effectLst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</a:t>
            </a:r>
            <a:br>
              <a:rPr lang="en-US" sz="1800" dirty="0">
                <a:effectLst/>
              </a:rPr>
            </a:br>
            <a:endParaRPr lang="he-IL" sz="5400" b="1" dirty="0">
              <a:ln w="0"/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98CAC0-2B87-9EA6-198C-1F48CBB4AFEA}"/>
              </a:ext>
            </a:extLst>
          </p:cNvPr>
          <p:cNvSpPr txBox="1"/>
          <p:nvPr/>
        </p:nvSpPr>
        <p:spPr>
          <a:xfrm>
            <a:off x="2987823" y="145675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1800" b="1" dirty="0">
                <a:effectLst/>
                <a:ea typeface="Times New Roman" panose="02020603050405020304" pitchFamily="18" charset="0"/>
                <a:cs typeface="David" panose="020E0502060401010101" pitchFamily="34" charset="-79"/>
              </a:rPr>
              <a:t>קבצים להסבות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2D0AD7-F7B3-F7E8-FD7C-AE86E38A3E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933056"/>
            <a:ext cx="2969408" cy="296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04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348" y="442482"/>
            <a:ext cx="6251303" cy="1049235"/>
          </a:xfrm>
        </p:spPr>
        <p:txBody>
          <a:bodyPr>
            <a:noAutofit/>
          </a:bodyPr>
          <a:lstStyle/>
          <a:p>
            <a:r>
              <a:rPr lang="he-IL" sz="60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נושאי המערכת</a:t>
            </a:r>
            <a:br>
              <a:rPr lang="he-IL" sz="54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he-IL" sz="3600" b="1" i="1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latin typeface="+mn-lt"/>
                <a:ea typeface="+mn-ea"/>
                <a:cs typeface="+mn-cs"/>
              </a:rPr>
              <a:t>מיפוי ממשקים</a:t>
            </a:r>
            <a:br>
              <a:rPr lang="en-US" sz="3600" b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</a:br>
            <a:r>
              <a:rPr lang="he-IL" sz="1800" b="1" kern="1200" dirty="0">
                <a:solidFill>
                  <a:srgbClr val="000000"/>
                </a:solidFill>
                <a:effectLst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</a:t>
            </a:r>
            <a:br>
              <a:rPr lang="en-US" sz="1800" dirty="0">
                <a:effectLst/>
              </a:rPr>
            </a:br>
            <a:endParaRPr lang="he-IL" sz="5400" b="1" dirty="0">
              <a:ln w="0"/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98CAC0-2B87-9EA6-198C-1F48CBB4AFEA}"/>
              </a:ext>
            </a:extLst>
          </p:cNvPr>
          <p:cNvSpPr txBox="1"/>
          <p:nvPr/>
        </p:nvSpPr>
        <p:spPr>
          <a:xfrm>
            <a:off x="2987823" y="145675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1800" b="1" dirty="0">
                <a:effectLst/>
                <a:ea typeface="Times New Roman" panose="02020603050405020304" pitchFamily="18" charset="0"/>
                <a:cs typeface="David" panose="020E0502060401010101" pitchFamily="34" charset="-79"/>
              </a:rPr>
              <a:t>קבצים להסבות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2D0AD7-F7B3-F7E8-FD7C-AE86E38A3E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933056"/>
            <a:ext cx="2969408" cy="296940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4292EF-7457-D7F1-95F6-59C38C47B2E9}"/>
              </a:ext>
            </a:extLst>
          </p:cNvPr>
          <p:cNvGraphicFramePr>
            <a:graphicFrameLocks noGrp="1"/>
          </p:cNvGraphicFramePr>
          <p:nvPr/>
        </p:nvGraphicFramePr>
        <p:xfrm>
          <a:off x="1450438" y="1826082"/>
          <a:ext cx="6251575" cy="1979568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564931">
                  <a:extLst>
                    <a:ext uri="{9D8B030D-6E8A-4147-A177-3AD203B41FA5}">
                      <a16:colId xmlns:a16="http://schemas.microsoft.com/office/drawing/2014/main" val="3740089306"/>
                    </a:ext>
                  </a:extLst>
                </a:gridCol>
                <a:gridCol w="2369018">
                  <a:extLst>
                    <a:ext uri="{9D8B030D-6E8A-4147-A177-3AD203B41FA5}">
                      <a16:colId xmlns:a16="http://schemas.microsoft.com/office/drawing/2014/main" val="451695058"/>
                    </a:ext>
                  </a:extLst>
                </a:gridCol>
                <a:gridCol w="2317626">
                  <a:extLst>
                    <a:ext uri="{9D8B030D-6E8A-4147-A177-3AD203B41FA5}">
                      <a16:colId xmlns:a16="http://schemas.microsoft.com/office/drawing/2014/main" val="3783617888"/>
                    </a:ext>
                  </a:extLst>
                </a:gridCol>
              </a:tblGrid>
              <a:tr h="310453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>
                          <a:effectLst/>
                        </a:rPr>
                        <a:t>זיהוי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686" marR="67686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שם קובץ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686" marR="67686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תיאור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686" marR="67686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690139"/>
                  </a:ext>
                </a:extLst>
              </a:tr>
              <a:tr h="953780"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>
                          <a:effectLst/>
                        </a:rPr>
                        <a:t>8.1(באפיון)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686" marR="67686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מאגר פריטים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686" marR="67686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>
                          <a:effectLst/>
                        </a:rPr>
                        <a:t>עדכון הכמויות או הפריטים – יגרור עדכון גם במאגר פריטים בהתאם לשינויים</a:t>
                      </a:r>
                      <a:endParaRPr lang="en-US" sz="1200">
                        <a:effectLst/>
                      </a:endParaRP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686" marR="67686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82057"/>
                  </a:ext>
                </a:extLst>
              </a:tr>
              <a:tr h="715335"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8.2(באפיון)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686" marR="67686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>
                          <a:effectLst/>
                        </a:rPr>
                        <a:t>מאגר לקוחות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686" marR="67686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קליטת כל פרטי הלקוח (ראו מאגר "לקוחות")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686" marR="67686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308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9883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348" y="442482"/>
            <a:ext cx="6251303" cy="1049235"/>
          </a:xfrm>
        </p:spPr>
        <p:txBody>
          <a:bodyPr>
            <a:noAutofit/>
          </a:bodyPr>
          <a:lstStyle/>
          <a:p>
            <a:r>
              <a:rPr lang="he-IL" sz="60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נושאי המערכת</a:t>
            </a:r>
            <a:br>
              <a:rPr lang="he-IL" sz="54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he-IL" sz="3600" b="1" i="1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latin typeface="+mn-lt"/>
                <a:ea typeface="+mn-ea"/>
                <a:cs typeface="+mn-cs"/>
              </a:rPr>
              <a:t>מיפוי ממשקים</a:t>
            </a:r>
            <a:br>
              <a:rPr lang="en-US" sz="3600" b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</a:br>
            <a:r>
              <a:rPr lang="he-IL" sz="1800" b="1" kern="1200" dirty="0">
                <a:solidFill>
                  <a:srgbClr val="000000"/>
                </a:solidFill>
                <a:effectLst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</a:t>
            </a:r>
            <a:br>
              <a:rPr lang="en-US" sz="1800" dirty="0">
                <a:effectLst/>
              </a:rPr>
            </a:br>
            <a:endParaRPr lang="he-IL" sz="5400" b="1" dirty="0">
              <a:ln w="0"/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98CAC0-2B87-9EA6-198C-1F48CBB4AFEA}"/>
              </a:ext>
            </a:extLst>
          </p:cNvPr>
          <p:cNvSpPr txBox="1"/>
          <p:nvPr/>
        </p:nvSpPr>
        <p:spPr>
          <a:xfrm>
            <a:off x="2987823" y="145675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1800" b="1" dirty="0">
                <a:effectLst/>
                <a:ea typeface="Times New Roman" panose="02020603050405020304" pitchFamily="18" charset="0"/>
                <a:cs typeface="David" panose="020E0502060401010101" pitchFamily="34" charset="-79"/>
              </a:rPr>
              <a:t>קבצים להסבות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2D0AD7-F7B3-F7E8-FD7C-AE86E38A3E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933056"/>
            <a:ext cx="2969408" cy="296940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4292EF-7457-D7F1-95F6-59C38C47B2E9}"/>
              </a:ext>
            </a:extLst>
          </p:cNvPr>
          <p:cNvGraphicFramePr>
            <a:graphicFrameLocks noGrp="1"/>
          </p:cNvGraphicFramePr>
          <p:nvPr/>
        </p:nvGraphicFramePr>
        <p:xfrm>
          <a:off x="1450438" y="1826082"/>
          <a:ext cx="6251575" cy="1979568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564931">
                  <a:extLst>
                    <a:ext uri="{9D8B030D-6E8A-4147-A177-3AD203B41FA5}">
                      <a16:colId xmlns:a16="http://schemas.microsoft.com/office/drawing/2014/main" val="3740089306"/>
                    </a:ext>
                  </a:extLst>
                </a:gridCol>
                <a:gridCol w="2369018">
                  <a:extLst>
                    <a:ext uri="{9D8B030D-6E8A-4147-A177-3AD203B41FA5}">
                      <a16:colId xmlns:a16="http://schemas.microsoft.com/office/drawing/2014/main" val="451695058"/>
                    </a:ext>
                  </a:extLst>
                </a:gridCol>
                <a:gridCol w="2317626">
                  <a:extLst>
                    <a:ext uri="{9D8B030D-6E8A-4147-A177-3AD203B41FA5}">
                      <a16:colId xmlns:a16="http://schemas.microsoft.com/office/drawing/2014/main" val="3783617888"/>
                    </a:ext>
                  </a:extLst>
                </a:gridCol>
              </a:tblGrid>
              <a:tr h="310453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>
                          <a:effectLst/>
                        </a:rPr>
                        <a:t>זיהוי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686" marR="67686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שם קובץ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686" marR="67686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תיאור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686" marR="67686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690139"/>
                  </a:ext>
                </a:extLst>
              </a:tr>
              <a:tr h="953780"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>
                          <a:effectLst/>
                        </a:rPr>
                        <a:t>8.1(באפיון)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686" marR="67686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מאגר פריטים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686" marR="67686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>
                          <a:effectLst/>
                        </a:rPr>
                        <a:t>עדכון הכמויות או הפריטים – יגרור עדכון גם במאגר פריטים בהתאם לשינויים</a:t>
                      </a:r>
                      <a:endParaRPr lang="en-US" sz="1200">
                        <a:effectLst/>
                      </a:endParaRP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686" marR="67686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82057"/>
                  </a:ext>
                </a:extLst>
              </a:tr>
              <a:tr h="715335"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8.2(באפיון)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686" marR="67686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>
                          <a:effectLst/>
                        </a:rPr>
                        <a:t>מאגר לקוחות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686" marR="67686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קליטת כל פרטי הלקוח (ראו מאגר "לקוחות")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686" marR="67686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308757"/>
                  </a:ext>
                </a:extLst>
              </a:tr>
            </a:tbl>
          </a:graphicData>
        </a:graphic>
      </p:graphicFrame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B25A302A-0935-6AC1-F9E8-F1114A2B86F3}"/>
              </a:ext>
            </a:extLst>
          </p:cNvPr>
          <p:cNvSpPr/>
          <p:nvPr/>
        </p:nvSpPr>
        <p:spPr>
          <a:xfrm>
            <a:off x="7020272" y="4653136"/>
            <a:ext cx="858631" cy="586918"/>
          </a:xfrm>
          <a:prstGeom prst="wedgeEllipseCallout">
            <a:avLst>
              <a:gd name="adj1" fmla="val 75619"/>
              <a:gd name="adj2" fmla="val -30365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000" dirty="0">
                <a:solidFill>
                  <a:schemeClr val="tx1"/>
                </a:solidFill>
              </a:rPr>
              <a:t>ואוו </a:t>
            </a:r>
          </a:p>
          <a:p>
            <a:pPr algn="ctr"/>
            <a:r>
              <a:rPr lang="he-IL" sz="1000" dirty="0">
                <a:solidFill>
                  <a:schemeClr val="tx1"/>
                </a:solidFill>
              </a:rPr>
              <a:t>איזה ממשק !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072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737EC3F-8859-FBCB-458E-3A50E612A9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3" t="5722" r="34570" b="57559"/>
          <a:stretch/>
        </p:blipFill>
        <p:spPr>
          <a:xfrm rot="961454">
            <a:off x="5241776" y="2516641"/>
            <a:ext cx="510290" cy="619623"/>
          </a:xfrm>
          <a:prstGeom prst="flowChartConnector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6293C9-0FEF-B0FF-5140-EE2AF04BD3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204864"/>
            <a:ext cx="2398674" cy="3825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348" y="189774"/>
            <a:ext cx="6251303" cy="1049235"/>
          </a:xfrm>
        </p:spPr>
        <p:txBody>
          <a:bodyPr>
            <a:normAutofit fontScale="90000"/>
          </a:bodyPr>
          <a:lstStyle/>
          <a:p>
            <a:r>
              <a:rPr lang="he-IL" sz="67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דרישות וסיכונים</a:t>
            </a:r>
            <a:br>
              <a:rPr lang="en-US" sz="72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he-IL" sz="4000" b="1" i="1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דרישות מקדימות</a:t>
            </a:r>
            <a:endParaRPr lang="he-IL" sz="40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4" name="Rounded Rectangular Callout 6">
            <a:extLst>
              <a:ext uri="{FF2B5EF4-FFF2-40B4-BE49-F238E27FC236}">
                <a16:creationId xmlns:a16="http://schemas.microsoft.com/office/drawing/2014/main" id="{91254245-6548-09C1-A200-4009C75724AC}"/>
              </a:ext>
            </a:extLst>
          </p:cNvPr>
          <p:cNvSpPr/>
          <p:nvPr/>
        </p:nvSpPr>
        <p:spPr>
          <a:xfrm>
            <a:off x="6948264" y="1052736"/>
            <a:ext cx="1979712" cy="2016224"/>
          </a:xfrm>
          <a:prstGeom prst="wedgeRoundRectCallout">
            <a:avLst>
              <a:gd name="adj1" fmla="val -104312"/>
              <a:gd name="adj2" fmla="val 3795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 defTabSz="4572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</a:pPr>
            <a:r>
              <a:rPr lang="he-IL" sz="1100" dirty="0">
                <a:solidFill>
                  <a:schemeClr val="tx1"/>
                </a:solidFill>
                <a:cs typeface="David" panose="020E0502060401010101" pitchFamily="34" charset="-79"/>
              </a:rPr>
              <a:t>SOFTWARE</a:t>
            </a:r>
          </a:p>
          <a:p>
            <a:pPr algn="ctr" defTabSz="457200" rtl="1">
              <a:lnSpc>
                <a:spcPct val="150000"/>
              </a:lnSpc>
            </a:pPr>
            <a:r>
              <a:rPr lang="he-IL" sz="1100" dirty="0">
                <a:solidFill>
                  <a:schemeClr val="tx1"/>
                </a:solidFill>
                <a:cs typeface="David" panose="020E0502060401010101" pitchFamily="34" charset="-79"/>
              </a:rPr>
              <a:t>מערכת הפעלה ווינדוס 10</a:t>
            </a:r>
          </a:p>
          <a:p>
            <a:pPr algn="ctr" defTabSz="457200" rtl="1">
              <a:lnSpc>
                <a:spcPct val="150000"/>
              </a:lnSpc>
            </a:pPr>
            <a:r>
              <a:rPr lang="he-IL" sz="1100" dirty="0">
                <a:solidFill>
                  <a:schemeClr val="tx1"/>
                </a:solidFill>
                <a:cs typeface="David" panose="020E0502060401010101" pitchFamily="34" charset="-79"/>
              </a:rPr>
              <a:t>תוכנת OFFICE</a:t>
            </a:r>
          </a:p>
          <a:p>
            <a:pPr algn="ctr" defTabSz="457200" rtl="1">
              <a:lnSpc>
                <a:spcPct val="150000"/>
              </a:lnSpc>
            </a:pPr>
            <a:r>
              <a:rPr lang="he-IL" sz="1100" dirty="0">
                <a:solidFill>
                  <a:schemeClr val="tx1"/>
                </a:solidFill>
                <a:cs typeface="David" panose="020E0502060401010101" pitchFamily="34" charset="-79"/>
              </a:rPr>
              <a:t>דפדפני Chrome ו- Firefox </a:t>
            </a:r>
          </a:p>
          <a:p>
            <a:pPr algn="ctr" defTabSz="457200" rtl="1">
              <a:lnSpc>
                <a:spcPct val="150000"/>
              </a:lnSpc>
            </a:pPr>
            <a:r>
              <a:rPr lang="he-IL" sz="1100" dirty="0">
                <a:solidFill>
                  <a:schemeClr val="tx1"/>
                </a:solidFill>
                <a:cs typeface="David" panose="020E0502060401010101" pitchFamily="34" charset="-79"/>
              </a:rPr>
              <a:t>גישה לאתר TestRail</a:t>
            </a:r>
          </a:p>
          <a:p>
            <a:pPr algn="ctr" defTabSz="457200" rtl="1">
              <a:lnSpc>
                <a:spcPct val="150000"/>
              </a:lnSpc>
            </a:pPr>
            <a:r>
              <a:rPr lang="he-IL" sz="1100" dirty="0">
                <a:solidFill>
                  <a:schemeClr val="tx1"/>
                </a:solidFill>
                <a:cs typeface="David" panose="020E0502060401010101" pitchFamily="34" charset="-79"/>
              </a:rPr>
              <a:t>מערכת ש.ב.א</a:t>
            </a:r>
          </a:p>
        </p:txBody>
      </p:sp>
      <p:sp>
        <p:nvSpPr>
          <p:cNvPr id="10" name="Rounded Rectangular Callout 7">
            <a:extLst>
              <a:ext uri="{FF2B5EF4-FFF2-40B4-BE49-F238E27FC236}">
                <a16:creationId xmlns:a16="http://schemas.microsoft.com/office/drawing/2014/main" id="{33BDBADB-3FF3-3B96-E984-B7BC366DE8D4}"/>
              </a:ext>
            </a:extLst>
          </p:cNvPr>
          <p:cNvSpPr/>
          <p:nvPr/>
        </p:nvSpPr>
        <p:spPr>
          <a:xfrm>
            <a:off x="690264" y="4221088"/>
            <a:ext cx="1512168" cy="1049235"/>
          </a:xfrm>
          <a:prstGeom prst="wedgeRoundRectCallout">
            <a:avLst>
              <a:gd name="adj1" fmla="val 133392"/>
              <a:gd name="adj2" fmla="val -7342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he-IL" sz="1100" dirty="0">
                <a:solidFill>
                  <a:schemeClr val="tx1"/>
                </a:solidFill>
              </a:rPr>
              <a:t>OTHER</a:t>
            </a:r>
          </a:p>
          <a:p>
            <a:pPr algn="ctr">
              <a:lnSpc>
                <a:spcPct val="150000"/>
              </a:lnSpc>
            </a:pPr>
            <a:r>
              <a:rPr lang="he-IL" sz="1100" dirty="0">
                <a:solidFill>
                  <a:schemeClr val="tx1"/>
                </a:solidFill>
              </a:rPr>
              <a:t>מערך ארוחות צוהריים</a:t>
            </a:r>
            <a:r>
              <a:rPr lang="en-IL" sz="1100" dirty="0">
                <a:solidFill>
                  <a:schemeClr val="tx1"/>
                </a:solidFill>
              </a:rPr>
              <a:t> </a:t>
            </a:r>
            <a:endParaRPr lang="he-IL" sz="11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he-IL" sz="1100" dirty="0">
                <a:solidFill>
                  <a:schemeClr val="tx1"/>
                </a:solidFill>
              </a:rPr>
              <a:t>פינת קפה</a:t>
            </a:r>
          </a:p>
        </p:txBody>
      </p:sp>
      <p:sp>
        <p:nvSpPr>
          <p:cNvPr id="11" name="Rounded Rectangular Callout 8">
            <a:extLst>
              <a:ext uri="{FF2B5EF4-FFF2-40B4-BE49-F238E27FC236}">
                <a16:creationId xmlns:a16="http://schemas.microsoft.com/office/drawing/2014/main" id="{CF22361A-9D73-B42C-3CD5-515CFA7D6170}"/>
              </a:ext>
            </a:extLst>
          </p:cNvPr>
          <p:cNvSpPr/>
          <p:nvPr/>
        </p:nvSpPr>
        <p:spPr>
          <a:xfrm>
            <a:off x="448482" y="1516002"/>
            <a:ext cx="2398674" cy="1684858"/>
          </a:xfrm>
          <a:prstGeom prst="wedgeRoundRectCallout">
            <a:avLst>
              <a:gd name="adj1" fmla="val 81289"/>
              <a:gd name="adj2" fmla="val 2515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100" dirty="0">
                <a:solidFill>
                  <a:schemeClr val="tx1"/>
                </a:solidFill>
              </a:rPr>
              <a:t>HARDWARE</a:t>
            </a:r>
          </a:p>
          <a:p>
            <a:pPr algn="ctr">
              <a:lnSpc>
                <a:spcPct val="150000"/>
              </a:lnSpc>
            </a:pPr>
            <a:r>
              <a:rPr lang="he-IL" sz="1100" dirty="0">
                <a:solidFill>
                  <a:schemeClr val="tx1"/>
                </a:solidFill>
              </a:rPr>
              <a:t>5 תחנות עבודה-מצוידות במחשב נייח.</a:t>
            </a:r>
            <a:r>
              <a:rPr lang="en-IL" sz="1100" dirty="0">
                <a:solidFill>
                  <a:schemeClr val="tx1"/>
                </a:solidFill>
              </a:rPr>
              <a:t> </a:t>
            </a:r>
            <a:endParaRPr lang="he-IL" sz="11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he-IL" sz="1100" dirty="0">
                <a:solidFill>
                  <a:schemeClr val="tx1"/>
                </a:solidFill>
              </a:rPr>
              <a:t>מודם וחיבור לאינטרנט.</a:t>
            </a:r>
          </a:p>
          <a:p>
            <a:pPr algn="ctr">
              <a:lnSpc>
                <a:spcPct val="150000"/>
              </a:lnSpc>
            </a:pPr>
            <a:r>
              <a:rPr lang="he-IL" sz="1100" dirty="0">
                <a:solidFill>
                  <a:schemeClr val="tx1"/>
                </a:solidFill>
              </a:rPr>
              <a:t>5 מכשירי סלולר מסוג </a:t>
            </a:r>
            <a:r>
              <a:rPr lang="en-US" sz="1100" dirty="0">
                <a:solidFill>
                  <a:schemeClr val="tx1"/>
                </a:solidFill>
              </a:rPr>
              <a:t>Android </a:t>
            </a:r>
            <a:r>
              <a:rPr lang="he-IL" sz="1100" dirty="0">
                <a:solidFill>
                  <a:schemeClr val="tx1"/>
                </a:solidFill>
              </a:rPr>
              <a:t>(התומכים ב-)</a:t>
            </a:r>
            <a:r>
              <a:rPr lang="en-US" sz="1100" dirty="0">
                <a:solidFill>
                  <a:schemeClr val="tx1"/>
                </a:solidFill>
              </a:rPr>
              <a:t>LOLIPOP</a:t>
            </a:r>
            <a:r>
              <a:rPr lang="he-IL" sz="1100" dirty="0">
                <a:solidFill>
                  <a:schemeClr val="tx1"/>
                </a:solidFill>
              </a:rPr>
              <a:t>/</a:t>
            </a:r>
            <a:r>
              <a:rPr lang="en-US" sz="1100" dirty="0">
                <a:solidFill>
                  <a:schemeClr val="tx1"/>
                </a:solidFill>
              </a:rPr>
              <a:t>NOUGAT</a:t>
            </a:r>
            <a:endParaRPr lang="en-IL" sz="11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ADA7A6-CA4A-C5D1-BF22-209B1CA94984}"/>
              </a:ext>
            </a:extLst>
          </p:cNvPr>
          <p:cNvSpPr txBox="1"/>
          <p:nvPr/>
        </p:nvSpPr>
        <p:spPr>
          <a:xfrm>
            <a:off x="4208270" y="3573016"/>
            <a:ext cx="72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ציוד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EEA4390-C6F3-1A84-0B3E-71A81E0ED2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675" y="2387936"/>
            <a:ext cx="1041873" cy="10418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A87DB52-028F-0CEF-A015-B6A5D250D1D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951" b="39123"/>
          <a:stretch/>
        </p:blipFill>
        <p:spPr>
          <a:xfrm rot="1267851">
            <a:off x="5498718" y="2401203"/>
            <a:ext cx="269878" cy="1746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BC667D3-BE05-A8ED-B0AA-CB285A7FA69E}"/>
              </a:ext>
            </a:extLst>
          </p:cNvPr>
          <p:cNvSpPr txBox="1"/>
          <p:nvPr/>
        </p:nvSpPr>
        <p:spPr>
          <a:xfrm>
            <a:off x="3570444" y="3870111"/>
            <a:ext cx="8764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800" b="1" dirty="0"/>
              <a:t>ופינת קפה..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636097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78098"/>
          </a:xfrm>
        </p:spPr>
        <p:txBody>
          <a:bodyPr>
            <a:noAutofit/>
          </a:bodyPr>
          <a:lstStyle/>
          <a:p>
            <a:r>
              <a:rPr lang="he-IL" sz="60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דרישות וסיכונים</a:t>
            </a:r>
            <a:br>
              <a:rPr lang="he-IL" sz="60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he-IL" sz="3600" b="1" i="1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ניהול סיכונים</a:t>
            </a:r>
            <a:endParaRPr lang="he-IL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F9552A-F306-7292-3EFD-9BCE598DE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771" y="1880828"/>
            <a:ext cx="4128458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069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78098"/>
          </a:xfrm>
        </p:spPr>
        <p:txBody>
          <a:bodyPr>
            <a:noAutofit/>
          </a:bodyPr>
          <a:lstStyle/>
          <a:p>
            <a:r>
              <a:rPr lang="he-IL" sz="60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דרישות וסיכונים</a:t>
            </a:r>
            <a:br>
              <a:rPr lang="he-IL" sz="60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he-IL" sz="3600" b="1" i="1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ניהול סיכונים</a:t>
            </a:r>
            <a:endParaRPr lang="he-IL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F9552A-F306-7292-3EFD-9BCE598DE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771" y="1880828"/>
            <a:ext cx="4128458" cy="3096344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38FAB8F7-55B5-3B10-EE06-583881CAEE07}"/>
              </a:ext>
            </a:extLst>
          </p:cNvPr>
          <p:cNvSpPr/>
          <p:nvPr/>
        </p:nvSpPr>
        <p:spPr>
          <a:xfrm>
            <a:off x="1907704" y="2276872"/>
            <a:ext cx="1104123" cy="648072"/>
          </a:xfrm>
          <a:prstGeom prst="wedgeEllipseCallout">
            <a:avLst>
              <a:gd name="adj1" fmla="val 36585"/>
              <a:gd name="adj2" fmla="val 112013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050" dirty="0">
                <a:solidFill>
                  <a:schemeClr val="tx1"/>
                </a:solidFill>
              </a:rPr>
              <a:t>אחלה קפה מהמכונה אה?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825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78098"/>
          </a:xfrm>
        </p:spPr>
        <p:txBody>
          <a:bodyPr>
            <a:noAutofit/>
          </a:bodyPr>
          <a:lstStyle/>
          <a:p>
            <a:r>
              <a:rPr lang="he-IL" sz="60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דרישות וסיכונים</a:t>
            </a:r>
            <a:br>
              <a:rPr lang="he-IL" sz="60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he-IL" sz="3600" b="1" i="1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ניהול סיכונים</a:t>
            </a:r>
            <a:endParaRPr lang="he-IL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F9552A-F306-7292-3EFD-9BCE598DE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771" y="1880828"/>
            <a:ext cx="4128458" cy="3096344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38FAB8F7-55B5-3B10-EE06-583881CAEE07}"/>
              </a:ext>
            </a:extLst>
          </p:cNvPr>
          <p:cNvSpPr/>
          <p:nvPr/>
        </p:nvSpPr>
        <p:spPr>
          <a:xfrm>
            <a:off x="1907704" y="2276872"/>
            <a:ext cx="1104123" cy="648072"/>
          </a:xfrm>
          <a:prstGeom prst="wedgeEllipseCallout">
            <a:avLst>
              <a:gd name="adj1" fmla="val 36585"/>
              <a:gd name="adj2" fmla="val 112013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050" dirty="0">
                <a:solidFill>
                  <a:schemeClr val="tx1"/>
                </a:solidFill>
              </a:rPr>
              <a:t>אחלה קפה מהמכונה אה?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9405ABF-C633-573B-C01F-E0D603E7A5FF}"/>
              </a:ext>
            </a:extLst>
          </p:cNvPr>
          <p:cNvSpPr/>
          <p:nvPr/>
        </p:nvSpPr>
        <p:spPr>
          <a:xfrm>
            <a:off x="6300192" y="2175072"/>
            <a:ext cx="936104" cy="641377"/>
          </a:xfrm>
          <a:prstGeom prst="wedgeEllipseCallout">
            <a:avLst>
              <a:gd name="adj1" fmla="val -89439"/>
              <a:gd name="adj2" fmla="val 1290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400" dirty="0">
                <a:solidFill>
                  <a:schemeClr val="tx1"/>
                </a:solidFill>
              </a:rPr>
              <a:t>נכון.. מדהים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038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91780" y="0"/>
            <a:ext cx="396044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6000" b="1" u="sng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תוכן המצגת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70D00B5-9020-D337-01BA-FFBCC6D802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7816065"/>
              </p:ext>
            </p:extLst>
          </p:nvPr>
        </p:nvGraphicFramePr>
        <p:xfrm>
          <a:off x="1931876" y="1340768"/>
          <a:ext cx="5280248" cy="3328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96590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78098"/>
          </a:xfrm>
        </p:spPr>
        <p:txBody>
          <a:bodyPr>
            <a:noAutofit/>
          </a:bodyPr>
          <a:lstStyle/>
          <a:p>
            <a:r>
              <a:rPr lang="he-IL" sz="60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דרישות וסיכונים</a:t>
            </a:r>
            <a:br>
              <a:rPr lang="he-IL" sz="60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he-IL" sz="3600" b="1" i="1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ניהול סיכונים</a:t>
            </a:r>
            <a:endParaRPr lang="he-IL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F9552A-F306-7292-3EFD-9BCE598DE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771" y="1880828"/>
            <a:ext cx="4128458" cy="3096344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38FAB8F7-55B5-3B10-EE06-583881CAEE07}"/>
              </a:ext>
            </a:extLst>
          </p:cNvPr>
          <p:cNvSpPr/>
          <p:nvPr/>
        </p:nvSpPr>
        <p:spPr>
          <a:xfrm>
            <a:off x="1907704" y="2276872"/>
            <a:ext cx="1104123" cy="648072"/>
          </a:xfrm>
          <a:prstGeom prst="wedgeEllipseCallout">
            <a:avLst>
              <a:gd name="adj1" fmla="val 36585"/>
              <a:gd name="adj2" fmla="val 112013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050" dirty="0">
                <a:solidFill>
                  <a:schemeClr val="tx1"/>
                </a:solidFill>
              </a:rPr>
              <a:t>אחלה קפה מהמכונה אה?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9405ABF-C633-573B-C01F-E0D603E7A5FF}"/>
              </a:ext>
            </a:extLst>
          </p:cNvPr>
          <p:cNvSpPr/>
          <p:nvPr/>
        </p:nvSpPr>
        <p:spPr>
          <a:xfrm>
            <a:off x="6300192" y="2175072"/>
            <a:ext cx="936104" cy="641377"/>
          </a:xfrm>
          <a:prstGeom prst="wedgeEllipseCallout">
            <a:avLst>
              <a:gd name="adj1" fmla="val -89439"/>
              <a:gd name="adj2" fmla="val 1290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400" dirty="0">
                <a:solidFill>
                  <a:schemeClr val="tx1"/>
                </a:solidFill>
              </a:rPr>
              <a:t>נכון.. מדהים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AD5E94A8-BB50-1084-E5F5-46A960CDBD56}"/>
              </a:ext>
            </a:extLst>
          </p:cNvPr>
          <p:cNvSpPr/>
          <p:nvPr/>
        </p:nvSpPr>
        <p:spPr>
          <a:xfrm>
            <a:off x="4564328" y="1268760"/>
            <a:ext cx="1306488" cy="778098"/>
          </a:xfrm>
          <a:prstGeom prst="wedgeEllipseCallout">
            <a:avLst>
              <a:gd name="adj1" fmla="val -27254"/>
              <a:gd name="adj2" fmla="val 6250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dirty="0">
                <a:solidFill>
                  <a:schemeClr val="tx1"/>
                </a:solidFill>
              </a:rPr>
              <a:t>אנשים תהיו מרוכזים </a:t>
            </a:r>
          </a:p>
          <a:p>
            <a:pPr algn="ctr"/>
            <a:r>
              <a:rPr lang="he-IL" sz="1200" dirty="0">
                <a:solidFill>
                  <a:schemeClr val="tx1"/>
                </a:solidFill>
              </a:rPr>
              <a:t>זה </a:t>
            </a:r>
            <a:r>
              <a:rPr lang="he-IL" sz="1200" b="1" dirty="0">
                <a:solidFill>
                  <a:schemeClr val="tx1"/>
                </a:solidFill>
              </a:rPr>
              <a:t>סכנה!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945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78098"/>
          </a:xfrm>
        </p:spPr>
        <p:txBody>
          <a:bodyPr>
            <a:noAutofit/>
          </a:bodyPr>
          <a:lstStyle/>
          <a:p>
            <a:r>
              <a:rPr lang="he-IL" sz="60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דרישות וסיכונים</a:t>
            </a:r>
            <a:br>
              <a:rPr lang="he-IL" sz="60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he-IL" sz="3600" b="1" i="1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ניהול סיכונים</a:t>
            </a:r>
            <a:endParaRPr lang="he-IL" sz="3600" dirty="0"/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E3B89135-7477-B7E5-0787-66E2A8998CE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71600" y="1412776"/>
          <a:ext cx="7560840" cy="4661329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461002">
                  <a:extLst>
                    <a:ext uri="{9D8B030D-6E8A-4147-A177-3AD203B41FA5}">
                      <a16:colId xmlns:a16="http://schemas.microsoft.com/office/drawing/2014/main" val="811485948"/>
                    </a:ext>
                  </a:extLst>
                </a:gridCol>
                <a:gridCol w="853288">
                  <a:extLst>
                    <a:ext uri="{9D8B030D-6E8A-4147-A177-3AD203B41FA5}">
                      <a16:colId xmlns:a16="http://schemas.microsoft.com/office/drawing/2014/main" val="2029212808"/>
                    </a:ext>
                  </a:extLst>
                </a:gridCol>
                <a:gridCol w="467674">
                  <a:extLst>
                    <a:ext uri="{9D8B030D-6E8A-4147-A177-3AD203B41FA5}">
                      <a16:colId xmlns:a16="http://schemas.microsoft.com/office/drawing/2014/main" val="3226928179"/>
                    </a:ext>
                  </a:extLst>
                </a:gridCol>
                <a:gridCol w="561743">
                  <a:extLst>
                    <a:ext uri="{9D8B030D-6E8A-4147-A177-3AD203B41FA5}">
                      <a16:colId xmlns:a16="http://schemas.microsoft.com/office/drawing/2014/main" val="220888225"/>
                    </a:ext>
                  </a:extLst>
                </a:gridCol>
                <a:gridCol w="538392">
                  <a:extLst>
                    <a:ext uri="{9D8B030D-6E8A-4147-A177-3AD203B41FA5}">
                      <a16:colId xmlns:a16="http://schemas.microsoft.com/office/drawing/2014/main" val="781454555"/>
                    </a:ext>
                  </a:extLst>
                </a:gridCol>
                <a:gridCol w="1011403">
                  <a:extLst>
                    <a:ext uri="{9D8B030D-6E8A-4147-A177-3AD203B41FA5}">
                      <a16:colId xmlns:a16="http://schemas.microsoft.com/office/drawing/2014/main" val="2264325329"/>
                    </a:ext>
                  </a:extLst>
                </a:gridCol>
                <a:gridCol w="561076">
                  <a:extLst>
                    <a:ext uri="{9D8B030D-6E8A-4147-A177-3AD203B41FA5}">
                      <a16:colId xmlns:a16="http://schemas.microsoft.com/office/drawing/2014/main" val="2983128058"/>
                    </a:ext>
                  </a:extLst>
                </a:gridCol>
                <a:gridCol w="909329">
                  <a:extLst>
                    <a:ext uri="{9D8B030D-6E8A-4147-A177-3AD203B41FA5}">
                      <a16:colId xmlns:a16="http://schemas.microsoft.com/office/drawing/2014/main" val="3679868095"/>
                    </a:ext>
                  </a:extLst>
                </a:gridCol>
                <a:gridCol w="1372332">
                  <a:extLst>
                    <a:ext uri="{9D8B030D-6E8A-4147-A177-3AD203B41FA5}">
                      <a16:colId xmlns:a16="http://schemas.microsoft.com/office/drawing/2014/main" val="111597539"/>
                    </a:ext>
                  </a:extLst>
                </a:gridCol>
                <a:gridCol w="824601">
                  <a:extLst>
                    <a:ext uri="{9D8B030D-6E8A-4147-A177-3AD203B41FA5}">
                      <a16:colId xmlns:a16="http://schemas.microsoft.com/office/drawing/2014/main" val="1866771383"/>
                    </a:ext>
                  </a:extLst>
                </a:gridCol>
              </a:tblGrid>
              <a:tr h="340789">
                <a:tc>
                  <a:txBody>
                    <a:bodyPr/>
                    <a:lstStyle/>
                    <a:p>
                      <a:pPr algn="ctr" rtl="1"/>
                      <a:r>
                        <a:rPr lang="he-IL" sz="1050" dirty="0">
                          <a:effectLst/>
                        </a:rPr>
                        <a:t>מס'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BD65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 dirty="0">
                          <a:effectLst/>
                        </a:rPr>
                        <a:t>סיכון/אירוע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BD65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50" dirty="0">
                          <a:effectLst/>
                        </a:rPr>
                        <a:t>P </a:t>
                      </a:r>
                      <a:endParaRPr lang="en-IL" sz="1050" dirty="0">
                        <a:effectLst/>
                      </a:endParaRPr>
                    </a:p>
                    <a:p>
                      <a:pPr algn="ctr" rtl="1"/>
                      <a:r>
                        <a:rPr lang="he-IL" sz="1050" dirty="0">
                          <a:effectLst/>
                        </a:rPr>
                        <a:t>סיכוי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BD65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50" dirty="0">
                          <a:effectLst/>
                        </a:rPr>
                        <a:t>D</a:t>
                      </a:r>
                      <a:r>
                        <a:rPr lang="he-IL" sz="1050" dirty="0">
                          <a:effectLst/>
                        </a:rPr>
                        <a:t> נזק צפוי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BD65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50" dirty="0">
                          <a:effectLst/>
                        </a:rPr>
                        <a:t>S</a:t>
                      </a:r>
                      <a:r>
                        <a:rPr lang="he-IL" sz="1050" dirty="0">
                          <a:effectLst/>
                        </a:rPr>
                        <a:t> חומרת סיכון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BD65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 dirty="0">
                          <a:effectLst/>
                        </a:rPr>
                        <a:t>תיאור הנזק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BD65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 dirty="0">
                          <a:effectLst/>
                        </a:rPr>
                        <a:t>פעילות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BD65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 dirty="0">
                          <a:effectLst/>
                        </a:rPr>
                        <a:t>תיאור פעולה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BD65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 dirty="0">
                          <a:effectLst/>
                        </a:rPr>
                        <a:t>אחראי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BD65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 dirty="0">
                          <a:effectLst/>
                        </a:rPr>
                        <a:t>יעד לטיפול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BD65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52932"/>
                  </a:ext>
                </a:extLst>
              </a:tr>
              <a:tr h="766775">
                <a:tc>
                  <a:txBody>
                    <a:bodyPr/>
                    <a:lstStyle/>
                    <a:p>
                      <a:pPr algn="ctr" rtl="1"/>
                      <a:r>
                        <a:rPr lang="he-IL" sz="1050" dirty="0">
                          <a:effectLst/>
                        </a:rPr>
                        <a:t>1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BD65BF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 dirty="0">
                          <a:effectLst/>
                        </a:rPr>
                        <a:t>חיבור לאינטרנט לא עובד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 dirty="0">
                          <a:effectLst/>
                        </a:rPr>
                        <a:t>0.5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 dirty="0">
                          <a:effectLst/>
                        </a:rPr>
                        <a:t>10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 dirty="0">
                          <a:effectLst/>
                        </a:rPr>
                        <a:t>5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 dirty="0">
                          <a:effectLst/>
                        </a:rPr>
                        <a:t>לא ניתן לבצע בדיקות מההיבט של המשתמש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 dirty="0">
                          <a:effectLst/>
                        </a:rPr>
                        <a:t>ניטור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 dirty="0">
                          <a:effectLst/>
                        </a:rPr>
                        <a:t>ליצור קשר עם ספק הרשת</a:t>
                      </a:r>
                      <a:endParaRPr lang="en-IL" sz="1050" dirty="0">
                        <a:effectLst/>
                      </a:endParaRPr>
                    </a:p>
                    <a:p>
                      <a:pPr algn="r" rtl="1"/>
                      <a:r>
                        <a:rPr lang="he-IL" sz="1050" dirty="0">
                          <a:effectLst/>
                        </a:rPr>
                        <a:t>ומתן טיפול בתקלה 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 dirty="0">
                          <a:effectLst/>
                        </a:rPr>
                        <a:t>ישראל ישראלי – איש קשר בבזק – 0505234523</a:t>
                      </a:r>
                      <a:endParaRPr lang="en-IL" sz="1050" dirty="0">
                        <a:effectLst/>
                      </a:endParaRPr>
                    </a:p>
                    <a:p>
                      <a:pPr algn="r" rtl="1"/>
                      <a:r>
                        <a:rPr lang="he-IL" sz="1050" dirty="0">
                          <a:effectLst/>
                        </a:rPr>
                        <a:t>יטפל בנושא בדחיפות ויעדכן את ראשי הצוותים והמנהלים בצפי חזרה לפעולה במייל מקוון.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 dirty="0">
                          <a:effectLst/>
                        </a:rPr>
                        <a:t>באופן מידי</a:t>
                      </a:r>
                      <a:endParaRPr lang="en-IL" sz="1050" dirty="0">
                        <a:effectLst/>
                      </a:endParaRPr>
                    </a:p>
                    <a:p>
                      <a:pPr algn="ctr" rtl="1"/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761770"/>
                  </a:ext>
                </a:extLst>
              </a:tr>
              <a:tr h="596379">
                <a:tc>
                  <a:txBody>
                    <a:bodyPr/>
                    <a:lstStyle/>
                    <a:p>
                      <a:pPr algn="ctr" rtl="1"/>
                      <a:r>
                        <a:rPr lang="he-IL" sz="1050" dirty="0">
                          <a:effectLst/>
                        </a:rPr>
                        <a:t>2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BD65BF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>
                          <a:effectLst/>
                        </a:rPr>
                        <a:t>שרתים לא זמינים </a:t>
                      </a:r>
                      <a:endParaRPr lang="en-IL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>
                          <a:effectLst/>
                        </a:rPr>
                        <a:t>0.4</a:t>
                      </a:r>
                      <a:endParaRPr lang="en-IL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>
                          <a:effectLst/>
                        </a:rPr>
                        <a:t>10</a:t>
                      </a:r>
                      <a:endParaRPr lang="en-IL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 dirty="0">
                          <a:effectLst/>
                        </a:rPr>
                        <a:t>4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 dirty="0">
                          <a:effectLst/>
                        </a:rPr>
                        <a:t>לא תהיה יכולת לבצע בדיקות, ולהתחבר למערכת  החברה.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>
                          <a:effectLst/>
                        </a:rPr>
                        <a:t>ניטור</a:t>
                      </a:r>
                      <a:endParaRPr lang="en-IL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 dirty="0">
                          <a:effectLst/>
                        </a:rPr>
                        <a:t>ליצור קשר עם ספקי השרת ולברר מדוע ישנה תקלה 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 dirty="0">
                          <a:effectLst/>
                        </a:rPr>
                        <a:t> </a:t>
                      </a:r>
                      <a:endParaRPr lang="en-IL" sz="1050" dirty="0">
                        <a:effectLst/>
                      </a:endParaRPr>
                    </a:p>
                    <a:p>
                      <a:pPr algn="r" rtl="1"/>
                      <a:r>
                        <a:rPr lang="he-IL" sz="1050" dirty="0">
                          <a:effectLst/>
                        </a:rPr>
                        <a:t>שימי שמעון, מומחה </a:t>
                      </a:r>
                      <a:r>
                        <a:rPr lang="en-US" sz="1050" dirty="0">
                          <a:effectLst/>
                        </a:rPr>
                        <a:t>IT</a:t>
                      </a:r>
                      <a:r>
                        <a:rPr lang="he-IL" sz="1050" dirty="0">
                          <a:effectLst/>
                        </a:rPr>
                        <a:t> של </a:t>
                      </a:r>
                      <a:r>
                        <a:rPr lang="en-US" sz="1050" dirty="0">
                          <a:effectLst/>
                        </a:rPr>
                        <a:t>Athena</a:t>
                      </a:r>
                      <a:endParaRPr lang="en-IL" sz="1050" dirty="0">
                        <a:effectLst/>
                      </a:endParaRPr>
                    </a:p>
                    <a:p>
                      <a:pPr algn="r" rtl="1"/>
                      <a:r>
                        <a:rPr lang="he-IL" sz="1050" dirty="0">
                          <a:effectLst/>
                        </a:rPr>
                        <a:t>0545123657</a:t>
                      </a:r>
                      <a:endParaRPr lang="en-IL" sz="1050" dirty="0">
                        <a:effectLst/>
                      </a:endParaRPr>
                    </a:p>
                    <a:p>
                      <a:pPr algn="r" rtl="1"/>
                      <a:r>
                        <a:rPr lang="en-US" sz="1050" dirty="0">
                          <a:effectLst/>
                        </a:rPr>
                        <a:t>shim@gmail.com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 dirty="0">
                          <a:effectLst/>
                        </a:rPr>
                        <a:t>באופן מידי</a:t>
                      </a:r>
                      <a:endParaRPr lang="en-IL" sz="1050" dirty="0">
                        <a:effectLst/>
                      </a:endParaRPr>
                    </a:p>
                    <a:p>
                      <a:pPr algn="ctr" rtl="1"/>
                      <a:r>
                        <a:rPr lang="he-IL" sz="1050" dirty="0">
                          <a:effectLst/>
                        </a:rPr>
                        <a:t> 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/>
                </a:tc>
                <a:extLst>
                  <a:ext uri="{0D108BD9-81ED-4DB2-BD59-A6C34878D82A}">
                    <a16:rowId xmlns:a16="http://schemas.microsoft.com/office/drawing/2014/main" val="2575471595"/>
                  </a:ext>
                </a:extLst>
              </a:tr>
              <a:tr h="596379">
                <a:tc>
                  <a:txBody>
                    <a:bodyPr/>
                    <a:lstStyle/>
                    <a:p>
                      <a:pPr algn="ctr" rtl="1"/>
                      <a:r>
                        <a:rPr lang="he-IL" sz="1050" dirty="0">
                          <a:effectLst/>
                        </a:rPr>
                        <a:t>3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BD65BF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 dirty="0">
                          <a:effectLst/>
                        </a:rPr>
                        <a:t>מגפת קורונה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 dirty="0">
                          <a:effectLst/>
                        </a:rPr>
                        <a:t>0.2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 dirty="0">
                          <a:effectLst/>
                        </a:rPr>
                        <a:t>6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>
                          <a:effectLst/>
                        </a:rPr>
                        <a:t>3</a:t>
                      </a:r>
                      <a:endParaRPr lang="en-IL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 dirty="0">
                          <a:effectLst/>
                        </a:rPr>
                        <a:t>לא תהיה אפשרות של הגעה למשרד וצפוי חוסרים רבים של עובדים חולים 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 dirty="0">
                          <a:effectLst/>
                        </a:rPr>
                        <a:t>ניטור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 dirty="0">
                          <a:effectLst/>
                        </a:rPr>
                        <a:t>בדיקת אפשרות להקמת מערך עבודה מהבית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 dirty="0">
                          <a:effectLst/>
                        </a:rPr>
                        <a:t>מנהל הפרויקט קובי </a:t>
                      </a:r>
                      <a:r>
                        <a:rPr lang="he-IL" sz="1050" dirty="0" err="1">
                          <a:effectLst/>
                        </a:rPr>
                        <a:t>יונסי</a:t>
                      </a:r>
                      <a:endParaRPr lang="en-IL" sz="1050" dirty="0">
                        <a:effectLst/>
                      </a:endParaRPr>
                    </a:p>
                    <a:p>
                      <a:pPr algn="r" rtl="1"/>
                      <a:r>
                        <a:rPr lang="en-US" sz="1050" dirty="0">
                          <a:effectLst/>
                        </a:rPr>
                        <a:t>053-4562789</a:t>
                      </a:r>
                      <a:endParaRPr lang="en-IL" sz="1050" dirty="0">
                        <a:effectLst/>
                      </a:endParaRPr>
                    </a:p>
                    <a:p>
                      <a:pPr algn="r" rtl="1"/>
                      <a:r>
                        <a:rPr lang="en-US" sz="1050" u="sng" dirty="0">
                          <a:effectLst/>
                          <a:hlinkClick r:id="rId2"/>
                        </a:rPr>
                        <a:t>kobi7@gmail.com</a:t>
                      </a:r>
                      <a:endParaRPr lang="en-IL" sz="1050" dirty="0">
                        <a:effectLst/>
                      </a:endParaRPr>
                    </a:p>
                    <a:p>
                      <a:pPr algn="r" rtl="1"/>
                      <a:r>
                        <a:rPr lang="he-IL" sz="1050" dirty="0">
                          <a:effectLst/>
                        </a:rPr>
                        <a:t>מול הגורמים הפיננסים 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 dirty="0">
                          <a:effectLst/>
                        </a:rPr>
                        <a:t>1/1/2023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664908"/>
                  </a:ext>
                </a:extLst>
              </a:tr>
              <a:tr h="596379">
                <a:tc>
                  <a:txBody>
                    <a:bodyPr/>
                    <a:lstStyle/>
                    <a:p>
                      <a:pPr algn="ctr" rtl="1"/>
                      <a:r>
                        <a:rPr lang="he-IL" sz="1050" dirty="0">
                          <a:effectLst/>
                        </a:rPr>
                        <a:t>4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BD65BF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>
                          <a:effectLst/>
                        </a:rPr>
                        <a:t>בודקים לא מנוסים</a:t>
                      </a:r>
                      <a:endParaRPr lang="en-IL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>
                          <a:effectLst/>
                        </a:rPr>
                        <a:t>0.2</a:t>
                      </a:r>
                      <a:endParaRPr lang="en-IL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>
                          <a:effectLst/>
                        </a:rPr>
                        <a:t>8</a:t>
                      </a:r>
                      <a:endParaRPr lang="en-IL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>
                          <a:effectLst/>
                        </a:rPr>
                        <a:t>3</a:t>
                      </a:r>
                      <a:endParaRPr lang="en-IL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>
                          <a:effectLst/>
                        </a:rPr>
                        <a:t>איכות אינה מספקת של בדיקות ועבודה איטית</a:t>
                      </a:r>
                      <a:endParaRPr lang="en-IL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>
                          <a:effectLst/>
                        </a:rPr>
                        <a:t>גידור</a:t>
                      </a:r>
                      <a:endParaRPr lang="en-IL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 dirty="0">
                          <a:effectLst/>
                        </a:rPr>
                        <a:t>מציאת מומחה שילווה את הפרויקט.</a:t>
                      </a:r>
                      <a:endParaRPr lang="en-IL" sz="1050" dirty="0">
                        <a:effectLst/>
                      </a:endParaRPr>
                    </a:p>
                    <a:p>
                      <a:pPr algn="r" rtl="1"/>
                      <a:r>
                        <a:rPr lang="he-IL" sz="1050" dirty="0">
                          <a:effectLst/>
                        </a:rPr>
                        <a:t>וגיוס בודקים בעלי ניסיון.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>
                          <a:effectLst/>
                        </a:rPr>
                        <a:t>סימה סימון, אחראית משאבי אנוש במערכות מידע-0523645789</a:t>
                      </a:r>
                      <a:endParaRPr lang="en-IL" sz="1050">
                        <a:effectLst/>
                      </a:endParaRPr>
                    </a:p>
                    <a:p>
                      <a:pPr algn="r" rtl="1"/>
                      <a:r>
                        <a:rPr lang="en-US" sz="1050">
                          <a:effectLst/>
                        </a:rPr>
                        <a:t>sima@gmail.com</a:t>
                      </a:r>
                      <a:endParaRPr lang="en-IL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>
                          <a:effectLst/>
                        </a:rPr>
                        <a:t>30/12/2022</a:t>
                      </a:r>
                      <a:endParaRPr lang="en-IL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/>
                </a:tc>
                <a:extLst>
                  <a:ext uri="{0D108BD9-81ED-4DB2-BD59-A6C34878D82A}">
                    <a16:rowId xmlns:a16="http://schemas.microsoft.com/office/drawing/2014/main" val="1140796526"/>
                  </a:ext>
                </a:extLst>
              </a:tr>
              <a:tr h="766775">
                <a:tc>
                  <a:txBody>
                    <a:bodyPr/>
                    <a:lstStyle/>
                    <a:p>
                      <a:pPr algn="ctr" rtl="1"/>
                      <a:r>
                        <a:rPr lang="he-IL" sz="1050" dirty="0">
                          <a:effectLst/>
                        </a:rPr>
                        <a:t>5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BD65BF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 dirty="0">
                          <a:effectLst/>
                        </a:rPr>
                        <a:t>אי עמידה </a:t>
                      </a:r>
                      <a:r>
                        <a:rPr lang="he-IL" sz="1050" dirty="0" err="1">
                          <a:effectLst/>
                        </a:rPr>
                        <a:t>בלו"ז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 dirty="0">
                          <a:effectLst/>
                        </a:rPr>
                        <a:t>0.8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 dirty="0">
                          <a:effectLst/>
                        </a:rPr>
                        <a:t>7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>
                          <a:effectLst/>
                        </a:rPr>
                        <a:t>3</a:t>
                      </a:r>
                      <a:endParaRPr lang="en-IL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 dirty="0">
                          <a:effectLst/>
                        </a:rPr>
                        <a:t>ביטול חוזה/לקוח לא מרוצה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 dirty="0">
                          <a:effectLst/>
                        </a:rPr>
                        <a:t>גידור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 dirty="0">
                          <a:effectLst/>
                        </a:rPr>
                        <a:t>התנהלות יעילה ומדויקת במהלך הפרויקט.</a:t>
                      </a:r>
                      <a:endParaRPr lang="en-IL" sz="1050" dirty="0">
                        <a:effectLst/>
                      </a:endParaRPr>
                    </a:p>
                    <a:p>
                      <a:pPr algn="r" rtl="1"/>
                      <a:r>
                        <a:rPr lang="he-IL" sz="1050" dirty="0">
                          <a:effectLst/>
                        </a:rPr>
                        <a:t>גיוס בודקים נוספים במקרה הצורך  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 dirty="0">
                          <a:effectLst/>
                        </a:rPr>
                        <a:t>מנהל פרויקט- קובי </a:t>
                      </a:r>
                      <a:r>
                        <a:rPr lang="he-IL" sz="1050" dirty="0" err="1">
                          <a:effectLst/>
                        </a:rPr>
                        <a:t>יונסי</a:t>
                      </a:r>
                      <a:endParaRPr lang="en-IL" sz="1050" dirty="0">
                        <a:effectLst/>
                      </a:endParaRPr>
                    </a:p>
                    <a:p>
                      <a:pPr algn="r" rtl="1"/>
                      <a:r>
                        <a:rPr lang="en-US" sz="1050" dirty="0">
                          <a:effectLst/>
                        </a:rPr>
                        <a:t>053-4562789</a:t>
                      </a:r>
                      <a:endParaRPr lang="en-IL" sz="1050" dirty="0">
                        <a:effectLst/>
                      </a:endParaRPr>
                    </a:p>
                    <a:p>
                      <a:pPr algn="r" rtl="1"/>
                      <a:r>
                        <a:rPr lang="en-US" sz="1050" u="sng" dirty="0">
                          <a:effectLst/>
                          <a:hlinkClick r:id="rId2"/>
                        </a:rPr>
                        <a:t>kobi7@gmail.com</a:t>
                      </a:r>
                      <a:endParaRPr lang="en-IL" sz="1050" dirty="0">
                        <a:effectLst/>
                      </a:endParaRPr>
                    </a:p>
                    <a:p>
                      <a:pPr algn="r" rtl="1"/>
                      <a:r>
                        <a:rPr lang="he-IL" sz="1050" dirty="0">
                          <a:effectLst/>
                        </a:rPr>
                        <a:t> 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 dirty="0">
                          <a:effectLst/>
                        </a:rPr>
                        <a:t>1/1/2022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519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2959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78098"/>
          </a:xfrm>
        </p:spPr>
        <p:txBody>
          <a:bodyPr>
            <a:noAutofit/>
          </a:bodyPr>
          <a:lstStyle/>
          <a:p>
            <a:r>
              <a:rPr lang="he-IL" sz="60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דרישות וסיכונים</a:t>
            </a:r>
            <a:br>
              <a:rPr lang="he-IL" sz="60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he-IL" sz="3600" b="1" i="1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ניהול סיכונים</a:t>
            </a:r>
            <a:endParaRPr lang="he-IL" sz="3600" dirty="0"/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E3B89135-7477-B7E5-0787-66E2A8998CE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71600" y="1412776"/>
          <a:ext cx="7560840" cy="4661329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461002">
                  <a:extLst>
                    <a:ext uri="{9D8B030D-6E8A-4147-A177-3AD203B41FA5}">
                      <a16:colId xmlns:a16="http://schemas.microsoft.com/office/drawing/2014/main" val="811485948"/>
                    </a:ext>
                  </a:extLst>
                </a:gridCol>
                <a:gridCol w="853288">
                  <a:extLst>
                    <a:ext uri="{9D8B030D-6E8A-4147-A177-3AD203B41FA5}">
                      <a16:colId xmlns:a16="http://schemas.microsoft.com/office/drawing/2014/main" val="2029212808"/>
                    </a:ext>
                  </a:extLst>
                </a:gridCol>
                <a:gridCol w="467674">
                  <a:extLst>
                    <a:ext uri="{9D8B030D-6E8A-4147-A177-3AD203B41FA5}">
                      <a16:colId xmlns:a16="http://schemas.microsoft.com/office/drawing/2014/main" val="3226928179"/>
                    </a:ext>
                  </a:extLst>
                </a:gridCol>
                <a:gridCol w="561743">
                  <a:extLst>
                    <a:ext uri="{9D8B030D-6E8A-4147-A177-3AD203B41FA5}">
                      <a16:colId xmlns:a16="http://schemas.microsoft.com/office/drawing/2014/main" val="220888225"/>
                    </a:ext>
                  </a:extLst>
                </a:gridCol>
                <a:gridCol w="538392">
                  <a:extLst>
                    <a:ext uri="{9D8B030D-6E8A-4147-A177-3AD203B41FA5}">
                      <a16:colId xmlns:a16="http://schemas.microsoft.com/office/drawing/2014/main" val="781454555"/>
                    </a:ext>
                  </a:extLst>
                </a:gridCol>
                <a:gridCol w="1011403">
                  <a:extLst>
                    <a:ext uri="{9D8B030D-6E8A-4147-A177-3AD203B41FA5}">
                      <a16:colId xmlns:a16="http://schemas.microsoft.com/office/drawing/2014/main" val="2264325329"/>
                    </a:ext>
                  </a:extLst>
                </a:gridCol>
                <a:gridCol w="561076">
                  <a:extLst>
                    <a:ext uri="{9D8B030D-6E8A-4147-A177-3AD203B41FA5}">
                      <a16:colId xmlns:a16="http://schemas.microsoft.com/office/drawing/2014/main" val="2983128058"/>
                    </a:ext>
                  </a:extLst>
                </a:gridCol>
                <a:gridCol w="909329">
                  <a:extLst>
                    <a:ext uri="{9D8B030D-6E8A-4147-A177-3AD203B41FA5}">
                      <a16:colId xmlns:a16="http://schemas.microsoft.com/office/drawing/2014/main" val="3679868095"/>
                    </a:ext>
                  </a:extLst>
                </a:gridCol>
                <a:gridCol w="1372332">
                  <a:extLst>
                    <a:ext uri="{9D8B030D-6E8A-4147-A177-3AD203B41FA5}">
                      <a16:colId xmlns:a16="http://schemas.microsoft.com/office/drawing/2014/main" val="111597539"/>
                    </a:ext>
                  </a:extLst>
                </a:gridCol>
                <a:gridCol w="824601">
                  <a:extLst>
                    <a:ext uri="{9D8B030D-6E8A-4147-A177-3AD203B41FA5}">
                      <a16:colId xmlns:a16="http://schemas.microsoft.com/office/drawing/2014/main" val="1866771383"/>
                    </a:ext>
                  </a:extLst>
                </a:gridCol>
              </a:tblGrid>
              <a:tr h="340789">
                <a:tc>
                  <a:txBody>
                    <a:bodyPr/>
                    <a:lstStyle/>
                    <a:p>
                      <a:pPr algn="ctr" rtl="1"/>
                      <a:r>
                        <a:rPr lang="he-IL" sz="1050" dirty="0">
                          <a:effectLst/>
                        </a:rPr>
                        <a:t>מס'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BD65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 dirty="0">
                          <a:effectLst/>
                        </a:rPr>
                        <a:t>סיכון/אירוע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BD65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50" dirty="0">
                          <a:effectLst/>
                        </a:rPr>
                        <a:t>P </a:t>
                      </a:r>
                      <a:endParaRPr lang="en-IL" sz="1050" dirty="0">
                        <a:effectLst/>
                      </a:endParaRPr>
                    </a:p>
                    <a:p>
                      <a:pPr algn="ctr" rtl="1"/>
                      <a:r>
                        <a:rPr lang="he-IL" sz="1050" dirty="0">
                          <a:effectLst/>
                        </a:rPr>
                        <a:t>סיכוי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BD65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50" dirty="0">
                          <a:effectLst/>
                        </a:rPr>
                        <a:t>D</a:t>
                      </a:r>
                      <a:r>
                        <a:rPr lang="he-IL" sz="1050" dirty="0">
                          <a:effectLst/>
                        </a:rPr>
                        <a:t> נזק צפוי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BD65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050" dirty="0">
                          <a:effectLst/>
                        </a:rPr>
                        <a:t>S</a:t>
                      </a:r>
                      <a:r>
                        <a:rPr lang="he-IL" sz="1050" dirty="0">
                          <a:effectLst/>
                        </a:rPr>
                        <a:t> חומרת סיכון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BD65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 dirty="0">
                          <a:effectLst/>
                        </a:rPr>
                        <a:t>תיאור הנזק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BD65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 dirty="0">
                          <a:effectLst/>
                        </a:rPr>
                        <a:t>פעילות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BD65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 dirty="0">
                          <a:effectLst/>
                        </a:rPr>
                        <a:t>תיאור פעולה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BD65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 dirty="0">
                          <a:effectLst/>
                        </a:rPr>
                        <a:t>אחראי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BD65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 dirty="0">
                          <a:effectLst/>
                        </a:rPr>
                        <a:t>יעד לטיפול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BD65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52932"/>
                  </a:ext>
                </a:extLst>
              </a:tr>
              <a:tr h="766775">
                <a:tc>
                  <a:txBody>
                    <a:bodyPr/>
                    <a:lstStyle/>
                    <a:p>
                      <a:pPr algn="ctr" rtl="1"/>
                      <a:r>
                        <a:rPr lang="he-IL" sz="1050" dirty="0">
                          <a:effectLst/>
                        </a:rPr>
                        <a:t>1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BD65BF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 dirty="0">
                          <a:effectLst/>
                        </a:rPr>
                        <a:t>חיבור לאינטרנט לא עובד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 dirty="0">
                          <a:effectLst/>
                        </a:rPr>
                        <a:t>0.5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 dirty="0">
                          <a:effectLst/>
                        </a:rPr>
                        <a:t>10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 dirty="0">
                          <a:effectLst/>
                        </a:rPr>
                        <a:t>5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 dirty="0">
                          <a:effectLst/>
                        </a:rPr>
                        <a:t>לא ניתן לבצע בדיקות מההיבט של המשתמש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 dirty="0">
                          <a:effectLst/>
                        </a:rPr>
                        <a:t>ניטור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 dirty="0">
                          <a:effectLst/>
                        </a:rPr>
                        <a:t>ליצור קשר עם ספק הרשת</a:t>
                      </a:r>
                      <a:endParaRPr lang="en-IL" sz="1050" dirty="0">
                        <a:effectLst/>
                      </a:endParaRPr>
                    </a:p>
                    <a:p>
                      <a:pPr algn="r" rtl="1"/>
                      <a:r>
                        <a:rPr lang="he-IL" sz="1050" dirty="0">
                          <a:effectLst/>
                        </a:rPr>
                        <a:t>ומתן טיפול בתקלה 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 dirty="0">
                          <a:effectLst/>
                        </a:rPr>
                        <a:t>ישראל ישראלי – איש קשר בבזק – 0505234523</a:t>
                      </a:r>
                      <a:endParaRPr lang="en-IL" sz="1050" dirty="0">
                        <a:effectLst/>
                      </a:endParaRPr>
                    </a:p>
                    <a:p>
                      <a:pPr algn="r" rtl="1"/>
                      <a:r>
                        <a:rPr lang="he-IL" sz="1050" dirty="0">
                          <a:effectLst/>
                        </a:rPr>
                        <a:t>יטפל בנושא בדחיפות ויעדכן את ראשי הצוותים והמנהלים בצפי חזרה לפעולה במייל מקוון.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 dirty="0">
                          <a:effectLst/>
                        </a:rPr>
                        <a:t>באופן מידי</a:t>
                      </a:r>
                      <a:endParaRPr lang="en-IL" sz="1050" dirty="0">
                        <a:effectLst/>
                      </a:endParaRPr>
                    </a:p>
                    <a:p>
                      <a:pPr algn="ctr" rtl="1"/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761770"/>
                  </a:ext>
                </a:extLst>
              </a:tr>
              <a:tr h="596379">
                <a:tc>
                  <a:txBody>
                    <a:bodyPr/>
                    <a:lstStyle/>
                    <a:p>
                      <a:pPr algn="ctr" rtl="1"/>
                      <a:r>
                        <a:rPr lang="he-IL" sz="1050" dirty="0">
                          <a:effectLst/>
                        </a:rPr>
                        <a:t>2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BD65BF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>
                          <a:effectLst/>
                        </a:rPr>
                        <a:t>שרתים לא זמינים </a:t>
                      </a:r>
                      <a:endParaRPr lang="en-IL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>
                          <a:effectLst/>
                        </a:rPr>
                        <a:t>0.4</a:t>
                      </a:r>
                      <a:endParaRPr lang="en-IL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>
                          <a:effectLst/>
                        </a:rPr>
                        <a:t>10</a:t>
                      </a:r>
                      <a:endParaRPr lang="en-IL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 dirty="0">
                          <a:effectLst/>
                        </a:rPr>
                        <a:t>4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 dirty="0">
                          <a:effectLst/>
                        </a:rPr>
                        <a:t>לא תהיה יכולת לבצע בדיקות, ולהתחבר למערכת  החברה.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>
                          <a:effectLst/>
                        </a:rPr>
                        <a:t>ניטור</a:t>
                      </a:r>
                      <a:endParaRPr lang="en-IL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 dirty="0">
                          <a:effectLst/>
                        </a:rPr>
                        <a:t>ליצור קשר עם ספקי השרת ולברר מדוע ישנה תקלה 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 dirty="0">
                          <a:effectLst/>
                        </a:rPr>
                        <a:t> </a:t>
                      </a:r>
                      <a:endParaRPr lang="en-IL" sz="1050" dirty="0">
                        <a:effectLst/>
                      </a:endParaRPr>
                    </a:p>
                    <a:p>
                      <a:pPr algn="r" rtl="1"/>
                      <a:r>
                        <a:rPr lang="he-IL" sz="1050" dirty="0">
                          <a:effectLst/>
                        </a:rPr>
                        <a:t>שימי שמעון, מומחה </a:t>
                      </a:r>
                      <a:r>
                        <a:rPr lang="en-US" sz="1050" dirty="0">
                          <a:effectLst/>
                        </a:rPr>
                        <a:t>IT</a:t>
                      </a:r>
                      <a:r>
                        <a:rPr lang="he-IL" sz="1050" dirty="0">
                          <a:effectLst/>
                        </a:rPr>
                        <a:t> של </a:t>
                      </a:r>
                      <a:r>
                        <a:rPr lang="en-US" sz="1050" dirty="0">
                          <a:effectLst/>
                        </a:rPr>
                        <a:t>Athena</a:t>
                      </a:r>
                      <a:endParaRPr lang="en-IL" sz="1050" dirty="0">
                        <a:effectLst/>
                      </a:endParaRPr>
                    </a:p>
                    <a:p>
                      <a:pPr algn="r" rtl="1"/>
                      <a:r>
                        <a:rPr lang="he-IL" sz="1050" dirty="0">
                          <a:effectLst/>
                        </a:rPr>
                        <a:t>0545123657</a:t>
                      </a:r>
                      <a:endParaRPr lang="en-IL" sz="1050" dirty="0">
                        <a:effectLst/>
                      </a:endParaRPr>
                    </a:p>
                    <a:p>
                      <a:pPr algn="r" rtl="1"/>
                      <a:r>
                        <a:rPr lang="en-US" sz="1050" dirty="0">
                          <a:effectLst/>
                        </a:rPr>
                        <a:t>shim@gmail.com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 dirty="0">
                          <a:effectLst/>
                        </a:rPr>
                        <a:t>באופן מידי</a:t>
                      </a:r>
                      <a:endParaRPr lang="en-IL" sz="1050" dirty="0">
                        <a:effectLst/>
                      </a:endParaRPr>
                    </a:p>
                    <a:p>
                      <a:pPr algn="ctr" rtl="1"/>
                      <a:r>
                        <a:rPr lang="he-IL" sz="1050" dirty="0">
                          <a:effectLst/>
                        </a:rPr>
                        <a:t> 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/>
                </a:tc>
                <a:extLst>
                  <a:ext uri="{0D108BD9-81ED-4DB2-BD59-A6C34878D82A}">
                    <a16:rowId xmlns:a16="http://schemas.microsoft.com/office/drawing/2014/main" val="2575471595"/>
                  </a:ext>
                </a:extLst>
              </a:tr>
              <a:tr h="596379">
                <a:tc>
                  <a:txBody>
                    <a:bodyPr/>
                    <a:lstStyle/>
                    <a:p>
                      <a:pPr algn="ctr" rtl="1"/>
                      <a:r>
                        <a:rPr lang="he-IL" sz="1050" dirty="0">
                          <a:effectLst/>
                        </a:rPr>
                        <a:t>3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BD65BF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 dirty="0">
                          <a:effectLst/>
                        </a:rPr>
                        <a:t>מגפת קורונה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 dirty="0">
                          <a:effectLst/>
                        </a:rPr>
                        <a:t>0.2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 dirty="0">
                          <a:effectLst/>
                        </a:rPr>
                        <a:t>6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>
                          <a:effectLst/>
                        </a:rPr>
                        <a:t>3</a:t>
                      </a:r>
                      <a:endParaRPr lang="en-IL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 dirty="0">
                          <a:effectLst/>
                        </a:rPr>
                        <a:t>לא תהיה אפשרות של הגעה למשרד וצפוי חוסרים רבים של עובדים חולים 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 dirty="0">
                          <a:effectLst/>
                        </a:rPr>
                        <a:t>ניטור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 dirty="0">
                          <a:effectLst/>
                        </a:rPr>
                        <a:t>בדיקת אפשרות להקמת מערך עבודה מהבית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 dirty="0">
                          <a:effectLst/>
                        </a:rPr>
                        <a:t>מנהל הפרויקט קובי </a:t>
                      </a:r>
                      <a:r>
                        <a:rPr lang="he-IL" sz="1050" dirty="0" err="1">
                          <a:effectLst/>
                        </a:rPr>
                        <a:t>יונסי</a:t>
                      </a:r>
                      <a:endParaRPr lang="en-IL" sz="1050" dirty="0">
                        <a:effectLst/>
                      </a:endParaRPr>
                    </a:p>
                    <a:p>
                      <a:pPr algn="r" rtl="1"/>
                      <a:r>
                        <a:rPr lang="en-US" sz="1050" dirty="0">
                          <a:effectLst/>
                        </a:rPr>
                        <a:t>053-4562789</a:t>
                      </a:r>
                      <a:endParaRPr lang="en-IL" sz="1050" dirty="0">
                        <a:effectLst/>
                      </a:endParaRPr>
                    </a:p>
                    <a:p>
                      <a:pPr algn="r" rtl="1"/>
                      <a:r>
                        <a:rPr lang="en-US" sz="1050" u="sng" dirty="0">
                          <a:effectLst/>
                          <a:hlinkClick r:id="rId2"/>
                        </a:rPr>
                        <a:t>kobi7@gmail.com</a:t>
                      </a:r>
                      <a:endParaRPr lang="en-IL" sz="1050" dirty="0">
                        <a:effectLst/>
                      </a:endParaRPr>
                    </a:p>
                    <a:p>
                      <a:pPr algn="r" rtl="1"/>
                      <a:r>
                        <a:rPr lang="he-IL" sz="1050" dirty="0">
                          <a:effectLst/>
                        </a:rPr>
                        <a:t>מול הגורמים הפיננסים 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 dirty="0">
                          <a:effectLst/>
                        </a:rPr>
                        <a:t>1/1/2023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664908"/>
                  </a:ext>
                </a:extLst>
              </a:tr>
              <a:tr h="596379">
                <a:tc>
                  <a:txBody>
                    <a:bodyPr/>
                    <a:lstStyle/>
                    <a:p>
                      <a:pPr algn="ctr" rtl="1"/>
                      <a:r>
                        <a:rPr lang="he-IL" sz="1050" dirty="0">
                          <a:effectLst/>
                        </a:rPr>
                        <a:t>4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BD65BF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>
                          <a:effectLst/>
                        </a:rPr>
                        <a:t>בודקים לא מנוסים</a:t>
                      </a:r>
                      <a:endParaRPr lang="en-IL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>
                          <a:effectLst/>
                        </a:rPr>
                        <a:t>0.2</a:t>
                      </a:r>
                      <a:endParaRPr lang="en-IL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>
                          <a:effectLst/>
                        </a:rPr>
                        <a:t>8</a:t>
                      </a:r>
                      <a:endParaRPr lang="en-IL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>
                          <a:effectLst/>
                        </a:rPr>
                        <a:t>3</a:t>
                      </a:r>
                      <a:endParaRPr lang="en-IL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>
                          <a:effectLst/>
                        </a:rPr>
                        <a:t>איכות אינה מספקת של בדיקות ועבודה איטית</a:t>
                      </a:r>
                      <a:endParaRPr lang="en-IL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>
                          <a:effectLst/>
                        </a:rPr>
                        <a:t>גידור</a:t>
                      </a:r>
                      <a:endParaRPr lang="en-IL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 dirty="0">
                          <a:effectLst/>
                        </a:rPr>
                        <a:t>מציאת מומחה שילווה את הפרויקט.</a:t>
                      </a:r>
                      <a:endParaRPr lang="en-IL" sz="1050" dirty="0">
                        <a:effectLst/>
                      </a:endParaRPr>
                    </a:p>
                    <a:p>
                      <a:pPr algn="r" rtl="1"/>
                      <a:r>
                        <a:rPr lang="he-IL" sz="1050" dirty="0">
                          <a:effectLst/>
                        </a:rPr>
                        <a:t>וגיוס בודקים בעלי ניסיון.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>
                          <a:effectLst/>
                        </a:rPr>
                        <a:t>סימה סימון, אחראית משאבי אנוש במערכות מידע-0523645789</a:t>
                      </a:r>
                      <a:endParaRPr lang="en-IL" sz="1050">
                        <a:effectLst/>
                      </a:endParaRPr>
                    </a:p>
                    <a:p>
                      <a:pPr algn="r" rtl="1"/>
                      <a:r>
                        <a:rPr lang="en-US" sz="1050">
                          <a:effectLst/>
                        </a:rPr>
                        <a:t>sima@gmail.com</a:t>
                      </a:r>
                      <a:endParaRPr lang="en-IL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>
                          <a:effectLst/>
                        </a:rPr>
                        <a:t>30/12/2022</a:t>
                      </a:r>
                      <a:endParaRPr lang="en-IL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/>
                </a:tc>
                <a:extLst>
                  <a:ext uri="{0D108BD9-81ED-4DB2-BD59-A6C34878D82A}">
                    <a16:rowId xmlns:a16="http://schemas.microsoft.com/office/drawing/2014/main" val="1140796526"/>
                  </a:ext>
                </a:extLst>
              </a:tr>
              <a:tr h="766775">
                <a:tc>
                  <a:txBody>
                    <a:bodyPr/>
                    <a:lstStyle/>
                    <a:p>
                      <a:pPr algn="ctr" rtl="1"/>
                      <a:r>
                        <a:rPr lang="he-IL" sz="1050" dirty="0">
                          <a:effectLst/>
                        </a:rPr>
                        <a:t>5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BD65BF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 dirty="0">
                          <a:effectLst/>
                        </a:rPr>
                        <a:t>אי עמידה </a:t>
                      </a:r>
                      <a:r>
                        <a:rPr lang="he-IL" sz="1050" dirty="0" err="1">
                          <a:effectLst/>
                        </a:rPr>
                        <a:t>בלו"ז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 dirty="0">
                          <a:effectLst/>
                        </a:rPr>
                        <a:t>0.8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 dirty="0">
                          <a:effectLst/>
                        </a:rPr>
                        <a:t>7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>
                          <a:effectLst/>
                        </a:rPr>
                        <a:t>3</a:t>
                      </a:r>
                      <a:endParaRPr lang="en-IL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 dirty="0">
                          <a:effectLst/>
                        </a:rPr>
                        <a:t>ביטול חוזה/לקוח לא מרוצה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 dirty="0">
                          <a:effectLst/>
                        </a:rPr>
                        <a:t>גידור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 dirty="0">
                          <a:effectLst/>
                        </a:rPr>
                        <a:t>התנהלות יעילה ומדויקת במהלך הפרויקט.</a:t>
                      </a:r>
                      <a:endParaRPr lang="en-IL" sz="1050" dirty="0">
                        <a:effectLst/>
                      </a:endParaRPr>
                    </a:p>
                    <a:p>
                      <a:pPr algn="r" rtl="1"/>
                      <a:r>
                        <a:rPr lang="he-IL" sz="1050" dirty="0">
                          <a:effectLst/>
                        </a:rPr>
                        <a:t>גיוס בודקים נוספים במקרה הצורך  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050" dirty="0">
                          <a:effectLst/>
                        </a:rPr>
                        <a:t>מנהל פרויקט- קובי </a:t>
                      </a:r>
                      <a:r>
                        <a:rPr lang="he-IL" sz="1050" dirty="0" err="1">
                          <a:effectLst/>
                        </a:rPr>
                        <a:t>יונסי</a:t>
                      </a:r>
                      <a:endParaRPr lang="en-IL" sz="1050" dirty="0">
                        <a:effectLst/>
                      </a:endParaRPr>
                    </a:p>
                    <a:p>
                      <a:pPr algn="r" rtl="1"/>
                      <a:r>
                        <a:rPr lang="en-US" sz="1050" dirty="0">
                          <a:effectLst/>
                        </a:rPr>
                        <a:t>053-4562789</a:t>
                      </a:r>
                      <a:endParaRPr lang="en-IL" sz="1050" dirty="0">
                        <a:effectLst/>
                      </a:endParaRPr>
                    </a:p>
                    <a:p>
                      <a:pPr algn="r" rtl="1"/>
                      <a:r>
                        <a:rPr lang="en-US" sz="1050" u="sng" dirty="0">
                          <a:effectLst/>
                          <a:hlinkClick r:id="rId2"/>
                        </a:rPr>
                        <a:t>kobi7@gmail.com</a:t>
                      </a:r>
                      <a:endParaRPr lang="en-IL" sz="1050" dirty="0">
                        <a:effectLst/>
                      </a:endParaRPr>
                    </a:p>
                    <a:p>
                      <a:pPr algn="r" rtl="1"/>
                      <a:r>
                        <a:rPr lang="he-IL" sz="1050" dirty="0">
                          <a:effectLst/>
                        </a:rPr>
                        <a:t> 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050" dirty="0">
                          <a:effectLst/>
                        </a:rPr>
                        <a:t>1/1/2022</a:t>
                      </a:r>
                      <a:endParaRPr lang="en-IL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3170" marR="33170" marT="0" marB="0">
                    <a:solidFill>
                      <a:srgbClr val="F0D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51941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859353E-0E25-9092-DDCC-DEA28186A3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5445224"/>
            <a:ext cx="1297285" cy="14394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2E0169-CBAF-F811-729E-D08B393DA5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59" y="6021682"/>
            <a:ext cx="932018" cy="8116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F1F31A-2457-BB44-24E2-31C49A63F0E9}"/>
              </a:ext>
            </a:extLst>
          </p:cNvPr>
          <p:cNvSpPr txBox="1"/>
          <p:nvPr/>
        </p:nvSpPr>
        <p:spPr>
          <a:xfrm rot="1171523">
            <a:off x="4636008" y="6440141"/>
            <a:ext cx="684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dirty="0"/>
              <a:t>סכנה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EB084F-9ED9-479E-56F5-FDCF08C710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1573">
            <a:off x="5837969" y="5963237"/>
            <a:ext cx="275423" cy="27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434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36104"/>
          </a:xfrm>
        </p:spPr>
        <p:txBody>
          <a:bodyPr>
            <a:normAutofit/>
          </a:bodyPr>
          <a:lstStyle/>
          <a:p>
            <a:r>
              <a:rPr lang="he-IL" sz="54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תודה על ההקשבה! </a:t>
            </a:r>
            <a:endParaRPr lang="he-IL" sz="54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79" y="1772816"/>
            <a:ext cx="2086874" cy="2050702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815" y="1628800"/>
            <a:ext cx="2202296" cy="22322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005064"/>
            <a:ext cx="2335014" cy="24477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805" y="3911795"/>
            <a:ext cx="2146476" cy="256490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130677"/>
            <a:ext cx="2338879" cy="23460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059" y="1880828"/>
            <a:ext cx="1952795" cy="17281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72A8C3-C24D-0CCC-1ABF-767AE083EB2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0" b="40550"/>
          <a:stretch/>
        </p:blipFill>
        <p:spPr>
          <a:xfrm rot="19444784">
            <a:off x="4823802" y="2247392"/>
            <a:ext cx="182321" cy="1151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108846-1246-C5CF-7E76-29FF53D385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570818">
            <a:off x="1940441" y="3404542"/>
            <a:ext cx="399472" cy="2520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5B55FE-7A46-4608-5462-87B9668BB4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 flipV="1">
            <a:off x="2082316" y="6165304"/>
            <a:ext cx="257597" cy="1625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3F0ED1-87D1-209C-BA12-D3B9C0B4AE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604739">
            <a:off x="5445888" y="5535561"/>
            <a:ext cx="141415" cy="892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B5128C-F802-293B-90A5-4F0B934003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324901">
            <a:off x="8196119" y="5210555"/>
            <a:ext cx="295235" cy="18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5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91780" y="0"/>
            <a:ext cx="396044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6000" b="1" u="sng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תוכן המצגת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70D00B5-9020-D337-01BA-FFBCC6D802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6842624"/>
              </p:ext>
            </p:extLst>
          </p:nvPr>
        </p:nvGraphicFramePr>
        <p:xfrm>
          <a:off x="431540" y="1412776"/>
          <a:ext cx="8244916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32426CB-75B9-CB07-CA7E-95073ACB8E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0192" y="4437112"/>
            <a:ext cx="2487384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73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91780" y="0"/>
            <a:ext cx="396044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6000" b="1" u="sng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תוכן המצגת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70D00B5-9020-D337-01BA-FFBCC6D802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2814388"/>
              </p:ext>
            </p:extLst>
          </p:nvPr>
        </p:nvGraphicFramePr>
        <p:xfrm>
          <a:off x="503548" y="1412776"/>
          <a:ext cx="8100900" cy="2952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2D531920-68C4-0B54-AB30-58F91BC31D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0192" y="4437112"/>
            <a:ext cx="2486011" cy="24928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43E3F2-129D-0317-15F6-AB55A33539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870494"/>
            <a:ext cx="3528392" cy="385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42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4342" y="0"/>
            <a:ext cx="8229600" cy="1080120"/>
          </a:xfrm>
        </p:spPr>
        <p:txBody>
          <a:bodyPr>
            <a:noAutofit/>
          </a:bodyPr>
          <a:lstStyle/>
          <a:p>
            <a:br>
              <a:rPr lang="he-IL" sz="54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e-IL" sz="60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תיאור המערכת</a:t>
            </a:r>
            <a:br>
              <a:rPr lang="he-IL" sz="54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</a:br>
            <a:r>
              <a:rPr lang="he-IL" sz="3600" b="1" i="1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latin typeface="+mn-lt"/>
                <a:ea typeface="+mn-ea"/>
                <a:cs typeface="+mn-cs"/>
              </a:rPr>
              <a:t>פונקציות עיקריות 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0A44343-D2B7-7D26-1154-70AB56BD0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590" y="1628800"/>
            <a:ext cx="4910079" cy="5038936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B7BA26-2D80-2DA6-BB3A-8DCBCD652C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916832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38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4342" y="0"/>
            <a:ext cx="8229600" cy="1080120"/>
          </a:xfrm>
        </p:spPr>
        <p:txBody>
          <a:bodyPr>
            <a:noAutofit/>
          </a:bodyPr>
          <a:lstStyle/>
          <a:p>
            <a:br>
              <a:rPr lang="he-IL" sz="54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e-IL" sz="60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תיאור המערכת</a:t>
            </a:r>
            <a:br>
              <a:rPr lang="he-IL" sz="54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</a:br>
            <a:r>
              <a:rPr lang="he-IL" sz="3600" b="1" i="1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latin typeface="+mn-lt"/>
                <a:ea typeface="+mn-ea"/>
                <a:cs typeface="+mn-cs"/>
              </a:rPr>
              <a:t>פונקציות עיקריות 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0A44343-D2B7-7D26-1154-70AB56BD0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590" y="1628800"/>
            <a:ext cx="4910079" cy="5038936"/>
          </a:xfrm>
        </p:spPr>
      </p:pic>
      <p:sp>
        <p:nvSpPr>
          <p:cNvPr id="15" name="Callout: Bent Line 14">
            <a:extLst>
              <a:ext uri="{FF2B5EF4-FFF2-40B4-BE49-F238E27FC236}">
                <a16:creationId xmlns:a16="http://schemas.microsoft.com/office/drawing/2014/main" id="{E44F0823-379B-D781-20AB-9243D47CEE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380312" y="3297758"/>
            <a:ext cx="1512168" cy="923330"/>
          </a:xfrm>
          <a:prstGeom prst="borderCallout2">
            <a:avLst>
              <a:gd name="adj1" fmla="val 18750"/>
              <a:gd name="adj2" fmla="val -8333"/>
              <a:gd name="adj3" fmla="val 28978"/>
              <a:gd name="adj4" fmla="val -26375"/>
              <a:gd name="adj5" fmla="val 73303"/>
              <a:gd name="adj6" fmla="val -6119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טיפול בלקוחות מזדמנים</a:t>
            </a:r>
            <a:endParaRPr lang="en-US" sz="14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אפשרות תשלום והזמנה </a:t>
            </a:r>
            <a:endParaRPr lang="en-US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DC35F1-46C4-5619-BD1D-39F931E99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908628"/>
            <a:ext cx="579170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15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4342" y="0"/>
            <a:ext cx="8229600" cy="1080120"/>
          </a:xfrm>
        </p:spPr>
        <p:txBody>
          <a:bodyPr>
            <a:noAutofit/>
          </a:bodyPr>
          <a:lstStyle/>
          <a:p>
            <a:br>
              <a:rPr lang="he-IL" sz="54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e-IL" sz="6000" b="1" u="sng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תיאור המערכת</a:t>
            </a:r>
            <a:br>
              <a:rPr lang="he-IL" sz="54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</a:br>
            <a:r>
              <a:rPr lang="he-IL" sz="3600" b="1" i="1" cap="none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latin typeface="+mn-lt"/>
                <a:ea typeface="+mn-ea"/>
                <a:cs typeface="+mn-cs"/>
              </a:rPr>
              <a:t>פונקציות עיקריות 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0A44343-D2B7-7D26-1154-70AB56BD0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590" y="1628800"/>
            <a:ext cx="4910079" cy="5038936"/>
          </a:xfrm>
        </p:spPr>
      </p:pic>
      <p:sp>
        <p:nvSpPr>
          <p:cNvPr id="15" name="Callout: Bent Line 14">
            <a:extLst>
              <a:ext uri="{FF2B5EF4-FFF2-40B4-BE49-F238E27FC236}">
                <a16:creationId xmlns:a16="http://schemas.microsoft.com/office/drawing/2014/main" id="{E44F0823-379B-D781-20AB-9243D47CEEEA}"/>
              </a:ext>
            </a:extLst>
          </p:cNvPr>
          <p:cNvSpPr/>
          <p:nvPr/>
        </p:nvSpPr>
        <p:spPr>
          <a:xfrm>
            <a:off x="7380312" y="3297758"/>
            <a:ext cx="1512168" cy="923330"/>
          </a:xfrm>
          <a:prstGeom prst="borderCallout2">
            <a:avLst>
              <a:gd name="adj1" fmla="val 18750"/>
              <a:gd name="adj2" fmla="val -8333"/>
              <a:gd name="adj3" fmla="val 28978"/>
              <a:gd name="adj4" fmla="val -26375"/>
              <a:gd name="adj5" fmla="val 73303"/>
              <a:gd name="adj6" fmla="val -6119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טיפול בלקוחות מזדמנים</a:t>
            </a:r>
            <a:endParaRPr lang="en-US" sz="14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אפשרות תשלום והזמנה </a:t>
            </a:r>
            <a:endParaRPr lang="en-US" sz="1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819400EF-2258-9DB4-6FA7-1D11CE885763}"/>
              </a:ext>
            </a:extLst>
          </p:cNvPr>
          <p:cNvSpPr/>
          <p:nvPr/>
        </p:nvSpPr>
        <p:spPr>
          <a:xfrm>
            <a:off x="5940152" y="3403139"/>
            <a:ext cx="792088" cy="504056"/>
          </a:xfrm>
          <a:prstGeom prst="cloudCallout">
            <a:avLst>
              <a:gd name="adj1" fmla="val 65719"/>
              <a:gd name="adj2" fmla="val 85800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050" dirty="0">
                <a:solidFill>
                  <a:schemeClr val="tx1"/>
                </a:solidFill>
              </a:rPr>
              <a:t>וואו </a:t>
            </a:r>
          </a:p>
          <a:p>
            <a:pPr algn="ctr"/>
            <a:r>
              <a:rPr lang="he-IL" sz="1050" dirty="0">
                <a:solidFill>
                  <a:schemeClr val="tx1"/>
                </a:solidFill>
              </a:rPr>
              <a:t>איזה יעיל 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AD635-3A79-F6D5-50A0-FD0974EC5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913341"/>
            <a:ext cx="579170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169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1657</TotalTime>
  <Words>1706</Words>
  <Application>Microsoft Office PowerPoint</Application>
  <PresentationFormat>On-screen Show (4:3)</PresentationFormat>
  <Paragraphs>525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Arial Black</vt:lpstr>
      <vt:lpstr>Calibri</vt:lpstr>
      <vt:lpstr>David</vt:lpstr>
      <vt:lpstr>Rockwell</vt:lpstr>
      <vt:lpstr>Segoe UI</vt:lpstr>
      <vt:lpstr>Times New Roman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תיאור המערכת פונקציות עיקריות </vt:lpstr>
      <vt:lpstr> תיאור המערכת פונקציות עיקריות </vt:lpstr>
      <vt:lpstr> תיאור המערכת פונקציות עיקריות </vt:lpstr>
      <vt:lpstr> תיאור המערכת פונקציות עיקריות </vt:lpstr>
      <vt:lpstr> תיאור המערכת פונקציות עיקריות </vt:lpstr>
      <vt:lpstr> תיאור המערכת פונקציות עיקריות </vt:lpstr>
      <vt:lpstr> תיאור המערכת פונקציות עיקריות </vt:lpstr>
      <vt:lpstr> תיאור המערכת פונקציות עיקריות </vt:lpstr>
      <vt:lpstr> תיאור המערכת פונקציות עיקריות </vt:lpstr>
      <vt:lpstr> תיאור המערכת קצת מושגים</vt:lpstr>
      <vt:lpstr> תיאור המערכת קצת מושגים</vt:lpstr>
      <vt:lpstr> תיאור המערכת קצת מושגים</vt:lpstr>
      <vt:lpstr> תיאור המערכת קצת מושגים</vt:lpstr>
      <vt:lpstr> תיאור המערכת קצת מושגים</vt:lpstr>
      <vt:lpstr> תיאור המערכת קצת מושגים</vt:lpstr>
      <vt:lpstr> תיאור המערכת קצת מושגים</vt:lpstr>
      <vt:lpstr>שיטת עבודה</vt:lpstr>
      <vt:lpstr>שיטת עבודה אסטרטגית הבדיקות</vt:lpstr>
      <vt:lpstr>שיטת עבודה אסטרטגית הבדיקות</vt:lpstr>
      <vt:lpstr>שיטת עבודה לו"ז מתוכנן </vt:lpstr>
      <vt:lpstr>שיטת עבודה קריטריוני כניסה ויציאה</vt:lpstr>
      <vt:lpstr> נושאי המערכת נושאי הבדיקה    </vt:lpstr>
      <vt:lpstr>נושאי המערכת מיפוי ממשקים   </vt:lpstr>
      <vt:lpstr>נושאי המערכת מיפוי ממשקים   </vt:lpstr>
      <vt:lpstr>נושאי המערכת מיפוי ממשקים   </vt:lpstr>
      <vt:lpstr>נושאי המערכת מיפוי ממשקים   </vt:lpstr>
      <vt:lpstr>נושאי המערכת מיפוי ממשקים   </vt:lpstr>
      <vt:lpstr>נושאי המערכת מיפוי ממשקים   </vt:lpstr>
      <vt:lpstr>נושאי המערכת מיפוי ממשקים   </vt:lpstr>
      <vt:lpstr>דרישות וסיכונים דרישות מקדימות</vt:lpstr>
      <vt:lpstr>דרישות וסיכונים ניהול סיכונים</vt:lpstr>
      <vt:lpstr>דרישות וסיכונים ניהול סיכונים</vt:lpstr>
      <vt:lpstr>דרישות וסיכונים ניהול סיכונים</vt:lpstr>
      <vt:lpstr>דרישות וסיכונים ניהול סיכונים</vt:lpstr>
      <vt:lpstr>דרישות וסיכונים ניהול סיכונים</vt:lpstr>
      <vt:lpstr>דרישות וסיכונים ניהול סיכונים</vt:lpstr>
      <vt:lpstr>תודה על ההקשבה!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or dassa</cp:lastModifiedBy>
  <cp:revision>96</cp:revision>
  <dcterms:created xsi:type="dcterms:W3CDTF">2022-11-30T15:40:28Z</dcterms:created>
  <dcterms:modified xsi:type="dcterms:W3CDTF">2022-12-05T14:59:36Z</dcterms:modified>
</cp:coreProperties>
</file>