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6" r:id="rId3"/>
  </p:sldMasterIdLst>
  <p:notesMasterIdLst>
    <p:notesMasterId r:id="rId12"/>
  </p:notesMasterIdLst>
  <p:sldIdLst>
    <p:sldId id="284" r:id="rId4"/>
    <p:sldId id="324" r:id="rId5"/>
    <p:sldId id="276" r:id="rId6"/>
    <p:sldId id="326" r:id="rId7"/>
    <p:sldId id="328" r:id="rId8"/>
    <p:sldId id="329" r:id="rId9"/>
    <p:sldId id="330" r:id="rId10"/>
    <p:sldId id="278"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3" userDrawn="1">
          <p15:clr>
            <a:srgbClr val="A4A3A4"/>
          </p15:clr>
        </p15:guide>
        <p15:guide id="4" pos="72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81F"/>
    <a:srgbClr val="F05A21"/>
    <a:srgbClr val="0DB04A"/>
    <a:srgbClr val="0071BB"/>
    <a:srgbClr val="FBA77E"/>
    <a:srgbClr val="8CDBE5"/>
    <a:srgbClr val="AAC1ED"/>
    <a:srgbClr val="CFC1EC"/>
    <a:srgbClr val="EEC1EB"/>
    <a:srgbClr val="F9B7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3" autoAdjust="0"/>
    <p:restoredTop sz="94660"/>
  </p:normalViewPr>
  <p:slideViewPr>
    <p:cSldViewPr snapToGrid="0" showGuides="1">
      <p:cViewPr>
        <p:scale>
          <a:sx n="77" d="100"/>
          <a:sy n="77" d="100"/>
        </p:scale>
        <p:origin x="1229" y="245"/>
      </p:cViewPr>
      <p:guideLst>
        <p:guide orient="horz" pos="2160"/>
        <p:guide pos="3840"/>
        <p:guide pos="393"/>
        <p:guide pos="72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3435A-763F-49D6-AFBB-84103D7E8B85}" type="datetimeFigureOut">
              <a:rPr lang="id-ID" smtClean="0"/>
              <a:t>21/05/2025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618E4-C675-48BF-9E2A-460526E6F5FF}" type="slidenum">
              <a:rPr lang="id-ID" smtClean="0"/>
              <a:t>‹#›</a:t>
            </a:fld>
            <a:endParaRPr lang="id-ID"/>
          </a:p>
        </p:txBody>
      </p:sp>
    </p:spTree>
    <p:extLst>
      <p:ext uri="{BB962C8B-B14F-4D97-AF65-F5344CB8AC3E}">
        <p14:creationId xmlns:p14="http://schemas.microsoft.com/office/powerpoint/2010/main" val="264091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9A317DE0-45BF-B9C3-D04B-3CE31936A4C6}"/>
            </a:ext>
          </a:extLst>
        </p:cNvPr>
        <p:cNvGrpSpPr/>
        <p:nvPr/>
      </p:nvGrpSpPr>
      <p:grpSpPr>
        <a:xfrm>
          <a:off x="0" y="0"/>
          <a:ext cx="0" cy="0"/>
          <a:chOff x="0" y="0"/>
          <a:chExt cx="0" cy="0"/>
        </a:xfrm>
      </p:grpSpPr>
      <p:sp>
        <p:nvSpPr>
          <p:cNvPr id="239" name="Google Shape;239;p6:notes">
            <a:extLst>
              <a:ext uri="{FF2B5EF4-FFF2-40B4-BE49-F238E27FC236}">
                <a16:creationId xmlns:a16="http://schemas.microsoft.com/office/drawing/2014/main" id="{787ED098-945B-7EC0-E215-7C0D1DA61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6:notes">
            <a:extLst>
              <a:ext uri="{FF2B5EF4-FFF2-40B4-BE49-F238E27FC236}">
                <a16:creationId xmlns:a16="http://schemas.microsoft.com/office/drawing/2014/main" id="{16372C3E-BD4A-18FD-2137-98D1A76D4C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66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a:extLst>
            <a:ext uri="{FF2B5EF4-FFF2-40B4-BE49-F238E27FC236}">
              <a16:creationId xmlns:a16="http://schemas.microsoft.com/office/drawing/2014/main" id="{0B82FEF8-0904-B08B-82C8-38E8F08FA6F9}"/>
            </a:ext>
          </a:extLst>
        </p:cNvPr>
        <p:cNvGrpSpPr/>
        <p:nvPr/>
      </p:nvGrpSpPr>
      <p:grpSpPr>
        <a:xfrm>
          <a:off x="0" y="0"/>
          <a:ext cx="0" cy="0"/>
          <a:chOff x="0" y="0"/>
          <a:chExt cx="0" cy="0"/>
        </a:xfrm>
      </p:grpSpPr>
      <p:sp>
        <p:nvSpPr>
          <p:cNvPr id="239" name="Google Shape;239;p6:notes">
            <a:extLst>
              <a:ext uri="{FF2B5EF4-FFF2-40B4-BE49-F238E27FC236}">
                <a16:creationId xmlns:a16="http://schemas.microsoft.com/office/drawing/2014/main" id="{9BC81FBE-7FDC-5C53-8DE5-F93BE7114B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6:notes">
            <a:extLst>
              <a:ext uri="{FF2B5EF4-FFF2-40B4-BE49-F238E27FC236}">
                <a16:creationId xmlns:a16="http://schemas.microsoft.com/office/drawing/2014/main" id="{28D51EB9-13E3-C474-8AE2-3C47AE34C7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70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71059c2e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71059c2e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E307-5C4E-4B04-9F62-76C2A558AD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A250E266-3BE1-4291-8D86-E49FB9469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467ED17F-B346-40C1-ADE9-0F21579887A7}"/>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A09A69E0-60A9-4930-B606-D8DB294FC7C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5FEC85F-8754-4441-8FB1-533FFCB7DB5F}"/>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89779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2CB9-D242-4F1C-BA50-80A45F685150}"/>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78E9F5C-7375-49AB-A36F-AFFBAE721E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9E314F8-CF52-4E57-A619-FA58C0F270CB}"/>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8B78E743-8103-4370-8EDD-147B1C4F389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AB8E4-0189-4F8E-8D83-86F6BB6BF02E}"/>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192360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CAAAE-6743-438E-9217-BE2F0F2A8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DC225550-9873-428F-A78B-95F7E83F44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B29CB12-9504-4BA7-9AA4-707E5D6094F6}"/>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9AC82843-A9BD-4DE0-847F-9772EBF59F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3BE6502-1CD9-4D59-97C9-8ABB49BCAC46}"/>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2521960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
        <p:nvSpPr>
          <p:cNvPr id="9" name="Google Shape;9;p2"/>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 name="Google Shape;10;p2"/>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90166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7">
  <p:cSld name="Custom Layout 7">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0" y="-17500"/>
            <a:ext cx="12217600" cy="6875600"/>
          </a:xfrm>
          <a:prstGeom prst="rect">
            <a:avLst/>
          </a:prstGeom>
          <a:noFill/>
          <a:ln>
            <a:noFill/>
          </a:ln>
        </p:spPr>
      </p:sp>
      <p:grpSp>
        <p:nvGrpSpPr>
          <p:cNvPr id="14" name="Google Shape;14;p3"/>
          <p:cNvGrpSpPr/>
          <p:nvPr/>
        </p:nvGrpSpPr>
        <p:grpSpPr>
          <a:xfrm>
            <a:off x="1253491" y="1148972"/>
            <a:ext cx="10938869" cy="5709067"/>
            <a:chOff x="0" y="-47625"/>
            <a:chExt cx="4321500" cy="2255419"/>
          </a:xfrm>
        </p:grpSpPr>
        <p:sp>
          <p:nvSpPr>
            <p:cNvPr id="15" name="Google Shape;15;p3"/>
            <p:cNvSpPr/>
            <p:nvPr/>
          </p:nvSpPr>
          <p:spPr>
            <a:xfrm>
              <a:off x="0" y="0"/>
              <a:ext cx="4321387" cy="2207794"/>
            </a:xfrm>
            <a:custGeom>
              <a:avLst/>
              <a:gdLst/>
              <a:ahLst/>
              <a:cxnLst/>
              <a:rect l="l" t="t" r="r" b="b"/>
              <a:pathLst>
                <a:path w="4321387" h="2207794" extrusionOk="0">
                  <a:moveTo>
                    <a:pt x="0" y="0"/>
                  </a:moveTo>
                  <a:lnTo>
                    <a:pt x="4321387" y="0"/>
                  </a:lnTo>
                  <a:lnTo>
                    <a:pt x="4321387" y="2207794"/>
                  </a:lnTo>
                  <a:lnTo>
                    <a:pt x="0" y="2207794"/>
                  </a:ln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 name="Google Shape;16;p3"/>
            <p:cNvSpPr txBox="1"/>
            <p:nvPr/>
          </p:nvSpPr>
          <p:spPr>
            <a:xfrm>
              <a:off x="0" y="-47625"/>
              <a:ext cx="4321500" cy="2255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200">
                <a:solidFill>
                  <a:schemeClr val="dk1"/>
                </a:solidFill>
                <a:latin typeface="Calibri"/>
                <a:ea typeface="Calibri"/>
                <a:cs typeface="Calibri"/>
                <a:sym typeface="Calibri"/>
              </a:endParaRPr>
            </a:p>
          </p:txBody>
        </p:sp>
      </p:grpSp>
      <p:cxnSp>
        <p:nvCxnSpPr>
          <p:cNvPr id="17" name="Google Shape;17;p3"/>
          <p:cNvCxnSpPr/>
          <p:nvPr/>
        </p:nvCxnSpPr>
        <p:spPr>
          <a:xfrm>
            <a:off x="3221545" y="0"/>
            <a:ext cx="4219800" cy="6858000"/>
          </a:xfrm>
          <a:prstGeom prst="straightConnector1">
            <a:avLst/>
          </a:prstGeom>
          <a:noFill/>
          <a:ln w="19050" cap="flat" cmpd="sng">
            <a:solidFill>
              <a:srgbClr val="000000"/>
            </a:solidFill>
            <a:prstDash val="solid"/>
            <a:round/>
            <a:headEnd type="none" w="sm" len="sm"/>
            <a:tailEnd type="none" w="sm" len="sm"/>
          </a:ln>
        </p:spPr>
      </p:cxnSp>
      <p:grpSp>
        <p:nvGrpSpPr>
          <p:cNvPr id="18" name="Google Shape;18;p3"/>
          <p:cNvGrpSpPr/>
          <p:nvPr/>
        </p:nvGrpSpPr>
        <p:grpSpPr>
          <a:xfrm>
            <a:off x="4847513" y="2687130"/>
            <a:ext cx="133463" cy="133463"/>
            <a:chOff x="0" y="0"/>
            <a:chExt cx="812800" cy="812800"/>
          </a:xfrm>
        </p:grpSpPr>
        <p:sp>
          <p:nvSpPr>
            <p:cNvPr id="19" name="Google Shape;19;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 name="Google Shape;20;p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200">
                <a:solidFill>
                  <a:schemeClr val="dk1"/>
                </a:solidFill>
                <a:latin typeface="Calibri"/>
                <a:ea typeface="Calibri"/>
                <a:cs typeface="Calibri"/>
                <a:sym typeface="Calibri"/>
              </a:endParaRPr>
            </a:p>
          </p:txBody>
        </p:sp>
      </p:grpSp>
      <p:grpSp>
        <p:nvGrpSpPr>
          <p:cNvPr id="21" name="Google Shape;21;p3"/>
          <p:cNvGrpSpPr/>
          <p:nvPr/>
        </p:nvGrpSpPr>
        <p:grpSpPr>
          <a:xfrm>
            <a:off x="5839087" y="4267659"/>
            <a:ext cx="133463" cy="133463"/>
            <a:chOff x="0" y="0"/>
            <a:chExt cx="812800" cy="812800"/>
          </a:xfrm>
        </p:grpSpPr>
        <p:sp>
          <p:nvSpPr>
            <p:cNvPr id="22" name="Google Shape;22;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3" name="Google Shape;23;p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200">
                <a:solidFill>
                  <a:schemeClr val="dk1"/>
                </a:solidFill>
                <a:latin typeface="Calibri"/>
                <a:ea typeface="Calibri"/>
                <a:cs typeface="Calibri"/>
                <a:sym typeface="Calibri"/>
              </a:endParaRPr>
            </a:p>
          </p:txBody>
        </p:sp>
      </p:grpSp>
      <p:grpSp>
        <p:nvGrpSpPr>
          <p:cNvPr id="24" name="Google Shape;24;p3"/>
          <p:cNvGrpSpPr/>
          <p:nvPr/>
        </p:nvGrpSpPr>
        <p:grpSpPr>
          <a:xfrm>
            <a:off x="6778310" y="5849595"/>
            <a:ext cx="133463" cy="133463"/>
            <a:chOff x="0" y="0"/>
            <a:chExt cx="812800" cy="812800"/>
          </a:xfrm>
        </p:grpSpPr>
        <p:sp>
          <p:nvSpPr>
            <p:cNvPr id="25" name="Google Shape;25;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6" name="Google Shape;26;p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200">
                <a:solidFill>
                  <a:schemeClr val="dk1"/>
                </a:solidFill>
                <a:latin typeface="Calibri"/>
                <a:ea typeface="Calibri"/>
                <a:cs typeface="Calibri"/>
                <a:sym typeface="Calibri"/>
              </a:endParaRPr>
            </a:p>
          </p:txBody>
        </p:sp>
      </p:grpSp>
      <p:sp>
        <p:nvSpPr>
          <p:cNvPr id="27" name="Google Shape;27;p3"/>
          <p:cNvSpPr txBox="1">
            <a:spLocks noGrp="1"/>
          </p:cNvSpPr>
          <p:nvPr>
            <p:ph type="title"/>
          </p:nvPr>
        </p:nvSpPr>
        <p:spPr>
          <a:xfrm>
            <a:off x="4489251" y="5383584"/>
            <a:ext cx="1684400" cy="7110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subTitle" idx="1"/>
          </p:nvPr>
        </p:nvSpPr>
        <p:spPr>
          <a:xfrm>
            <a:off x="4484500" y="6201733"/>
            <a:ext cx="1881400" cy="3610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29" name="Google Shape;29;p3"/>
          <p:cNvSpPr txBox="1">
            <a:spLocks noGrp="1"/>
          </p:cNvSpPr>
          <p:nvPr>
            <p:ph type="body" idx="3"/>
          </p:nvPr>
        </p:nvSpPr>
        <p:spPr>
          <a:xfrm>
            <a:off x="7273633" y="5567333"/>
            <a:ext cx="2548600" cy="5798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30" name="Google Shape;30;p3"/>
          <p:cNvSpPr txBox="1">
            <a:spLocks noGrp="1"/>
          </p:cNvSpPr>
          <p:nvPr>
            <p:ph type="title" idx="4"/>
          </p:nvPr>
        </p:nvSpPr>
        <p:spPr>
          <a:xfrm>
            <a:off x="3573633" y="3745517"/>
            <a:ext cx="1684400" cy="7110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subTitle" idx="5"/>
          </p:nvPr>
        </p:nvSpPr>
        <p:spPr>
          <a:xfrm>
            <a:off x="3568884" y="4563667"/>
            <a:ext cx="1881400" cy="3610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32" name="Google Shape;32;p3"/>
          <p:cNvSpPr txBox="1">
            <a:spLocks noGrp="1"/>
          </p:cNvSpPr>
          <p:nvPr>
            <p:ph type="body" idx="6"/>
          </p:nvPr>
        </p:nvSpPr>
        <p:spPr>
          <a:xfrm>
            <a:off x="6358017" y="3929267"/>
            <a:ext cx="2548600" cy="5798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33" name="Google Shape;33;p3"/>
          <p:cNvSpPr txBox="1">
            <a:spLocks noGrp="1"/>
          </p:cNvSpPr>
          <p:nvPr>
            <p:ph type="title" idx="7"/>
          </p:nvPr>
        </p:nvSpPr>
        <p:spPr>
          <a:xfrm>
            <a:off x="2667333" y="2106033"/>
            <a:ext cx="1684400" cy="7110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
          <p:cNvSpPr txBox="1">
            <a:spLocks noGrp="1"/>
          </p:cNvSpPr>
          <p:nvPr>
            <p:ph type="subTitle" idx="8"/>
          </p:nvPr>
        </p:nvSpPr>
        <p:spPr>
          <a:xfrm>
            <a:off x="2662584" y="2924184"/>
            <a:ext cx="1881400" cy="3610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35" name="Google Shape;35;p3"/>
          <p:cNvSpPr txBox="1">
            <a:spLocks noGrp="1"/>
          </p:cNvSpPr>
          <p:nvPr>
            <p:ph type="body" idx="9"/>
          </p:nvPr>
        </p:nvSpPr>
        <p:spPr>
          <a:xfrm>
            <a:off x="5451717" y="2289784"/>
            <a:ext cx="2548600" cy="5798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36" name="Google Shape;36;p3"/>
          <p:cNvSpPr txBox="1">
            <a:spLocks noGrp="1"/>
          </p:cNvSpPr>
          <p:nvPr>
            <p:ph type="title" idx="13"/>
          </p:nvPr>
        </p:nvSpPr>
        <p:spPr>
          <a:xfrm>
            <a:off x="8925151" y="2432567"/>
            <a:ext cx="2548600" cy="1268800"/>
          </a:xfrm>
          <a:prstGeom prst="rect">
            <a:avLst/>
          </a:prstGeom>
        </p:spPr>
        <p:txBody>
          <a:bodyPr spcFirstLastPara="1" wrap="square" lIns="91425" tIns="45700" rIns="91425" bIns="45700" anchor="t" anchorCtr="0">
            <a:normAutofit/>
          </a:bodyPr>
          <a:lstStyle>
            <a:lvl1pPr lvl="0" algn="r">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595809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6">
  <p:cSld name="Custom Layout 6">
    <p:spTree>
      <p:nvGrpSpPr>
        <p:cNvPr id="1" name="Shape 37"/>
        <p:cNvGrpSpPr/>
        <p:nvPr/>
      </p:nvGrpSpPr>
      <p:grpSpPr>
        <a:xfrm>
          <a:off x="0" y="0"/>
          <a:ext cx="0" cy="0"/>
          <a:chOff x="0" y="0"/>
          <a:chExt cx="0" cy="0"/>
        </a:xfrm>
      </p:grpSpPr>
      <p:sp>
        <p:nvSpPr>
          <p:cNvPr id="38" name="Google Shape;38;p4"/>
          <p:cNvSpPr>
            <a:spLocks noGrp="1"/>
          </p:cNvSpPr>
          <p:nvPr>
            <p:ph type="pic" idx="2"/>
          </p:nvPr>
        </p:nvSpPr>
        <p:spPr>
          <a:xfrm>
            <a:off x="700017" y="3445400"/>
            <a:ext cx="2604600" cy="1259800"/>
          </a:xfrm>
          <a:prstGeom prst="rect">
            <a:avLst/>
          </a:prstGeom>
          <a:noFill/>
          <a:ln>
            <a:noFill/>
          </a:ln>
        </p:spPr>
      </p:sp>
      <p:sp>
        <p:nvSpPr>
          <p:cNvPr id="39" name="Google Shape;39;p4"/>
          <p:cNvSpPr>
            <a:spLocks noGrp="1"/>
          </p:cNvSpPr>
          <p:nvPr>
            <p:ph type="pic" idx="3"/>
          </p:nvPr>
        </p:nvSpPr>
        <p:spPr>
          <a:xfrm>
            <a:off x="3392184" y="2121933"/>
            <a:ext cx="2607800" cy="2607800"/>
          </a:xfrm>
          <a:prstGeom prst="rect">
            <a:avLst/>
          </a:prstGeom>
          <a:noFill/>
          <a:ln>
            <a:noFill/>
          </a:ln>
        </p:spPr>
      </p:sp>
      <p:sp>
        <p:nvSpPr>
          <p:cNvPr id="40" name="Google Shape;40;p4"/>
          <p:cNvSpPr>
            <a:spLocks noGrp="1"/>
          </p:cNvSpPr>
          <p:nvPr>
            <p:ph type="pic" idx="4"/>
          </p:nvPr>
        </p:nvSpPr>
        <p:spPr>
          <a:xfrm>
            <a:off x="6157984" y="448451"/>
            <a:ext cx="3945200" cy="1544000"/>
          </a:xfrm>
          <a:prstGeom prst="rect">
            <a:avLst/>
          </a:prstGeom>
          <a:noFill/>
          <a:ln>
            <a:noFill/>
          </a:ln>
        </p:spPr>
      </p:sp>
      <p:sp>
        <p:nvSpPr>
          <p:cNvPr id="41" name="Google Shape;41;p4"/>
          <p:cNvSpPr>
            <a:spLocks noGrp="1"/>
          </p:cNvSpPr>
          <p:nvPr>
            <p:ph type="pic" idx="5"/>
          </p:nvPr>
        </p:nvSpPr>
        <p:spPr>
          <a:xfrm>
            <a:off x="6165225" y="2125109"/>
            <a:ext cx="2576400" cy="2576400"/>
          </a:xfrm>
          <a:prstGeom prst="rect">
            <a:avLst/>
          </a:prstGeom>
          <a:noFill/>
          <a:ln>
            <a:noFill/>
          </a:ln>
        </p:spPr>
      </p:sp>
      <p:sp>
        <p:nvSpPr>
          <p:cNvPr id="42" name="Google Shape;42;p4"/>
          <p:cNvSpPr>
            <a:spLocks noGrp="1"/>
          </p:cNvSpPr>
          <p:nvPr>
            <p:ph type="pic" idx="6"/>
          </p:nvPr>
        </p:nvSpPr>
        <p:spPr>
          <a:xfrm>
            <a:off x="8891033" y="2121933"/>
            <a:ext cx="2604600" cy="1246000"/>
          </a:xfrm>
          <a:prstGeom prst="rect">
            <a:avLst/>
          </a:prstGeom>
          <a:noFill/>
          <a:ln>
            <a:noFill/>
          </a:ln>
        </p:spPr>
      </p:sp>
      <p:sp>
        <p:nvSpPr>
          <p:cNvPr id="43" name="Google Shape;43;p4"/>
          <p:cNvSpPr>
            <a:spLocks noGrp="1"/>
          </p:cNvSpPr>
          <p:nvPr>
            <p:ph type="pic" idx="7"/>
          </p:nvPr>
        </p:nvSpPr>
        <p:spPr>
          <a:xfrm>
            <a:off x="2070551" y="4867317"/>
            <a:ext cx="3945200" cy="1544000"/>
          </a:xfrm>
          <a:prstGeom prst="rect">
            <a:avLst/>
          </a:prstGeom>
          <a:noFill/>
          <a:ln>
            <a:noFill/>
          </a:ln>
        </p:spPr>
      </p:sp>
      <p:sp>
        <p:nvSpPr>
          <p:cNvPr id="44" name="Google Shape;44;p4"/>
          <p:cNvSpPr txBox="1">
            <a:spLocks noGrp="1"/>
          </p:cNvSpPr>
          <p:nvPr>
            <p:ph type="title"/>
          </p:nvPr>
        </p:nvSpPr>
        <p:spPr>
          <a:xfrm>
            <a:off x="8399751" y="5856051"/>
            <a:ext cx="3073600" cy="552400"/>
          </a:xfrm>
          <a:prstGeom prst="rect">
            <a:avLst/>
          </a:prstGeom>
        </p:spPr>
        <p:txBody>
          <a:bodyPr spcFirstLastPara="1" wrap="square" lIns="91425" tIns="45700" rIns="91425" bIns="45700" anchor="t" anchorCtr="0">
            <a:normAutofit/>
          </a:bodyPr>
          <a:lstStyle>
            <a:lvl1pPr lvl="0" algn="r">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
          <p:cNvSpPr txBox="1">
            <a:spLocks noGrp="1"/>
          </p:cNvSpPr>
          <p:nvPr>
            <p:ph type="body" idx="1"/>
          </p:nvPr>
        </p:nvSpPr>
        <p:spPr>
          <a:xfrm>
            <a:off x="700017" y="317200"/>
            <a:ext cx="3073600" cy="6890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Tree>
    <p:extLst>
      <p:ext uri="{BB962C8B-B14F-4D97-AF65-F5344CB8AC3E}">
        <p14:creationId xmlns:p14="http://schemas.microsoft.com/office/powerpoint/2010/main" val="336567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5">
  <p:cSld name="Custom Layout 5">
    <p:spTree>
      <p:nvGrpSpPr>
        <p:cNvPr id="1" name="Shape 46"/>
        <p:cNvGrpSpPr/>
        <p:nvPr/>
      </p:nvGrpSpPr>
      <p:grpSpPr>
        <a:xfrm>
          <a:off x="0" y="0"/>
          <a:ext cx="0" cy="0"/>
          <a:chOff x="0" y="0"/>
          <a:chExt cx="0" cy="0"/>
        </a:xfrm>
      </p:grpSpPr>
      <p:sp>
        <p:nvSpPr>
          <p:cNvPr id="47" name="Google Shape;47;p5"/>
          <p:cNvSpPr>
            <a:spLocks noGrp="1"/>
          </p:cNvSpPr>
          <p:nvPr>
            <p:ph type="pic" idx="2"/>
          </p:nvPr>
        </p:nvSpPr>
        <p:spPr>
          <a:xfrm>
            <a:off x="-803651" y="1338784"/>
            <a:ext cx="3166200" cy="4857000"/>
          </a:xfrm>
          <a:prstGeom prst="rect">
            <a:avLst/>
          </a:prstGeom>
          <a:noFill/>
          <a:ln>
            <a:noFill/>
          </a:ln>
        </p:spPr>
      </p:sp>
      <p:grpSp>
        <p:nvGrpSpPr>
          <p:cNvPr id="48" name="Google Shape;48;p5"/>
          <p:cNvGrpSpPr/>
          <p:nvPr/>
        </p:nvGrpSpPr>
        <p:grpSpPr>
          <a:xfrm>
            <a:off x="7305684" y="-352772"/>
            <a:ext cx="3876637" cy="2177965"/>
            <a:chOff x="0" y="-47625"/>
            <a:chExt cx="1531501" cy="860425"/>
          </a:xfrm>
        </p:grpSpPr>
        <p:sp>
          <p:nvSpPr>
            <p:cNvPr id="49" name="Google Shape;49;p5"/>
            <p:cNvSpPr/>
            <p:nvPr/>
          </p:nvSpPr>
          <p:spPr>
            <a:xfrm>
              <a:off x="0" y="0"/>
              <a:ext cx="1531501" cy="812800"/>
            </a:xfrm>
            <a:custGeom>
              <a:avLst/>
              <a:gdLst/>
              <a:ahLst/>
              <a:cxnLst/>
              <a:rect l="l" t="t" r="r" b="b"/>
              <a:pathLst>
                <a:path w="1531501" h="812800" extrusionOk="0">
                  <a:moveTo>
                    <a:pt x="0" y="0"/>
                  </a:moveTo>
                  <a:lnTo>
                    <a:pt x="1531501" y="0"/>
                  </a:lnTo>
                  <a:lnTo>
                    <a:pt x="1531501" y="812800"/>
                  </a:lnTo>
                  <a:lnTo>
                    <a:pt x="0" y="812800"/>
                  </a:ln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0" name="Google Shape;50;p5"/>
            <p:cNvSpPr txBox="1"/>
            <p:nvPr/>
          </p:nvSpPr>
          <p:spPr>
            <a:xfrm>
              <a:off x="0" y="-47625"/>
              <a:ext cx="1531500" cy="860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200">
                <a:solidFill>
                  <a:schemeClr val="dk1"/>
                </a:solidFill>
                <a:latin typeface="Calibri"/>
                <a:ea typeface="Calibri"/>
                <a:cs typeface="Calibri"/>
                <a:sym typeface="Calibri"/>
              </a:endParaRPr>
            </a:p>
          </p:txBody>
        </p:sp>
      </p:grpSp>
      <p:grpSp>
        <p:nvGrpSpPr>
          <p:cNvPr id="51" name="Google Shape;51;p5"/>
          <p:cNvGrpSpPr/>
          <p:nvPr/>
        </p:nvGrpSpPr>
        <p:grpSpPr>
          <a:xfrm>
            <a:off x="5449783" y="5983070"/>
            <a:ext cx="5732560" cy="2177965"/>
            <a:chOff x="0" y="-47625"/>
            <a:chExt cx="2264700" cy="860425"/>
          </a:xfrm>
        </p:grpSpPr>
        <p:sp>
          <p:nvSpPr>
            <p:cNvPr id="52" name="Google Shape;52;p5"/>
            <p:cNvSpPr/>
            <p:nvPr/>
          </p:nvSpPr>
          <p:spPr>
            <a:xfrm>
              <a:off x="0" y="0"/>
              <a:ext cx="2264697" cy="812800"/>
            </a:xfrm>
            <a:custGeom>
              <a:avLst/>
              <a:gdLst/>
              <a:ahLst/>
              <a:cxnLst/>
              <a:rect l="l" t="t" r="r" b="b"/>
              <a:pathLst>
                <a:path w="2264697" h="812800" extrusionOk="0">
                  <a:moveTo>
                    <a:pt x="0" y="0"/>
                  </a:moveTo>
                  <a:lnTo>
                    <a:pt x="2264697" y="0"/>
                  </a:lnTo>
                  <a:lnTo>
                    <a:pt x="2264697" y="812800"/>
                  </a:lnTo>
                  <a:lnTo>
                    <a:pt x="0" y="812800"/>
                  </a:lnTo>
                  <a:close/>
                </a:path>
              </a:pathLst>
            </a:custGeom>
            <a:solidFill>
              <a:srgbClr val="F0F0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3" name="Google Shape;53;p5"/>
            <p:cNvSpPr txBox="1"/>
            <p:nvPr/>
          </p:nvSpPr>
          <p:spPr>
            <a:xfrm>
              <a:off x="0" y="-47625"/>
              <a:ext cx="2264700" cy="860400"/>
            </a:xfrm>
            <a:prstGeom prst="rect">
              <a:avLst/>
            </a:prstGeom>
            <a:noFill/>
            <a:ln>
              <a:noFill/>
            </a:ln>
          </p:spPr>
          <p:txBody>
            <a:bodyPr spcFirstLastPara="1" wrap="square" lIns="50800" tIns="50800" rIns="50800" bIns="50800" anchor="ctr" anchorCtr="0">
              <a:noAutofit/>
            </a:bodyPr>
            <a:lstStyle/>
            <a:p>
              <a:pPr marL="0" marR="0" lvl="0" indent="0" algn="ctr" rtl="0">
                <a:lnSpc>
                  <a:spcPct val="163333"/>
                </a:lnSpc>
                <a:spcBef>
                  <a:spcPts val="0"/>
                </a:spcBef>
                <a:spcAft>
                  <a:spcPts val="0"/>
                </a:spcAft>
                <a:buNone/>
              </a:pPr>
              <a:endParaRPr sz="1200">
                <a:solidFill>
                  <a:schemeClr val="dk1"/>
                </a:solidFill>
                <a:latin typeface="Calibri"/>
                <a:ea typeface="Calibri"/>
                <a:cs typeface="Calibri"/>
                <a:sym typeface="Calibri"/>
              </a:endParaRPr>
            </a:p>
          </p:txBody>
        </p:sp>
      </p:grpSp>
      <p:sp>
        <p:nvSpPr>
          <p:cNvPr id="54" name="Google Shape;54;p5"/>
          <p:cNvSpPr txBox="1">
            <a:spLocks noGrp="1"/>
          </p:cNvSpPr>
          <p:nvPr>
            <p:ph type="subTitle" idx="1"/>
          </p:nvPr>
        </p:nvSpPr>
        <p:spPr>
          <a:xfrm>
            <a:off x="4941367" y="4609283"/>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55" name="Google Shape;55;p5"/>
          <p:cNvSpPr txBox="1">
            <a:spLocks noGrp="1"/>
          </p:cNvSpPr>
          <p:nvPr>
            <p:ph type="body" idx="3"/>
          </p:nvPr>
        </p:nvSpPr>
        <p:spPr>
          <a:xfrm>
            <a:off x="4941367" y="5214684"/>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56" name="Google Shape;56;p5"/>
          <p:cNvSpPr txBox="1">
            <a:spLocks noGrp="1"/>
          </p:cNvSpPr>
          <p:nvPr>
            <p:ph type="body" idx="4"/>
          </p:nvPr>
        </p:nvSpPr>
        <p:spPr>
          <a:xfrm>
            <a:off x="1536517" y="3810317"/>
            <a:ext cx="2688600" cy="20782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57" name="Google Shape;57;p5"/>
          <p:cNvSpPr txBox="1">
            <a:spLocks noGrp="1"/>
          </p:cNvSpPr>
          <p:nvPr>
            <p:ph type="title"/>
          </p:nvPr>
        </p:nvSpPr>
        <p:spPr>
          <a:xfrm>
            <a:off x="1536517" y="1996067"/>
            <a:ext cx="2767200" cy="15422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
          <p:cNvSpPr txBox="1">
            <a:spLocks noGrp="1"/>
          </p:cNvSpPr>
          <p:nvPr>
            <p:ph type="subTitle" idx="5"/>
          </p:nvPr>
        </p:nvSpPr>
        <p:spPr>
          <a:xfrm>
            <a:off x="4941367" y="3253079"/>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59" name="Google Shape;59;p5"/>
          <p:cNvSpPr txBox="1">
            <a:spLocks noGrp="1"/>
          </p:cNvSpPr>
          <p:nvPr>
            <p:ph type="body" idx="6"/>
          </p:nvPr>
        </p:nvSpPr>
        <p:spPr>
          <a:xfrm>
            <a:off x="4941367" y="3858480"/>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60" name="Google Shape;60;p5"/>
          <p:cNvSpPr txBox="1">
            <a:spLocks noGrp="1"/>
          </p:cNvSpPr>
          <p:nvPr>
            <p:ph type="subTitle" idx="7"/>
          </p:nvPr>
        </p:nvSpPr>
        <p:spPr>
          <a:xfrm>
            <a:off x="4941367" y="1896876"/>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61" name="Google Shape;61;p5"/>
          <p:cNvSpPr txBox="1">
            <a:spLocks noGrp="1"/>
          </p:cNvSpPr>
          <p:nvPr>
            <p:ph type="body" idx="8"/>
          </p:nvPr>
        </p:nvSpPr>
        <p:spPr>
          <a:xfrm>
            <a:off x="4941367" y="2502277"/>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62" name="Google Shape;62;p5"/>
          <p:cNvSpPr txBox="1">
            <a:spLocks noGrp="1"/>
          </p:cNvSpPr>
          <p:nvPr>
            <p:ph type="subTitle" idx="9"/>
          </p:nvPr>
        </p:nvSpPr>
        <p:spPr>
          <a:xfrm>
            <a:off x="8650517" y="4708465"/>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63" name="Google Shape;63;p5"/>
          <p:cNvSpPr txBox="1">
            <a:spLocks noGrp="1"/>
          </p:cNvSpPr>
          <p:nvPr>
            <p:ph type="body" idx="13"/>
          </p:nvPr>
        </p:nvSpPr>
        <p:spPr>
          <a:xfrm>
            <a:off x="8650517" y="5313867"/>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64" name="Google Shape;64;p5"/>
          <p:cNvSpPr txBox="1">
            <a:spLocks noGrp="1"/>
          </p:cNvSpPr>
          <p:nvPr>
            <p:ph type="subTitle" idx="14"/>
          </p:nvPr>
        </p:nvSpPr>
        <p:spPr>
          <a:xfrm>
            <a:off x="8650517" y="3352263"/>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65" name="Google Shape;65;p5"/>
          <p:cNvSpPr txBox="1">
            <a:spLocks noGrp="1"/>
          </p:cNvSpPr>
          <p:nvPr>
            <p:ph type="body" idx="15"/>
          </p:nvPr>
        </p:nvSpPr>
        <p:spPr>
          <a:xfrm>
            <a:off x="8650517" y="3957664"/>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66" name="Google Shape;66;p5"/>
          <p:cNvSpPr txBox="1">
            <a:spLocks noGrp="1"/>
          </p:cNvSpPr>
          <p:nvPr>
            <p:ph type="subTitle" idx="16"/>
          </p:nvPr>
        </p:nvSpPr>
        <p:spPr>
          <a:xfrm>
            <a:off x="8650517" y="1996059"/>
            <a:ext cx="2482800" cy="463400"/>
          </a:xfrm>
          <a:prstGeom prst="rect">
            <a:avLst/>
          </a:prstGeom>
        </p:spPr>
        <p:txBody>
          <a:bodyPr spcFirstLastPara="1" wrap="square" lIns="91425" tIns="45700" rIns="91425" bIns="45700" anchor="t" anchorCtr="0">
            <a:normAutofit/>
          </a:bodyPr>
          <a:lstStyle>
            <a:lvl1pPr lvl="0">
              <a:spcBef>
                <a:spcPts val="427"/>
              </a:spcBef>
              <a:spcAft>
                <a:spcPts val="0"/>
              </a:spcAft>
              <a:buSzPts val="3000"/>
              <a:buNone/>
              <a:defRPr/>
            </a:lvl1pPr>
            <a:lvl2pPr lvl="1">
              <a:spcBef>
                <a:spcPts val="373"/>
              </a:spcBef>
              <a:spcAft>
                <a:spcPts val="0"/>
              </a:spcAft>
              <a:buSzPts val="2100"/>
              <a:buNone/>
              <a:defRPr/>
            </a:lvl2pPr>
            <a:lvl3pPr lvl="2">
              <a:spcBef>
                <a:spcPts val="320"/>
              </a:spcBef>
              <a:spcAft>
                <a:spcPts val="0"/>
              </a:spcAft>
              <a:buSzPts val="2100"/>
              <a:buNone/>
              <a:defRPr/>
            </a:lvl3pPr>
            <a:lvl4pPr lvl="3">
              <a:spcBef>
                <a:spcPts val="267"/>
              </a:spcBef>
              <a:spcAft>
                <a:spcPts val="0"/>
              </a:spcAft>
              <a:buSzPts val="2100"/>
              <a:buNone/>
              <a:defRPr/>
            </a:lvl4pPr>
            <a:lvl5pPr lvl="4">
              <a:spcBef>
                <a:spcPts val="267"/>
              </a:spcBef>
              <a:spcAft>
                <a:spcPts val="0"/>
              </a:spcAft>
              <a:buSzPts val="2100"/>
              <a:buNone/>
              <a:defRPr/>
            </a:lvl5pPr>
            <a:lvl6pPr lvl="5">
              <a:spcBef>
                <a:spcPts val="267"/>
              </a:spcBef>
              <a:spcAft>
                <a:spcPts val="0"/>
              </a:spcAft>
              <a:buSzPts val="2100"/>
              <a:buNone/>
              <a:defRPr/>
            </a:lvl6pPr>
            <a:lvl7pPr lvl="6">
              <a:spcBef>
                <a:spcPts val="267"/>
              </a:spcBef>
              <a:spcAft>
                <a:spcPts val="0"/>
              </a:spcAft>
              <a:buSzPts val="2100"/>
              <a:buNone/>
              <a:defRPr/>
            </a:lvl7pPr>
            <a:lvl8pPr lvl="7">
              <a:spcBef>
                <a:spcPts val="267"/>
              </a:spcBef>
              <a:spcAft>
                <a:spcPts val="0"/>
              </a:spcAft>
              <a:buSzPts val="2100"/>
              <a:buNone/>
              <a:defRPr/>
            </a:lvl8pPr>
            <a:lvl9pPr lvl="8">
              <a:spcBef>
                <a:spcPts val="267"/>
              </a:spcBef>
              <a:spcAft>
                <a:spcPts val="0"/>
              </a:spcAft>
              <a:buSzPts val="2100"/>
              <a:buNone/>
              <a:defRPr/>
            </a:lvl9pPr>
          </a:lstStyle>
          <a:p>
            <a:endParaRPr/>
          </a:p>
        </p:txBody>
      </p:sp>
      <p:sp>
        <p:nvSpPr>
          <p:cNvPr id="67" name="Google Shape;67;p5"/>
          <p:cNvSpPr txBox="1">
            <a:spLocks noGrp="1"/>
          </p:cNvSpPr>
          <p:nvPr>
            <p:ph type="body" idx="17"/>
          </p:nvPr>
        </p:nvSpPr>
        <p:spPr>
          <a:xfrm>
            <a:off x="8650517" y="2601460"/>
            <a:ext cx="2531800" cy="608800"/>
          </a:xfrm>
          <a:prstGeom prst="rect">
            <a:avLst/>
          </a:prstGeom>
        </p:spPr>
        <p:txBody>
          <a:bodyPr spcFirstLastPara="1" wrap="square" lIns="91425" tIns="45700" rIns="91425" bIns="45700" anchor="t" anchorCtr="0">
            <a:normAutofit/>
          </a:bodyPr>
          <a:lstStyle>
            <a:lvl1pPr marL="304792" lvl="0" indent="-279393">
              <a:spcBef>
                <a:spcPts val="427"/>
              </a:spcBef>
              <a:spcAft>
                <a:spcPts val="0"/>
              </a:spcAft>
              <a:buSzPts val="3000"/>
              <a:buChar char="•"/>
              <a:defRPr/>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Tree>
    <p:extLst>
      <p:ext uri="{BB962C8B-B14F-4D97-AF65-F5344CB8AC3E}">
        <p14:creationId xmlns:p14="http://schemas.microsoft.com/office/powerpoint/2010/main" val="1418675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4">
  <p:cSld name="Custom Layout 4">
    <p:spTree>
      <p:nvGrpSpPr>
        <p:cNvPr id="1" name="Shape 68"/>
        <p:cNvGrpSpPr/>
        <p:nvPr/>
      </p:nvGrpSpPr>
      <p:grpSpPr>
        <a:xfrm>
          <a:off x="0" y="0"/>
          <a:ext cx="0" cy="0"/>
          <a:chOff x="0" y="0"/>
          <a:chExt cx="0" cy="0"/>
        </a:xfrm>
      </p:grpSpPr>
      <p:sp>
        <p:nvSpPr>
          <p:cNvPr id="69" name="Google Shape;69;p6"/>
          <p:cNvSpPr>
            <a:spLocks noGrp="1"/>
          </p:cNvSpPr>
          <p:nvPr>
            <p:ph type="pic" idx="2"/>
          </p:nvPr>
        </p:nvSpPr>
        <p:spPr>
          <a:xfrm>
            <a:off x="-230317" y="-13133"/>
            <a:ext cx="2807200" cy="4120400"/>
          </a:xfrm>
          <a:prstGeom prst="rect">
            <a:avLst/>
          </a:prstGeom>
          <a:noFill/>
          <a:ln>
            <a:noFill/>
          </a:ln>
        </p:spPr>
      </p:sp>
      <p:sp>
        <p:nvSpPr>
          <p:cNvPr id="70" name="Google Shape;70;p6"/>
          <p:cNvSpPr>
            <a:spLocks noGrp="1"/>
          </p:cNvSpPr>
          <p:nvPr>
            <p:ph type="pic" idx="3"/>
          </p:nvPr>
        </p:nvSpPr>
        <p:spPr>
          <a:xfrm>
            <a:off x="8730367" y="3942817"/>
            <a:ext cx="3461600" cy="1801600"/>
          </a:xfrm>
          <a:prstGeom prst="rect">
            <a:avLst/>
          </a:prstGeom>
          <a:noFill/>
          <a:ln>
            <a:noFill/>
          </a:ln>
        </p:spPr>
      </p:sp>
      <p:grpSp>
        <p:nvGrpSpPr>
          <p:cNvPr id="71" name="Google Shape;71;p6"/>
          <p:cNvGrpSpPr/>
          <p:nvPr/>
        </p:nvGrpSpPr>
        <p:grpSpPr>
          <a:xfrm>
            <a:off x="4433968" y="3471734"/>
            <a:ext cx="449587" cy="449587"/>
            <a:chOff x="0" y="0"/>
            <a:chExt cx="812800" cy="812800"/>
          </a:xfrm>
        </p:grpSpPr>
        <p:sp>
          <p:nvSpPr>
            <p:cNvPr id="72" name="Google Shape;72;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3" name="Google Shape;73;p6"/>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200">
                <a:solidFill>
                  <a:schemeClr val="dk1"/>
                </a:solidFill>
                <a:latin typeface="Calibri"/>
                <a:ea typeface="Calibri"/>
                <a:cs typeface="Calibri"/>
                <a:sym typeface="Calibri"/>
              </a:endParaRPr>
            </a:p>
          </p:txBody>
        </p:sp>
      </p:grpSp>
      <p:grpSp>
        <p:nvGrpSpPr>
          <p:cNvPr id="74" name="Google Shape;74;p6"/>
          <p:cNvGrpSpPr/>
          <p:nvPr/>
        </p:nvGrpSpPr>
        <p:grpSpPr>
          <a:xfrm>
            <a:off x="6888607" y="3934640"/>
            <a:ext cx="449587" cy="449587"/>
            <a:chOff x="0" y="0"/>
            <a:chExt cx="812800" cy="812800"/>
          </a:xfrm>
        </p:grpSpPr>
        <p:sp>
          <p:nvSpPr>
            <p:cNvPr id="75" name="Google Shape;75;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76" name="Google Shape;76;p6"/>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200">
                <a:solidFill>
                  <a:schemeClr val="dk1"/>
                </a:solidFill>
                <a:latin typeface="Calibri"/>
                <a:ea typeface="Calibri"/>
                <a:cs typeface="Calibri"/>
                <a:sym typeface="Calibri"/>
              </a:endParaRPr>
            </a:p>
          </p:txBody>
        </p:sp>
      </p:grpSp>
      <p:sp>
        <p:nvSpPr>
          <p:cNvPr id="77" name="Google Shape;77;p6"/>
          <p:cNvSpPr txBox="1"/>
          <p:nvPr/>
        </p:nvSpPr>
        <p:spPr>
          <a:xfrm rot="-5400000">
            <a:off x="11666051" y="112436"/>
            <a:ext cx="243400" cy="553998"/>
          </a:xfrm>
          <a:prstGeom prst="rect">
            <a:avLst/>
          </a:prstGeom>
          <a:noFill/>
          <a:ln>
            <a:noFill/>
          </a:ln>
        </p:spPr>
        <p:txBody>
          <a:bodyPr spcFirstLastPara="1" wrap="square" lIns="0" tIns="0" rIns="0" bIns="0" anchor="t" anchorCtr="0">
            <a:spAutoFit/>
          </a:bodyPr>
          <a:lstStyle/>
          <a:p>
            <a:pPr marL="0" marR="0" lvl="0" indent="0" algn="r" rtl="0">
              <a:lnSpc>
                <a:spcPct val="150000"/>
              </a:lnSpc>
              <a:spcBef>
                <a:spcPts val="0"/>
              </a:spcBef>
              <a:spcAft>
                <a:spcPts val="0"/>
              </a:spcAft>
              <a:buNone/>
            </a:pPr>
            <a:r>
              <a:rPr lang="en-US" sz="1200">
                <a:solidFill>
                  <a:srgbClr val="000000"/>
                </a:solidFill>
                <a:latin typeface="Arial"/>
                <a:ea typeface="Arial"/>
                <a:cs typeface="Arial"/>
                <a:sym typeface="Arial"/>
              </a:rPr>
              <a:t>2024</a:t>
            </a:r>
            <a:endParaRPr sz="933"/>
          </a:p>
        </p:txBody>
      </p:sp>
      <p:sp>
        <p:nvSpPr>
          <p:cNvPr id="78" name="Google Shape;78;p6"/>
          <p:cNvSpPr txBox="1">
            <a:spLocks noGrp="1"/>
          </p:cNvSpPr>
          <p:nvPr>
            <p:ph type="body" idx="1"/>
          </p:nvPr>
        </p:nvSpPr>
        <p:spPr>
          <a:xfrm>
            <a:off x="1531300" y="4565433"/>
            <a:ext cx="3106400" cy="1367200"/>
          </a:xfrm>
          <a:prstGeom prst="rect">
            <a:avLst/>
          </a:prstGeom>
        </p:spPr>
        <p:txBody>
          <a:bodyPr spcFirstLastPara="1" wrap="square" lIns="91425" tIns="45700" rIns="91425" bIns="45700" anchor="t" anchorCtr="0">
            <a:normAutofit/>
          </a:bodyPr>
          <a:lstStyle>
            <a:lvl1pPr marL="304792" lvl="0" indent="-241294" algn="r">
              <a:spcBef>
                <a:spcPts val="427"/>
              </a:spcBef>
              <a:spcAft>
                <a:spcPts val="0"/>
              </a:spcAft>
              <a:buSzPts val="2100"/>
              <a:buChar char="•"/>
              <a:defRPr sz="1400"/>
            </a:lvl1pPr>
            <a:lvl2pPr marL="609585" lvl="1" indent="-241294" algn="r">
              <a:spcBef>
                <a:spcPts val="373"/>
              </a:spcBef>
              <a:spcAft>
                <a:spcPts val="0"/>
              </a:spcAft>
              <a:buSzPts val="2100"/>
              <a:buChar char="–"/>
              <a:defRPr/>
            </a:lvl2pPr>
            <a:lvl3pPr marL="914377" lvl="2" indent="-241294" algn="r">
              <a:spcBef>
                <a:spcPts val="320"/>
              </a:spcBef>
              <a:spcAft>
                <a:spcPts val="0"/>
              </a:spcAft>
              <a:buSzPts val="2100"/>
              <a:buChar char="•"/>
              <a:defRPr/>
            </a:lvl3pPr>
            <a:lvl4pPr marL="1219170" lvl="3" indent="-241294" algn="r">
              <a:spcBef>
                <a:spcPts val="267"/>
              </a:spcBef>
              <a:spcAft>
                <a:spcPts val="0"/>
              </a:spcAft>
              <a:buSzPts val="2100"/>
              <a:buChar char="–"/>
              <a:defRPr/>
            </a:lvl4pPr>
            <a:lvl5pPr marL="1523962" lvl="4" indent="-241294" algn="r">
              <a:spcBef>
                <a:spcPts val="267"/>
              </a:spcBef>
              <a:spcAft>
                <a:spcPts val="0"/>
              </a:spcAft>
              <a:buSzPts val="2100"/>
              <a:buChar char="»"/>
              <a:defRPr/>
            </a:lvl5pPr>
            <a:lvl6pPr marL="1828754" lvl="5" indent="-241294" algn="r">
              <a:spcBef>
                <a:spcPts val="267"/>
              </a:spcBef>
              <a:spcAft>
                <a:spcPts val="0"/>
              </a:spcAft>
              <a:buSzPts val="2100"/>
              <a:buChar char="•"/>
              <a:defRPr/>
            </a:lvl6pPr>
            <a:lvl7pPr marL="2133547" lvl="6" indent="-241294" algn="r">
              <a:spcBef>
                <a:spcPts val="267"/>
              </a:spcBef>
              <a:spcAft>
                <a:spcPts val="0"/>
              </a:spcAft>
              <a:buSzPts val="2100"/>
              <a:buChar char="•"/>
              <a:defRPr/>
            </a:lvl7pPr>
            <a:lvl8pPr marL="2438339" lvl="7" indent="-241294" algn="r">
              <a:spcBef>
                <a:spcPts val="267"/>
              </a:spcBef>
              <a:spcAft>
                <a:spcPts val="0"/>
              </a:spcAft>
              <a:buSzPts val="2100"/>
              <a:buChar char="•"/>
              <a:defRPr/>
            </a:lvl8pPr>
            <a:lvl9pPr marL="2743131" lvl="8" indent="-241294" algn="r">
              <a:spcBef>
                <a:spcPts val="267"/>
              </a:spcBef>
              <a:spcAft>
                <a:spcPts val="0"/>
              </a:spcAft>
              <a:buSzPts val="2100"/>
              <a:buChar char="•"/>
              <a:defRPr/>
            </a:lvl9pPr>
          </a:lstStyle>
          <a:p>
            <a:endParaRPr/>
          </a:p>
        </p:txBody>
      </p:sp>
      <p:sp>
        <p:nvSpPr>
          <p:cNvPr id="79" name="Google Shape;79;p6"/>
          <p:cNvSpPr txBox="1">
            <a:spLocks noGrp="1"/>
          </p:cNvSpPr>
          <p:nvPr>
            <p:ph type="title"/>
          </p:nvPr>
        </p:nvSpPr>
        <p:spPr>
          <a:xfrm>
            <a:off x="1662700" y="3635717"/>
            <a:ext cx="2975000" cy="792200"/>
          </a:xfrm>
          <a:prstGeom prst="rect">
            <a:avLst/>
          </a:prstGeom>
        </p:spPr>
        <p:txBody>
          <a:bodyPr spcFirstLastPara="1" wrap="square" lIns="91425" tIns="45700" rIns="91425" bIns="45700" anchor="t" anchorCtr="0">
            <a:normAutofit/>
          </a:bodyPr>
          <a:lstStyle>
            <a:lvl1pPr lvl="0" algn="r">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
          <p:cNvSpPr txBox="1">
            <a:spLocks noGrp="1"/>
          </p:cNvSpPr>
          <p:nvPr>
            <p:ph type="title" idx="4"/>
          </p:nvPr>
        </p:nvSpPr>
        <p:spPr>
          <a:xfrm>
            <a:off x="7091017" y="3763333"/>
            <a:ext cx="2975000" cy="7922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6"/>
          <p:cNvSpPr txBox="1">
            <a:spLocks noGrp="1"/>
          </p:cNvSpPr>
          <p:nvPr>
            <p:ph type="body" idx="5"/>
          </p:nvPr>
        </p:nvSpPr>
        <p:spPr>
          <a:xfrm>
            <a:off x="7091017" y="2173217"/>
            <a:ext cx="3106400" cy="13672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Tree>
    <p:extLst>
      <p:ext uri="{BB962C8B-B14F-4D97-AF65-F5344CB8AC3E}">
        <p14:creationId xmlns:p14="http://schemas.microsoft.com/office/powerpoint/2010/main" val="3250501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3">
  <p:cSld name="Custom Layout 3">
    <p:spTree>
      <p:nvGrpSpPr>
        <p:cNvPr id="1" name="Shape 82"/>
        <p:cNvGrpSpPr/>
        <p:nvPr/>
      </p:nvGrpSpPr>
      <p:grpSpPr>
        <a:xfrm>
          <a:off x="0" y="0"/>
          <a:ext cx="0" cy="0"/>
          <a:chOff x="0" y="0"/>
          <a:chExt cx="0" cy="0"/>
        </a:xfrm>
      </p:grpSpPr>
      <p:sp>
        <p:nvSpPr>
          <p:cNvPr id="83" name="Google Shape;83;p7"/>
          <p:cNvSpPr/>
          <p:nvPr/>
        </p:nvSpPr>
        <p:spPr>
          <a:xfrm rot="-7562275" flipH="1">
            <a:off x="4195449" y="-2982883"/>
            <a:ext cx="4330693" cy="7490193"/>
          </a:xfrm>
          <a:custGeom>
            <a:avLst/>
            <a:gdLst/>
            <a:ahLst/>
            <a:cxnLst/>
            <a:rect l="l" t="t" r="r" b="b"/>
            <a:pathLst>
              <a:path w="6505113" h="11250982" extrusionOk="0">
                <a:moveTo>
                  <a:pt x="6505113" y="0"/>
                </a:moveTo>
                <a:lnTo>
                  <a:pt x="0" y="0"/>
                </a:lnTo>
                <a:lnTo>
                  <a:pt x="0" y="11250982"/>
                </a:lnTo>
                <a:lnTo>
                  <a:pt x="6505113" y="11250982"/>
                </a:lnTo>
                <a:lnTo>
                  <a:pt x="6505113" y="0"/>
                </a:lnTo>
                <a:close/>
              </a:path>
            </a:pathLst>
          </a:custGeom>
          <a:blipFill rotWithShape="1">
            <a:blip r:embed="rId2">
              <a:alphaModFix amt="30000"/>
            </a:blip>
            <a:stretch>
              <a:fillRect/>
            </a:stretch>
          </a:blipFill>
          <a:ln>
            <a:noFill/>
          </a:ln>
        </p:spPr>
        <p:txBody>
          <a:bodyPr spcFirstLastPara="1" wrap="square" lIns="60951" tIns="30467" rIns="60951" bIns="30467"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4" name="Google Shape;84;p7"/>
          <p:cNvSpPr txBox="1">
            <a:spLocks noGrp="1"/>
          </p:cNvSpPr>
          <p:nvPr>
            <p:ph type="body" idx="1"/>
          </p:nvPr>
        </p:nvSpPr>
        <p:spPr>
          <a:xfrm>
            <a:off x="7251767" y="4491067"/>
            <a:ext cx="3675200" cy="2023400"/>
          </a:xfrm>
          <a:prstGeom prst="rect">
            <a:avLst/>
          </a:prstGeom>
        </p:spPr>
        <p:txBody>
          <a:bodyPr spcFirstLastPara="1" wrap="square" lIns="91425" tIns="45700" rIns="91425" bIns="45700" anchor="t" anchorCtr="0">
            <a:normAutofit/>
          </a:bodyPr>
          <a:lstStyle>
            <a:lvl1pPr marL="304792" lvl="0" indent="-241294">
              <a:spcBef>
                <a:spcPts val="427"/>
              </a:spcBef>
              <a:spcAft>
                <a:spcPts val="0"/>
              </a:spcAft>
              <a:buSzPts val="2100"/>
              <a:buChar char="•"/>
              <a:defRPr sz="1400"/>
            </a:lvl1pPr>
            <a:lvl2pPr marL="609585" lvl="1" indent="-241294">
              <a:spcBef>
                <a:spcPts val="373"/>
              </a:spcBef>
              <a:spcAft>
                <a:spcPts val="0"/>
              </a:spcAft>
              <a:buSzPts val="2100"/>
              <a:buChar char="–"/>
              <a:defRPr/>
            </a:lvl2pPr>
            <a:lvl3pPr marL="914377" lvl="2" indent="-241294">
              <a:spcBef>
                <a:spcPts val="320"/>
              </a:spcBef>
              <a:spcAft>
                <a:spcPts val="0"/>
              </a:spcAft>
              <a:buSzPts val="2100"/>
              <a:buChar char="•"/>
              <a:defRPr/>
            </a:lvl3pPr>
            <a:lvl4pPr marL="1219170" lvl="3" indent="-241294">
              <a:spcBef>
                <a:spcPts val="267"/>
              </a:spcBef>
              <a:spcAft>
                <a:spcPts val="0"/>
              </a:spcAft>
              <a:buSzPts val="2100"/>
              <a:buChar char="–"/>
              <a:defRPr/>
            </a:lvl4pPr>
            <a:lvl5pPr marL="1523962" lvl="4" indent="-241294">
              <a:spcBef>
                <a:spcPts val="267"/>
              </a:spcBef>
              <a:spcAft>
                <a:spcPts val="0"/>
              </a:spcAft>
              <a:buSzPts val="2100"/>
              <a:buChar char="»"/>
              <a:defRPr/>
            </a:lvl5pPr>
            <a:lvl6pPr marL="1828754" lvl="5" indent="-241294">
              <a:spcBef>
                <a:spcPts val="267"/>
              </a:spcBef>
              <a:spcAft>
                <a:spcPts val="0"/>
              </a:spcAft>
              <a:buSzPts val="2100"/>
              <a:buChar char="•"/>
              <a:defRPr/>
            </a:lvl6pPr>
            <a:lvl7pPr marL="2133547" lvl="6" indent="-241294">
              <a:spcBef>
                <a:spcPts val="267"/>
              </a:spcBef>
              <a:spcAft>
                <a:spcPts val="0"/>
              </a:spcAft>
              <a:buSzPts val="2100"/>
              <a:buChar char="•"/>
              <a:defRPr/>
            </a:lvl7pPr>
            <a:lvl8pPr marL="2438339" lvl="7" indent="-241294">
              <a:spcBef>
                <a:spcPts val="267"/>
              </a:spcBef>
              <a:spcAft>
                <a:spcPts val="0"/>
              </a:spcAft>
              <a:buSzPts val="2100"/>
              <a:buChar char="•"/>
              <a:defRPr/>
            </a:lvl8pPr>
            <a:lvl9pPr marL="2743131" lvl="8" indent="-241294">
              <a:spcBef>
                <a:spcPts val="267"/>
              </a:spcBef>
              <a:spcAft>
                <a:spcPts val="0"/>
              </a:spcAft>
              <a:buSzPts val="2100"/>
              <a:buChar char="•"/>
              <a:defRPr/>
            </a:lvl9pPr>
          </a:lstStyle>
          <a:p>
            <a:endParaRPr/>
          </a:p>
        </p:txBody>
      </p:sp>
      <p:sp>
        <p:nvSpPr>
          <p:cNvPr id="85" name="Google Shape;85;p7"/>
          <p:cNvSpPr txBox="1">
            <a:spLocks noGrp="1"/>
          </p:cNvSpPr>
          <p:nvPr>
            <p:ph type="title"/>
          </p:nvPr>
        </p:nvSpPr>
        <p:spPr>
          <a:xfrm>
            <a:off x="7251767" y="2708200"/>
            <a:ext cx="3981400" cy="1487600"/>
          </a:xfrm>
          <a:prstGeom prst="rect">
            <a:avLst/>
          </a:prstGeom>
        </p:spPr>
        <p:txBody>
          <a:bodyPr spcFirstLastPara="1" wrap="square" lIns="91425" tIns="45700" rIns="91425" bIns="45700" anchor="t" anchorCtr="0">
            <a:norm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7"/>
          <p:cNvSpPr txBox="1">
            <a:spLocks noGrp="1"/>
          </p:cNvSpPr>
          <p:nvPr>
            <p:ph type="body" idx="2"/>
          </p:nvPr>
        </p:nvSpPr>
        <p:spPr>
          <a:xfrm rot="-5400000">
            <a:off x="10427684" y="4968017"/>
            <a:ext cx="2810800" cy="207600"/>
          </a:xfrm>
          <a:prstGeom prst="rect">
            <a:avLst/>
          </a:prstGeom>
        </p:spPr>
        <p:txBody>
          <a:bodyPr spcFirstLastPara="1" wrap="square" lIns="91425" tIns="45700" rIns="91425" bIns="45700" anchor="t" anchorCtr="0">
            <a:normAutofit/>
          </a:bodyPr>
          <a:lstStyle>
            <a:lvl1pPr marL="304792" lvl="0" indent="-228594">
              <a:spcBef>
                <a:spcPts val="427"/>
              </a:spcBef>
              <a:spcAft>
                <a:spcPts val="0"/>
              </a:spcAft>
              <a:buSzPts val="1800"/>
              <a:buChar char="•"/>
              <a:defRPr sz="1200"/>
            </a:lvl1pPr>
            <a:lvl2pPr marL="609585" lvl="1" indent="-228594">
              <a:spcBef>
                <a:spcPts val="373"/>
              </a:spcBef>
              <a:spcAft>
                <a:spcPts val="0"/>
              </a:spcAft>
              <a:buSzPts val="1800"/>
              <a:buChar char="–"/>
              <a:defRPr sz="1200"/>
            </a:lvl2pPr>
            <a:lvl3pPr marL="914377" lvl="2" indent="-228594">
              <a:spcBef>
                <a:spcPts val="320"/>
              </a:spcBef>
              <a:spcAft>
                <a:spcPts val="0"/>
              </a:spcAft>
              <a:buSzPts val="1800"/>
              <a:buChar char="•"/>
              <a:defRPr sz="1200"/>
            </a:lvl3pPr>
            <a:lvl4pPr marL="1219170" lvl="3" indent="-228594">
              <a:spcBef>
                <a:spcPts val="267"/>
              </a:spcBef>
              <a:spcAft>
                <a:spcPts val="0"/>
              </a:spcAft>
              <a:buSzPts val="1800"/>
              <a:buChar char="–"/>
              <a:defRPr sz="1200"/>
            </a:lvl4pPr>
            <a:lvl5pPr marL="1523962" lvl="4" indent="-228594">
              <a:spcBef>
                <a:spcPts val="267"/>
              </a:spcBef>
              <a:spcAft>
                <a:spcPts val="0"/>
              </a:spcAft>
              <a:buSzPts val="1800"/>
              <a:buChar char="»"/>
              <a:defRPr sz="1200"/>
            </a:lvl5pPr>
            <a:lvl6pPr marL="1828754" lvl="5" indent="-228594">
              <a:spcBef>
                <a:spcPts val="267"/>
              </a:spcBef>
              <a:spcAft>
                <a:spcPts val="0"/>
              </a:spcAft>
              <a:buSzPts val="1800"/>
              <a:buChar char="•"/>
              <a:defRPr sz="1200"/>
            </a:lvl6pPr>
            <a:lvl7pPr marL="2133547" lvl="6" indent="-228594">
              <a:spcBef>
                <a:spcPts val="267"/>
              </a:spcBef>
              <a:spcAft>
                <a:spcPts val="0"/>
              </a:spcAft>
              <a:buSzPts val="1800"/>
              <a:buChar char="•"/>
              <a:defRPr sz="1200"/>
            </a:lvl7pPr>
            <a:lvl8pPr marL="2438339" lvl="7" indent="-228594">
              <a:spcBef>
                <a:spcPts val="267"/>
              </a:spcBef>
              <a:spcAft>
                <a:spcPts val="0"/>
              </a:spcAft>
              <a:buSzPts val="1800"/>
              <a:buChar char="•"/>
              <a:defRPr sz="1200"/>
            </a:lvl8pPr>
            <a:lvl9pPr marL="2743131" lvl="8" indent="-228594">
              <a:spcBef>
                <a:spcPts val="267"/>
              </a:spcBef>
              <a:spcAft>
                <a:spcPts val="0"/>
              </a:spcAft>
              <a:buSzPts val="1800"/>
              <a:buChar char="•"/>
              <a:defRPr sz="1200"/>
            </a:lvl9pPr>
          </a:lstStyle>
          <a:p>
            <a:endParaRPr/>
          </a:p>
        </p:txBody>
      </p:sp>
      <p:sp>
        <p:nvSpPr>
          <p:cNvPr id="87" name="Google Shape;87;p7"/>
          <p:cNvSpPr txBox="1">
            <a:spLocks noGrp="1"/>
          </p:cNvSpPr>
          <p:nvPr>
            <p:ph type="body" idx="3"/>
          </p:nvPr>
        </p:nvSpPr>
        <p:spPr>
          <a:xfrm rot="-5400000">
            <a:off x="11648984" y="293984"/>
            <a:ext cx="368200" cy="207600"/>
          </a:xfrm>
          <a:prstGeom prst="rect">
            <a:avLst/>
          </a:prstGeom>
        </p:spPr>
        <p:txBody>
          <a:bodyPr spcFirstLastPara="1" wrap="square" lIns="91425" tIns="45700" rIns="91425" bIns="45700" anchor="t" anchorCtr="0">
            <a:normAutofit/>
          </a:bodyPr>
          <a:lstStyle>
            <a:lvl1pPr marL="304792" lvl="0" indent="-228594" algn="r">
              <a:spcBef>
                <a:spcPts val="427"/>
              </a:spcBef>
              <a:spcAft>
                <a:spcPts val="0"/>
              </a:spcAft>
              <a:buSzPts val="1800"/>
              <a:buChar char="•"/>
              <a:defRPr sz="1200"/>
            </a:lvl1pPr>
            <a:lvl2pPr marL="609585" lvl="1" indent="-228594" algn="r">
              <a:spcBef>
                <a:spcPts val="373"/>
              </a:spcBef>
              <a:spcAft>
                <a:spcPts val="0"/>
              </a:spcAft>
              <a:buSzPts val="1800"/>
              <a:buChar char="–"/>
              <a:defRPr sz="1200"/>
            </a:lvl2pPr>
            <a:lvl3pPr marL="914377" lvl="2" indent="-228594" algn="r">
              <a:spcBef>
                <a:spcPts val="320"/>
              </a:spcBef>
              <a:spcAft>
                <a:spcPts val="0"/>
              </a:spcAft>
              <a:buSzPts val="1800"/>
              <a:buChar char="•"/>
              <a:defRPr sz="1200"/>
            </a:lvl3pPr>
            <a:lvl4pPr marL="1219170" lvl="3" indent="-228594" algn="r">
              <a:spcBef>
                <a:spcPts val="267"/>
              </a:spcBef>
              <a:spcAft>
                <a:spcPts val="0"/>
              </a:spcAft>
              <a:buSzPts val="1800"/>
              <a:buChar char="–"/>
              <a:defRPr sz="1200"/>
            </a:lvl4pPr>
            <a:lvl5pPr marL="1523962" lvl="4" indent="-228594" algn="r">
              <a:spcBef>
                <a:spcPts val="267"/>
              </a:spcBef>
              <a:spcAft>
                <a:spcPts val="0"/>
              </a:spcAft>
              <a:buSzPts val="1800"/>
              <a:buChar char="»"/>
              <a:defRPr sz="1200"/>
            </a:lvl5pPr>
            <a:lvl6pPr marL="1828754" lvl="5" indent="-228594" algn="r">
              <a:spcBef>
                <a:spcPts val="267"/>
              </a:spcBef>
              <a:spcAft>
                <a:spcPts val="0"/>
              </a:spcAft>
              <a:buSzPts val="1800"/>
              <a:buChar char="•"/>
              <a:defRPr sz="1200"/>
            </a:lvl6pPr>
            <a:lvl7pPr marL="2133547" lvl="6" indent="-228594" algn="r">
              <a:spcBef>
                <a:spcPts val="267"/>
              </a:spcBef>
              <a:spcAft>
                <a:spcPts val="0"/>
              </a:spcAft>
              <a:buSzPts val="1800"/>
              <a:buChar char="•"/>
              <a:defRPr sz="1200"/>
            </a:lvl7pPr>
            <a:lvl8pPr marL="2438339" lvl="7" indent="-228594" algn="r">
              <a:spcBef>
                <a:spcPts val="267"/>
              </a:spcBef>
              <a:spcAft>
                <a:spcPts val="0"/>
              </a:spcAft>
              <a:buSzPts val="1800"/>
              <a:buChar char="•"/>
              <a:defRPr sz="1200"/>
            </a:lvl8pPr>
            <a:lvl9pPr marL="2743131" lvl="8" indent="-228594" algn="r">
              <a:spcBef>
                <a:spcPts val="267"/>
              </a:spcBef>
              <a:spcAft>
                <a:spcPts val="0"/>
              </a:spcAft>
              <a:buSzPts val="1800"/>
              <a:buChar char="•"/>
              <a:defRPr sz="1200"/>
            </a:lvl9pPr>
          </a:lstStyle>
          <a:p>
            <a:endParaRPr/>
          </a:p>
        </p:txBody>
      </p:sp>
      <p:sp>
        <p:nvSpPr>
          <p:cNvPr id="88" name="Google Shape;88;p7"/>
          <p:cNvSpPr txBox="1">
            <a:spLocks noGrp="1"/>
          </p:cNvSpPr>
          <p:nvPr>
            <p:ph type="title" idx="4"/>
          </p:nvPr>
        </p:nvSpPr>
        <p:spPr>
          <a:xfrm>
            <a:off x="929717" y="1640667"/>
            <a:ext cx="3215800" cy="4189200"/>
          </a:xfrm>
          <a:prstGeom prst="rect">
            <a:avLst/>
          </a:prstGeom>
        </p:spPr>
        <p:txBody>
          <a:bodyPr spcFirstLastPara="1" wrap="square" lIns="91425" tIns="45700" rIns="91425" bIns="45700" anchor="t" anchorCtr="0">
            <a:normAutofit/>
          </a:bodyPr>
          <a:lstStyle>
            <a:lvl1pPr lvl="0" algn="ctr">
              <a:spcBef>
                <a:spcPts val="0"/>
              </a:spcBef>
              <a:spcAft>
                <a:spcPts val="0"/>
              </a:spcAft>
              <a:buSzPts val="40000"/>
              <a:buNone/>
              <a:defRPr sz="2666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172662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2">
  <p:cSld name="Custom Layout 2">
    <p:spTree>
      <p:nvGrpSpPr>
        <p:cNvPr id="1" name="Shape 89"/>
        <p:cNvGrpSpPr/>
        <p:nvPr/>
      </p:nvGrpSpPr>
      <p:grpSpPr>
        <a:xfrm>
          <a:off x="0" y="0"/>
          <a:ext cx="0" cy="0"/>
          <a:chOff x="0" y="0"/>
          <a:chExt cx="0" cy="0"/>
        </a:xfrm>
      </p:grpSpPr>
      <p:grpSp>
        <p:nvGrpSpPr>
          <p:cNvPr id="90" name="Google Shape;90;p8"/>
          <p:cNvGrpSpPr/>
          <p:nvPr/>
        </p:nvGrpSpPr>
        <p:grpSpPr>
          <a:xfrm>
            <a:off x="7233289" y="1298269"/>
            <a:ext cx="1265584" cy="1265584"/>
            <a:chOff x="0" y="0"/>
            <a:chExt cx="812800" cy="812800"/>
          </a:xfrm>
        </p:grpSpPr>
        <p:sp>
          <p:nvSpPr>
            <p:cNvPr id="91" name="Google Shape;91;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9141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2" name="Google Shape;92;p8"/>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200">
                <a:solidFill>
                  <a:schemeClr val="dk1"/>
                </a:solidFill>
                <a:latin typeface="Calibri"/>
                <a:ea typeface="Calibri"/>
                <a:cs typeface="Calibri"/>
                <a:sym typeface="Calibri"/>
              </a:endParaRPr>
            </a:p>
          </p:txBody>
        </p:sp>
      </p:grpSp>
      <p:sp>
        <p:nvSpPr>
          <p:cNvPr id="93" name="Google Shape;93;p8"/>
          <p:cNvSpPr/>
          <p:nvPr/>
        </p:nvSpPr>
        <p:spPr>
          <a:xfrm rot="-2162275">
            <a:off x="10050407" y="-911354"/>
            <a:ext cx="2903008" cy="5682044"/>
          </a:xfrm>
          <a:custGeom>
            <a:avLst/>
            <a:gdLst/>
            <a:ahLst/>
            <a:cxnLst/>
            <a:rect l="l" t="t" r="r" b="b"/>
            <a:pathLst>
              <a:path w="4360593" h="8534969" extrusionOk="0">
                <a:moveTo>
                  <a:pt x="0" y="0"/>
                </a:moveTo>
                <a:lnTo>
                  <a:pt x="4360594" y="0"/>
                </a:lnTo>
                <a:lnTo>
                  <a:pt x="4360594" y="8534969"/>
                </a:lnTo>
                <a:lnTo>
                  <a:pt x="0" y="8534969"/>
                </a:lnTo>
                <a:lnTo>
                  <a:pt x="0" y="0"/>
                </a:lnTo>
                <a:close/>
              </a:path>
            </a:pathLst>
          </a:custGeom>
          <a:blipFill rotWithShape="1">
            <a:blip r:embed="rId2">
              <a:alphaModFix amt="30000"/>
            </a:blip>
            <a:stretch>
              <a:fillRect/>
            </a:stretch>
          </a:blipFill>
          <a:ln>
            <a:noFill/>
          </a:ln>
        </p:spPr>
        <p:txBody>
          <a:bodyPr spcFirstLastPara="1" wrap="square" lIns="60951" tIns="30467" rIns="60951" bIns="30467"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4" name="Google Shape;94;p8"/>
          <p:cNvSpPr txBox="1">
            <a:spLocks noGrp="1"/>
          </p:cNvSpPr>
          <p:nvPr>
            <p:ph type="body" idx="1"/>
          </p:nvPr>
        </p:nvSpPr>
        <p:spPr>
          <a:xfrm>
            <a:off x="1307433" y="5068233"/>
            <a:ext cx="2125200" cy="683400"/>
          </a:xfrm>
          <a:prstGeom prst="rect">
            <a:avLst/>
          </a:prstGeom>
        </p:spPr>
        <p:txBody>
          <a:bodyPr spcFirstLastPara="1" wrap="square" lIns="91425" tIns="45700" rIns="91425" bIns="45700" anchor="t" anchorCtr="0">
            <a:normAutofit/>
          </a:bodyPr>
          <a:lstStyle>
            <a:lvl1pPr marL="304792" lvl="0" indent="-241294" algn="ctr">
              <a:spcBef>
                <a:spcPts val="427"/>
              </a:spcBef>
              <a:spcAft>
                <a:spcPts val="0"/>
              </a:spcAft>
              <a:buSzPts val="2100"/>
              <a:buChar char="•"/>
              <a:defRPr sz="1400"/>
            </a:lvl1pPr>
            <a:lvl2pPr marL="609585" lvl="1" indent="-241294" algn="ctr">
              <a:spcBef>
                <a:spcPts val="373"/>
              </a:spcBef>
              <a:spcAft>
                <a:spcPts val="0"/>
              </a:spcAft>
              <a:buSzPts val="2100"/>
              <a:buChar char="–"/>
              <a:defRPr/>
            </a:lvl2pPr>
            <a:lvl3pPr marL="914377" lvl="2" indent="-241294" algn="ctr">
              <a:spcBef>
                <a:spcPts val="320"/>
              </a:spcBef>
              <a:spcAft>
                <a:spcPts val="0"/>
              </a:spcAft>
              <a:buSzPts val="2100"/>
              <a:buChar char="•"/>
              <a:defRPr/>
            </a:lvl3pPr>
            <a:lvl4pPr marL="1219170" lvl="3" indent="-241294" algn="ctr">
              <a:spcBef>
                <a:spcPts val="267"/>
              </a:spcBef>
              <a:spcAft>
                <a:spcPts val="0"/>
              </a:spcAft>
              <a:buSzPts val="2100"/>
              <a:buChar char="–"/>
              <a:defRPr/>
            </a:lvl4pPr>
            <a:lvl5pPr marL="1523962" lvl="4" indent="-241294" algn="ctr">
              <a:spcBef>
                <a:spcPts val="267"/>
              </a:spcBef>
              <a:spcAft>
                <a:spcPts val="0"/>
              </a:spcAft>
              <a:buSzPts val="2100"/>
              <a:buChar char="»"/>
              <a:defRPr/>
            </a:lvl5pPr>
            <a:lvl6pPr marL="1828754" lvl="5" indent="-241294" algn="ctr">
              <a:spcBef>
                <a:spcPts val="267"/>
              </a:spcBef>
              <a:spcAft>
                <a:spcPts val="0"/>
              </a:spcAft>
              <a:buSzPts val="2100"/>
              <a:buChar char="•"/>
              <a:defRPr/>
            </a:lvl6pPr>
            <a:lvl7pPr marL="2133547" lvl="6" indent="-241294" algn="ctr">
              <a:spcBef>
                <a:spcPts val="267"/>
              </a:spcBef>
              <a:spcAft>
                <a:spcPts val="0"/>
              </a:spcAft>
              <a:buSzPts val="2100"/>
              <a:buChar char="•"/>
              <a:defRPr/>
            </a:lvl7pPr>
            <a:lvl8pPr marL="2438339" lvl="7" indent="-241294" algn="ctr">
              <a:spcBef>
                <a:spcPts val="267"/>
              </a:spcBef>
              <a:spcAft>
                <a:spcPts val="0"/>
              </a:spcAft>
              <a:buSzPts val="2100"/>
              <a:buChar char="•"/>
              <a:defRPr/>
            </a:lvl8pPr>
            <a:lvl9pPr marL="2743131" lvl="8" indent="-241294" algn="ctr">
              <a:spcBef>
                <a:spcPts val="267"/>
              </a:spcBef>
              <a:spcAft>
                <a:spcPts val="0"/>
              </a:spcAft>
              <a:buSzPts val="2100"/>
              <a:buChar char="•"/>
              <a:defRPr/>
            </a:lvl9pPr>
          </a:lstStyle>
          <a:p>
            <a:endParaRPr/>
          </a:p>
        </p:txBody>
      </p:sp>
      <p:sp>
        <p:nvSpPr>
          <p:cNvPr id="95" name="Google Shape;95;p8"/>
          <p:cNvSpPr txBox="1">
            <a:spLocks noGrp="1"/>
          </p:cNvSpPr>
          <p:nvPr>
            <p:ph type="subTitle" idx="2"/>
          </p:nvPr>
        </p:nvSpPr>
        <p:spPr>
          <a:xfrm>
            <a:off x="1012833" y="3591967"/>
            <a:ext cx="2714400" cy="8210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000"/>
              <a:buNone/>
              <a:defRPr/>
            </a:lvl1pPr>
            <a:lvl2pPr lvl="1" algn="ctr">
              <a:spcBef>
                <a:spcPts val="373"/>
              </a:spcBef>
              <a:spcAft>
                <a:spcPts val="0"/>
              </a:spcAft>
              <a:buSzPts val="2100"/>
              <a:buNone/>
              <a:defRPr/>
            </a:lvl2pPr>
            <a:lvl3pPr lvl="2" algn="ctr">
              <a:spcBef>
                <a:spcPts val="320"/>
              </a:spcBef>
              <a:spcAft>
                <a:spcPts val="0"/>
              </a:spcAft>
              <a:buSzPts val="2100"/>
              <a:buNone/>
              <a:defRPr/>
            </a:lvl3pPr>
            <a:lvl4pPr lvl="3" algn="ctr">
              <a:spcBef>
                <a:spcPts val="267"/>
              </a:spcBef>
              <a:spcAft>
                <a:spcPts val="0"/>
              </a:spcAft>
              <a:buSzPts val="2100"/>
              <a:buNone/>
              <a:defRPr/>
            </a:lvl4pPr>
            <a:lvl5pPr lvl="4" algn="ctr">
              <a:spcBef>
                <a:spcPts val="267"/>
              </a:spcBef>
              <a:spcAft>
                <a:spcPts val="0"/>
              </a:spcAft>
              <a:buSzPts val="2100"/>
              <a:buNone/>
              <a:defRPr/>
            </a:lvl5pPr>
            <a:lvl6pPr lvl="5" algn="ctr">
              <a:spcBef>
                <a:spcPts val="267"/>
              </a:spcBef>
              <a:spcAft>
                <a:spcPts val="0"/>
              </a:spcAft>
              <a:buSzPts val="2100"/>
              <a:buNone/>
              <a:defRPr/>
            </a:lvl6pPr>
            <a:lvl7pPr lvl="6" algn="ctr">
              <a:spcBef>
                <a:spcPts val="267"/>
              </a:spcBef>
              <a:spcAft>
                <a:spcPts val="0"/>
              </a:spcAft>
              <a:buSzPts val="2100"/>
              <a:buNone/>
              <a:defRPr/>
            </a:lvl7pPr>
            <a:lvl8pPr lvl="7" algn="ctr">
              <a:spcBef>
                <a:spcPts val="267"/>
              </a:spcBef>
              <a:spcAft>
                <a:spcPts val="0"/>
              </a:spcAft>
              <a:buSzPts val="2100"/>
              <a:buNone/>
              <a:defRPr/>
            </a:lvl8pPr>
            <a:lvl9pPr lvl="8" algn="ctr">
              <a:spcBef>
                <a:spcPts val="267"/>
              </a:spcBef>
              <a:spcAft>
                <a:spcPts val="0"/>
              </a:spcAft>
              <a:buSzPts val="2100"/>
              <a:buNone/>
              <a:defRPr/>
            </a:lvl9pPr>
          </a:lstStyle>
          <a:p>
            <a:endParaRPr/>
          </a:p>
        </p:txBody>
      </p:sp>
      <p:sp>
        <p:nvSpPr>
          <p:cNvPr id="96" name="Google Shape;96;p8"/>
          <p:cNvSpPr txBox="1">
            <a:spLocks noGrp="1"/>
          </p:cNvSpPr>
          <p:nvPr>
            <p:ph type="subTitle" idx="3"/>
          </p:nvPr>
        </p:nvSpPr>
        <p:spPr>
          <a:xfrm>
            <a:off x="2058333" y="3010833"/>
            <a:ext cx="623400" cy="4922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200"/>
              <a:buFont typeface="Barlow Condensed Medium"/>
              <a:buNone/>
              <a:defRPr sz="2133">
                <a:latin typeface="Barlow Condensed Medium"/>
                <a:ea typeface="Barlow Condensed Medium"/>
                <a:cs typeface="Barlow Condensed Medium"/>
                <a:sym typeface="Barlow Condensed Medium"/>
              </a:defRPr>
            </a:lvl1pPr>
            <a:lvl2pPr lvl="1" algn="ctr">
              <a:spcBef>
                <a:spcPts val="373"/>
              </a:spcBef>
              <a:spcAft>
                <a:spcPts val="0"/>
              </a:spcAft>
              <a:buSzPts val="3200"/>
              <a:buFont typeface="Barlow Condensed Medium"/>
              <a:buNone/>
              <a:defRPr sz="2133">
                <a:latin typeface="Barlow Condensed Medium"/>
                <a:ea typeface="Barlow Condensed Medium"/>
                <a:cs typeface="Barlow Condensed Medium"/>
                <a:sym typeface="Barlow Condensed Medium"/>
              </a:defRPr>
            </a:lvl2pPr>
            <a:lvl3pPr lvl="2" algn="ctr">
              <a:spcBef>
                <a:spcPts val="320"/>
              </a:spcBef>
              <a:spcAft>
                <a:spcPts val="0"/>
              </a:spcAft>
              <a:buSzPts val="3200"/>
              <a:buFont typeface="Barlow Condensed Medium"/>
              <a:buNone/>
              <a:defRPr sz="2133">
                <a:latin typeface="Barlow Condensed Medium"/>
                <a:ea typeface="Barlow Condensed Medium"/>
                <a:cs typeface="Barlow Condensed Medium"/>
                <a:sym typeface="Barlow Condensed Medium"/>
              </a:defRPr>
            </a:lvl3pPr>
            <a:lvl4pPr lvl="3"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4pPr>
            <a:lvl5pPr lvl="4"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5pPr>
            <a:lvl6pPr lvl="5"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6pPr>
            <a:lvl7pPr lvl="6"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7pPr>
            <a:lvl8pPr lvl="7"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8pPr>
            <a:lvl9pPr lvl="8"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9pPr>
          </a:lstStyle>
          <a:p>
            <a:endParaRPr/>
          </a:p>
        </p:txBody>
      </p:sp>
      <p:sp>
        <p:nvSpPr>
          <p:cNvPr id="97" name="Google Shape;97;p8"/>
          <p:cNvSpPr txBox="1">
            <a:spLocks noGrp="1"/>
          </p:cNvSpPr>
          <p:nvPr>
            <p:ph type="body" idx="4"/>
          </p:nvPr>
        </p:nvSpPr>
        <p:spPr>
          <a:xfrm>
            <a:off x="4606643" y="5068233"/>
            <a:ext cx="2125200" cy="683400"/>
          </a:xfrm>
          <a:prstGeom prst="rect">
            <a:avLst/>
          </a:prstGeom>
        </p:spPr>
        <p:txBody>
          <a:bodyPr spcFirstLastPara="1" wrap="square" lIns="91425" tIns="45700" rIns="91425" bIns="45700" anchor="t" anchorCtr="0">
            <a:normAutofit/>
          </a:bodyPr>
          <a:lstStyle>
            <a:lvl1pPr marL="304792" lvl="0" indent="-241294" algn="ctr">
              <a:spcBef>
                <a:spcPts val="427"/>
              </a:spcBef>
              <a:spcAft>
                <a:spcPts val="0"/>
              </a:spcAft>
              <a:buSzPts val="2100"/>
              <a:buChar char="•"/>
              <a:defRPr sz="1400"/>
            </a:lvl1pPr>
            <a:lvl2pPr marL="609585" lvl="1" indent="-241294" algn="ctr">
              <a:spcBef>
                <a:spcPts val="373"/>
              </a:spcBef>
              <a:spcAft>
                <a:spcPts val="0"/>
              </a:spcAft>
              <a:buSzPts val="2100"/>
              <a:buChar char="–"/>
              <a:defRPr/>
            </a:lvl2pPr>
            <a:lvl3pPr marL="914377" lvl="2" indent="-241294" algn="ctr">
              <a:spcBef>
                <a:spcPts val="320"/>
              </a:spcBef>
              <a:spcAft>
                <a:spcPts val="0"/>
              </a:spcAft>
              <a:buSzPts val="2100"/>
              <a:buChar char="•"/>
              <a:defRPr/>
            </a:lvl3pPr>
            <a:lvl4pPr marL="1219170" lvl="3" indent="-241294" algn="ctr">
              <a:spcBef>
                <a:spcPts val="267"/>
              </a:spcBef>
              <a:spcAft>
                <a:spcPts val="0"/>
              </a:spcAft>
              <a:buSzPts val="2100"/>
              <a:buChar char="–"/>
              <a:defRPr/>
            </a:lvl4pPr>
            <a:lvl5pPr marL="1523962" lvl="4" indent="-241294" algn="ctr">
              <a:spcBef>
                <a:spcPts val="267"/>
              </a:spcBef>
              <a:spcAft>
                <a:spcPts val="0"/>
              </a:spcAft>
              <a:buSzPts val="2100"/>
              <a:buChar char="»"/>
              <a:defRPr/>
            </a:lvl5pPr>
            <a:lvl6pPr marL="1828754" lvl="5" indent="-241294" algn="ctr">
              <a:spcBef>
                <a:spcPts val="267"/>
              </a:spcBef>
              <a:spcAft>
                <a:spcPts val="0"/>
              </a:spcAft>
              <a:buSzPts val="2100"/>
              <a:buChar char="•"/>
              <a:defRPr/>
            </a:lvl6pPr>
            <a:lvl7pPr marL="2133547" lvl="6" indent="-241294" algn="ctr">
              <a:spcBef>
                <a:spcPts val="267"/>
              </a:spcBef>
              <a:spcAft>
                <a:spcPts val="0"/>
              </a:spcAft>
              <a:buSzPts val="2100"/>
              <a:buChar char="•"/>
              <a:defRPr/>
            </a:lvl7pPr>
            <a:lvl8pPr marL="2438339" lvl="7" indent="-241294" algn="ctr">
              <a:spcBef>
                <a:spcPts val="267"/>
              </a:spcBef>
              <a:spcAft>
                <a:spcPts val="0"/>
              </a:spcAft>
              <a:buSzPts val="2100"/>
              <a:buChar char="•"/>
              <a:defRPr/>
            </a:lvl8pPr>
            <a:lvl9pPr marL="2743131" lvl="8" indent="-241294" algn="ctr">
              <a:spcBef>
                <a:spcPts val="267"/>
              </a:spcBef>
              <a:spcAft>
                <a:spcPts val="0"/>
              </a:spcAft>
              <a:buSzPts val="2100"/>
              <a:buChar char="•"/>
              <a:defRPr/>
            </a:lvl9pPr>
          </a:lstStyle>
          <a:p>
            <a:endParaRPr/>
          </a:p>
        </p:txBody>
      </p:sp>
      <p:sp>
        <p:nvSpPr>
          <p:cNvPr id="98" name="Google Shape;98;p8"/>
          <p:cNvSpPr txBox="1">
            <a:spLocks noGrp="1"/>
          </p:cNvSpPr>
          <p:nvPr>
            <p:ph type="subTitle" idx="5"/>
          </p:nvPr>
        </p:nvSpPr>
        <p:spPr>
          <a:xfrm>
            <a:off x="4312043" y="3591967"/>
            <a:ext cx="2714400" cy="8210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000"/>
              <a:buNone/>
              <a:defRPr/>
            </a:lvl1pPr>
            <a:lvl2pPr lvl="1" algn="ctr">
              <a:spcBef>
                <a:spcPts val="373"/>
              </a:spcBef>
              <a:spcAft>
                <a:spcPts val="0"/>
              </a:spcAft>
              <a:buSzPts val="2100"/>
              <a:buNone/>
              <a:defRPr/>
            </a:lvl2pPr>
            <a:lvl3pPr lvl="2" algn="ctr">
              <a:spcBef>
                <a:spcPts val="320"/>
              </a:spcBef>
              <a:spcAft>
                <a:spcPts val="0"/>
              </a:spcAft>
              <a:buSzPts val="2100"/>
              <a:buNone/>
              <a:defRPr/>
            </a:lvl3pPr>
            <a:lvl4pPr lvl="3" algn="ctr">
              <a:spcBef>
                <a:spcPts val="267"/>
              </a:spcBef>
              <a:spcAft>
                <a:spcPts val="0"/>
              </a:spcAft>
              <a:buSzPts val="2100"/>
              <a:buNone/>
              <a:defRPr/>
            </a:lvl4pPr>
            <a:lvl5pPr lvl="4" algn="ctr">
              <a:spcBef>
                <a:spcPts val="267"/>
              </a:spcBef>
              <a:spcAft>
                <a:spcPts val="0"/>
              </a:spcAft>
              <a:buSzPts val="2100"/>
              <a:buNone/>
              <a:defRPr/>
            </a:lvl5pPr>
            <a:lvl6pPr lvl="5" algn="ctr">
              <a:spcBef>
                <a:spcPts val="267"/>
              </a:spcBef>
              <a:spcAft>
                <a:spcPts val="0"/>
              </a:spcAft>
              <a:buSzPts val="2100"/>
              <a:buNone/>
              <a:defRPr/>
            </a:lvl6pPr>
            <a:lvl7pPr lvl="6" algn="ctr">
              <a:spcBef>
                <a:spcPts val="267"/>
              </a:spcBef>
              <a:spcAft>
                <a:spcPts val="0"/>
              </a:spcAft>
              <a:buSzPts val="2100"/>
              <a:buNone/>
              <a:defRPr/>
            </a:lvl7pPr>
            <a:lvl8pPr lvl="7" algn="ctr">
              <a:spcBef>
                <a:spcPts val="267"/>
              </a:spcBef>
              <a:spcAft>
                <a:spcPts val="0"/>
              </a:spcAft>
              <a:buSzPts val="2100"/>
              <a:buNone/>
              <a:defRPr/>
            </a:lvl8pPr>
            <a:lvl9pPr lvl="8" algn="ctr">
              <a:spcBef>
                <a:spcPts val="267"/>
              </a:spcBef>
              <a:spcAft>
                <a:spcPts val="0"/>
              </a:spcAft>
              <a:buSzPts val="2100"/>
              <a:buNone/>
              <a:defRPr/>
            </a:lvl9pPr>
          </a:lstStyle>
          <a:p>
            <a:endParaRPr/>
          </a:p>
        </p:txBody>
      </p:sp>
      <p:sp>
        <p:nvSpPr>
          <p:cNvPr id="99" name="Google Shape;99;p8"/>
          <p:cNvSpPr txBox="1">
            <a:spLocks noGrp="1"/>
          </p:cNvSpPr>
          <p:nvPr>
            <p:ph type="subTitle" idx="6"/>
          </p:nvPr>
        </p:nvSpPr>
        <p:spPr>
          <a:xfrm>
            <a:off x="5357543" y="3010833"/>
            <a:ext cx="623400" cy="4922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200"/>
              <a:buFont typeface="Barlow Condensed Medium"/>
              <a:buNone/>
              <a:defRPr sz="2133">
                <a:latin typeface="Barlow Condensed Medium"/>
                <a:ea typeface="Barlow Condensed Medium"/>
                <a:cs typeface="Barlow Condensed Medium"/>
                <a:sym typeface="Barlow Condensed Medium"/>
              </a:defRPr>
            </a:lvl1pPr>
            <a:lvl2pPr lvl="1" algn="ctr">
              <a:spcBef>
                <a:spcPts val="373"/>
              </a:spcBef>
              <a:spcAft>
                <a:spcPts val="0"/>
              </a:spcAft>
              <a:buSzPts val="3200"/>
              <a:buFont typeface="Barlow Condensed Medium"/>
              <a:buNone/>
              <a:defRPr sz="2133">
                <a:latin typeface="Barlow Condensed Medium"/>
                <a:ea typeface="Barlow Condensed Medium"/>
                <a:cs typeface="Barlow Condensed Medium"/>
                <a:sym typeface="Barlow Condensed Medium"/>
              </a:defRPr>
            </a:lvl2pPr>
            <a:lvl3pPr lvl="2" algn="ctr">
              <a:spcBef>
                <a:spcPts val="320"/>
              </a:spcBef>
              <a:spcAft>
                <a:spcPts val="0"/>
              </a:spcAft>
              <a:buSzPts val="3200"/>
              <a:buFont typeface="Barlow Condensed Medium"/>
              <a:buNone/>
              <a:defRPr sz="2133">
                <a:latin typeface="Barlow Condensed Medium"/>
                <a:ea typeface="Barlow Condensed Medium"/>
                <a:cs typeface="Barlow Condensed Medium"/>
                <a:sym typeface="Barlow Condensed Medium"/>
              </a:defRPr>
            </a:lvl3pPr>
            <a:lvl4pPr lvl="3"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4pPr>
            <a:lvl5pPr lvl="4"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5pPr>
            <a:lvl6pPr lvl="5"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6pPr>
            <a:lvl7pPr lvl="6"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7pPr>
            <a:lvl8pPr lvl="7"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8pPr>
            <a:lvl9pPr lvl="8"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9pPr>
          </a:lstStyle>
          <a:p>
            <a:endParaRPr/>
          </a:p>
        </p:txBody>
      </p:sp>
      <p:sp>
        <p:nvSpPr>
          <p:cNvPr id="100" name="Google Shape;100;p8"/>
          <p:cNvSpPr txBox="1">
            <a:spLocks noGrp="1"/>
          </p:cNvSpPr>
          <p:nvPr>
            <p:ph type="body" idx="7"/>
          </p:nvPr>
        </p:nvSpPr>
        <p:spPr>
          <a:xfrm>
            <a:off x="8120843" y="5068233"/>
            <a:ext cx="2125200" cy="683400"/>
          </a:xfrm>
          <a:prstGeom prst="rect">
            <a:avLst/>
          </a:prstGeom>
        </p:spPr>
        <p:txBody>
          <a:bodyPr spcFirstLastPara="1" wrap="square" lIns="91425" tIns="45700" rIns="91425" bIns="45700" anchor="t" anchorCtr="0">
            <a:normAutofit/>
          </a:bodyPr>
          <a:lstStyle>
            <a:lvl1pPr marL="304792" lvl="0" indent="-241294" algn="ctr">
              <a:spcBef>
                <a:spcPts val="427"/>
              </a:spcBef>
              <a:spcAft>
                <a:spcPts val="0"/>
              </a:spcAft>
              <a:buSzPts val="2100"/>
              <a:buChar char="•"/>
              <a:defRPr sz="1400"/>
            </a:lvl1pPr>
            <a:lvl2pPr marL="609585" lvl="1" indent="-241294" algn="ctr">
              <a:spcBef>
                <a:spcPts val="373"/>
              </a:spcBef>
              <a:spcAft>
                <a:spcPts val="0"/>
              </a:spcAft>
              <a:buSzPts val="2100"/>
              <a:buChar char="–"/>
              <a:defRPr/>
            </a:lvl2pPr>
            <a:lvl3pPr marL="914377" lvl="2" indent="-241294" algn="ctr">
              <a:spcBef>
                <a:spcPts val="320"/>
              </a:spcBef>
              <a:spcAft>
                <a:spcPts val="0"/>
              </a:spcAft>
              <a:buSzPts val="2100"/>
              <a:buChar char="•"/>
              <a:defRPr/>
            </a:lvl3pPr>
            <a:lvl4pPr marL="1219170" lvl="3" indent="-241294" algn="ctr">
              <a:spcBef>
                <a:spcPts val="267"/>
              </a:spcBef>
              <a:spcAft>
                <a:spcPts val="0"/>
              </a:spcAft>
              <a:buSzPts val="2100"/>
              <a:buChar char="–"/>
              <a:defRPr/>
            </a:lvl4pPr>
            <a:lvl5pPr marL="1523962" lvl="4" indent="-241294" algn="ctr">
              <a:spcBef>
                <a:spcPts val="267"/>
              </a:spcBef>
              <a:spcAft>
                <a:spcPts val="0"/>
              </a:spcAft>
              <a:buSzPts val="2100"/>
              <a:buChar char="»"/>
              <a:defRPr/>
            </a:lvl5pPr>
            <a:lvl6pPr marL="1828754" lvl="5" indent="-241294" algn="ctr">
              <a:spcBef>
                <a:spcPts val="267"/>
              </a:spcBef>
              <a:spcAft>
                <a:spcPts val="0"/>
              </a:spcAft>
              <a:buSzPts val="2100"/>
              <a:buChar char="•"/>
              <a:defRPr/>
            </a:lvl6pPr>
            <a:lvl7pPr marL="2133547" lvl="6" indent="-241294" algn="ctr">
              <a:spcBef>
                <a:spcPts val="267"/>
              </a:spcBef>
              <a:spcAft>
                <a:spcPts val="0"/>
              </a:spcAft>
              <a:buSzPts val="2100"/>
              <a:buChar char="•"/>
              <a:defRPr/>
            </a:lvl7pPr>
            <a:lvl8pPr marL="2438339" lvl="7" indent="-241294" algn="ctr">
              <a:spcBef>
                <a:spcPts val="267"/>
              </a:spcBef>
              <a:spcAft>
                <a:spcPts val="0"/>
              </a:spcAft>
              <a:buSzPts val="2100"/>
              <a:buChar char="•"/>
              <a:defRPr/>
            </a:lvl8pPr>
            <a:lvl9pPr marL="2743131" lvl="8" indent="-241294" algn="ctr">
              <a:spcBef>
                <a:spcPts val="267"/>
              </a:spcBef>
              <a:spcAft>
                <a:spcPts val="0"/>
              </a:spcAft>
              <a:buSzPts val="2100"/>
              <a:buChar char="•"/>
              <a:defRPr/>
            </a:lvl9pPr>
          </a:lstStyle>
          <a:p>
            <a:endParaRPr/>
          </a:p>
        </p:txBody>
      </p:sp>
      <p:sp>
        <p:nvSpPr>
          <p:cNvPr id="101" name="Google Shape;101;p8"/>
          <p:cNvSpPr txBox="1">
            <a:spLocks noGrp="1"/>
          </p:cNvSpPr>
          <p:nvPr>
            <p:ph type="subTitle" idx="8"/>
          </p:nvPr>
        </p:nvSpPr>
        <p:spPr>
          <a:xfrm>
            <a:off x="7826243" y="3591967"/>
            <a:ext cx="2714400" cy="8210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000"/>
              <a:buNone/>
              <a:defRPr/>
            </a:lvl1pPr>
            <a:lvl2pPr lvl="1" algn="ctr">
              <a:spcBef>
                <a:spcPts val="373"/>
              </a:spcBef>
              <a:spcAft>
                <a:spcPts val="0"/>
              </a:spcAft>
              <a:buSzPts val="2100"/>
              <a:buNone/>
              <a:defRPr/>
            </a:lvl2pPr>
            <a:lvl3pPr lvl="2" algn="ctr">
              <a:spcBef>
                <a:spcPts val="320"/>
              </a:spcBef>
              <a:spcAft>
                <a:spcPts val="0"/>
              </a:spcAft>
              <a:buSzPts val="2100"/>
              <a:buNone/>
              <a:defRPr/>
            </a:lvl3pPr>
            <a:lvl4pPr lvl="3" algn="ctr">
              <a:spcBef>
                <a:spcPts val="267"/>
              </a:spcBef>
              <a:spcAft>
                <a:spcPts val="0"/>
              </a:spcAft>
              <a:buSzPts val="2100"/>
              <a:buNone/>
              <a:defRPr/>
            </a:lvl4pPr>
            <a:lvl5pPr lvl="4" algn="ctr">
              <a:spcBef>
                <a:spcPts val="267"/>
              </a:spcBef>
              <a:spcAft>
                <a:spcPts val="0"/>
              </a:spcAft>
              <a:buSzPts val="2100"/>
              <a:buNone/>
              <a:defRPr/>
            </a:lvl5pPr>
            <a:lvl6pPr lvl="5" algn="ctr">
              <a:spcBef>
                <a:spcPts val="267"/>
              </a:spcBef>
              <a:spcAft>
                <a:spcPts val="0"/>
              </a:spcAft>
              <a:buSzPts val="2100"/>
              <a:buNone/>
              <a:defRPr/>
            </a:lvl6pPr>
            <a:lvl7pPr lvl="6" algn="ctr">
              <a:spcBef>
                <a:spcPts val="267"/>
              </a:spcBef>
              <a:spcAft>
                <a:spcPts val="0"/>
              </a:spcAft>
              <a:buSzPts val="2100"/>
              <a:buNone/>
              <a:defRPr/>
            </a:lvl7pPr>
            <a:lvl8pPr lvl="7" algn="ctr">
              <a:spcBef>
                <a:spcPts val="267"/>
              </a:spcBef>
              <a:spcAft>
                <a:spcPts val="0"/>
              </a:spcAft>
              <a:buSzPts val="2100"/>
              <a:buNone/>
              <a:defRPr/>
            </a:lvl8pPr>
            <a:lvl9pPr lvl="8" algn="ctr">
              <a:spcBef>
                <a:spcPts val="267"/>
              </a:spcBef>
              <a:spcAft>
                <a:spcPts val="0"/>
              </a:spcAft>
              <a:buSzPts val="2100"/>
              <a:buNone/>
              <a:defRPr/>
            </a:lvl9pPr>
          </a:lstStyle>
          <a:p>
            <a:endParaRPr/>
          </a:p>
        </p:txBody>
      </p:sp>
      <p:sp>
        <p:nvSpPr>
          <p:cNvPr id="102" name="Google Shape;102;p8"/>
          <p:cNvSpPr txBox="1">
            <a:spLocks noGrp="1"/>
          </p:cNvSpPr>
          <p:nvPr>
            <p:ph type="subTitle" idx="9"/>
          </p:nvPr>
        </p:nvSpPr>
        <p:spPr>
          <a:xfrm>
            <a:off x="8871743" y="3010833"/>
            <a:ext cx="623400" cy="492200"/>
          </a:xfrm>
          <a:prstGeom prst="rect">
            <a:avLst/>
          </a:prstGeom>
        </p:spPr>
        <p:txBody>
          <a:bodyPr spcFirstLastPara="1" wrap="square" lIns="91425" tIns="45700" rIns="91425" bIns="45700" anchor="t" anchorCtr="0">
            <a:normAutofit/>
          </a:bodyPr>
          <a:lstStyle>
            <a:lvl1pPr lvl="0" algn="ctr">
              <a:spcBef>
                <a:spcPts val="427"/>
              </a:spcBef>
              <a:spcAft>
                <a:spcPts val="0"/>
              </a:spcAft>
              <a:buSzPts val="3200"/>
              <a:buFont typeface="Barlow Condensed Medium"/>
              <a:buNone/>
              <a:defRPr sz="2133">
                <a:latin typeface="Barlow Condensed Medium"/>
                <a:ea typeface="Barlow Condensed Medium"/>
                <a:cs typeface="Barlow Condensed Medium"/>
                <a:sym typeface="Barlow Condensed Medium"/>
              </a:defRPr>
            </a:lvl1pPr>
            <a:lvl2pPr lvl="1" algn="ctr">
              <a:spcBef>
                <a:spcPts val="373"/>
              </a:spcBef>
              <a:spcAft>
                <a:spcPts val="0"/>
              </a:spcAft>
              <a:buSzPts val="3200"/>
              <a:buFont typeface="Barlow Condensed Medium"/>
              <a:buNone/>
              <a:defRPr sz="2133">
                <a:latin typeface="Barlow Condensed Medium"/>
                <a:ea typeface="Barlow Condensed Medium"/>
                <a:cs typeface="Barlow Condensed Medium"/>
                <a:sym typeface="Barlow Condensed Medium"/>
              </a:defRPr>
            </a:lvl2pPr>
            <a:lvl3pPr lvl="2" algn="ctr">
              <a:spcBef>
                <a:spcPts val="320"/>
              </a:spcBef>
              <a:spcAft>
                <a:spcPts val="0"/>
              </a:spcAft>
              <a:buSzPts val="3200"/>
              <a:buFont typeface="Barlow Condensed Medium"/>
              <a:buNone/>
              <a:defRPr sz="2133">
                <a:latin typeface="Barlow Condensed Medium"/>
                <a:ea typeface="Barlow Condensed Medium"/>
                <a:cs typeface="Barlow Condensed Medium"/>
                <a:sym typeface="Barlow Condensed Medium"/>
              </a:defRPr>
            </a:lvl3pPr>
            <a:lvl4pPr lvl="3"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4pPr>
            <a:lvl5pPr lvl="4"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5pPr>
            <a:lvl6pPr lvl="5"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6pPr>
            <a:lvl7pPr lvl="6"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7pPr>
            <a:lvl8pPr lvl="7"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8pPr>
            <a:lvl9pPr lvl="8" algn="ctr">
              <a:spcBef>
                <a:spcPts val="267"/>
              </a:spcBef>
              <a:spcAft>
                <a:spcPts val="0"/>
              </a:spcAft>
              <a:buSzPts val="3200"/>
              <a:buFont typeface="Barlow Condensed Medium"/>
              <a:buNone/>
              <a:defRPr sz="2133">
                <a:latin typeface="Barlow Condensed Medium"/>
                <a:ea typeface="Barlow Condensed Medium"/>
                <a:cs typeface="Barlow Condensed Medium"/>
                <a:sym typeface="Barlow Condensed Medium"/>
              </a:defRPr>
            </a:lvl9pPr>
          </a:lstStyle>
          <a:p>
            <a:endParaRPr/>
          </a:p>
        </p:txBody>
      </p:sp>
      <p:sp>
        <p:nvSpPr>
          <p:cNvPr id="103" name="Google Shape;103;p8"/>
          <p:cNvSpPr txBox="1">
            <a:spLocks noGrp="1"/>
          </p:cNvSpPr>
          <p:nvPr>
            <p:ph type="title"/>
          </p:nvPr>
        </p:nvSpPr>
        <p:spPr>
          <a:xfrm>
            <a:off x="2697267" y="1491917"/>
            <a:ext cx="5337600" cy="821000"/>
          </a:xfrm>
          <a:prstGeom prst="rect">
            <a:avLst/>
          </a:prstGeom>
        </p:spPr>
        <p:txBody>
          <a:bodyPr spcFirstLastPara="1" wrap="square" lIns="91425" tIns="45700" rIns="91425" bIns="45700" anchor="t" anchorCtr="0">
            <a:normAutofit/>
          </a:bodyPr>
          <a:lstStyle>
            <a:lvl1pPr lvl="0" algn="ctr">
              <a:spcBef>
                <a:spcPts val="0"/>
              </a:spcBef>
              <a:spcAft>
                <a:spcPts val="0"/>
              </a:spcAft>
              <a:buSzPts val="8000"/>
              <a:buNone/>
              <a:defRPr sz="53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5804309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104"/>
        <p:cNvGrpSpPr/>
        <p:nvPr/>
      </p:nvGrpSpPr>
      <p:grpSpPr>
        <a:xfrm>
          <a:off x="0" y="0"/>
          <a:ext cx="0" cy="0"/>
          <a:chOff x="0" y="0"/>
          <a:chExt cx="0" cy="0"/>
        </a:xfrm>
      </p:grpSpPr>
      <p:sp>
        <p:nvSpPr>
          <p:cNvPr id="105" name="Google Shape;105;p9"/>
          <p:cNvSpPr>
            <a:spLocks noGrp="1"/>
          </p:cNvSpPr>
          <p:nvPr>
            <p:ph type="pic" idx="2"/>
          </p:nvPr>
        </p:nvSpPr>
        <p:spPr>
          <a:xfrm>
            <a:off x="0" y="-17500"/>
            <a:ext cx="12217600" cy="6875600"/>
          </a:xfrm>
          <a:prstGeom prst="rect">
            <a:avLst/>
          </a:prstGeom>
          <a:noFill/>
          <a:ln>
            <a:noFill/>
          </a:ln>
        </p:spPr>
      </p:sp>
      <p:sp>
        <p:nvSpPr>
          <p:cNvPr id="106" name="Google Shape;106;p9"/>
          <p:cNvSpPr txBox="1">
            <a:spLocks noGrp="1"/>
          </p:cNvSpPr>
          <p:nvPr>
            <p:ph type="title"/>
          </p:nvPr>
        </p:nvSpPr>
        <p:spPr>
          <a:xfrm>
            <a:off x="6703800" y="3217900"/>
            <a:ext cx="4451600" cy="2373600"/>
          </a:xfrm>
          <a:prstGeom prst="rect">
            <a:avLst/>
          </a:prstGeom>
        </p:spPr>
        <p:txBody>
          <a:bodyPr spcFirstLastPara="1" wrap="square" lIns="91425" tIns="45700" rIns="91425" bIns="45700" anchor="t" anchorCtr="0">
            <a:normAutofit/>
          </a:bodyPr>
          <a:lstStyle>
            <a:lvl1pPr lvl="0" algn="r">
              <a:spcBef>
                <a:spcPts val="0"/>
              </a:spcBef>
              <a:spcAft>
                <a:spcPts val="0"/>
              </a:spcAft>
              <a:buClr>
                <a:srgbClr val="991414"/>
              </a:buClr>
              <a:buSzPts val="11300"/>
              <a:buFont typeface="Barlow Condensed"/>
              <a:buNone/>
              <a:defRPr sz="7533">
                <a:solidFill>
                  <a:srgbClr val="991414"/>
                </a:solidFill>
                <a:latin typeface="Barlow Condensed"/>
                <a:ea typeface="Barlow Condensed"/>
                <a:cs typeface="Barlow Condensed"/>
                <a:sym typeface="Barlow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body" idx="1"/>
          </p:nvPr>
        </p:nvSpPr>
        <p:spPr>
          <a:xfrm rot="-5400000">
            <a:off x="10427684" y="4968017"/>
            <a:ext cx="2810800" cy="207600"/>
          </a:xfrm>
          <a:prstGeom prst="rect">
            <a:avLst/>
          </a:prstGeom>
        </p:spPr>
        <p:txBody>
          <a:bodyPr spcFirstLastPara="1" wrap="square" lIns="91425" tIns="45700" rIns="91425" bIns="45700" anchor="t" anchorCtr="0">
            <a:normAutofit/>
          </a:bodyPr>
          <a:lstStyle>
            <a:lvl1pPr marL="304792" lvl="0" indent="-228594">
              <a:spcBef>
                <a:spcPts val="427"/>
              </a:spcBef>
              <a:spcAft>
                <a:spcPts val="0"/>
              </a:spcAft>
              <a:buSzPts val="1800"/>
              <a:buChar char="•"/>
              <a:defRPr sz="1200"/>
            </a:lvl1pPr>
            <a:lvl2pPr marL="609585" lvl="1" indent="-228594">
              <a:spcBef>
                <a:spcPts val="373"/>
              </a:spcBef>
              <a:spcAft>
                <a:spcPts val="0"/>
              </a:spcAft>
              <a:buSzPts val="1800"/>
              <a:buChar char="–"/>
              <a:defRPr sz="1200"/>
            </a:lvl2pPr>
            <a:lvl3pPr marL="914377" lvl="2" indent="-228594">
              <a:spcBef>
                <a:spcPts val="320"/>
              </a:spcBef>
              <a:spcAft>
                <a:spcPts val="0"/>
              </a:spcAft>
              <a:buSzPts val="1800"/>
              <a:buChar char="•"/>
              <a:defRPr sz="1200"/>
            </a:lvl3pPr>
            <a:lvl4pPr marL="1219170" lvl="3" indent="-228594">
              <a:spcBef>
                <a:spcPts val="267"/>
              </a:spcBef>
              <a:spcAft>
                <a:spcPts val="0"/>
              </a:spcAft>
              <a:buSzPts val="1800"/>
              <a:buChar char="–"/>
              <a:defRPr sz="1200"/>
            </a:lvl4pPr>
            <a:lvl5pPr marL="1523962" lvl="4" indent="-228594">
              <a:spcBef>
                <a:spcPts val="267"/>
              </a:spcBef>
              <a:spcAft>
                <a:spcPts val="0"/>
              </a:spcAft>
              <a:buSzPts val="1800"/>
              <a:buChar char="»"/>
              <a:defRPr sz="1200"/>
            </a:lvl5pPr>
            <a:lvl6pPr marL="1828754" lvl="5" indent="-228594">
              <a:spcBef>
                <a:spcPts val="267"/>
              </a:spcBef>
              <a:spcAft>
                <a:spcPts val="0"/>
              </a:spcAft>
              <a:buSzPts val="1800"/>
              <a:buChar char="•"/>
              <a:defRPr sz="1200"/>
            </a:lvl6pPr>
            <a:lvl7pPr marL="2133547" lvl="6" indent="-228594">
              <a:spcBef>
                <a:spcPts val="267"/>
              </a:spcBef>
              <a:spcAft>
                <a:spcPts val="0"/>
              </a:spcAft>
              <a:buSzPts val="1800"/>
              <a:buChar char="•"/>
              <a:defRPr sz="1200"/>
            </a:lvl7pPr>
            <a:lvl8pPr marL="2438339" lvl="7" indent="-228594">
              <a:spcBef>
                <a:spcPts val="267"/>
              </a:spcBef>
              <a:spcAft>
                <a:spcPts val="0"/>
              </a:spcAft>
              <a:buSzPts val="1800"/>
              <a:buChar char="•"/>
              <a:defRPr sz="1200"/>
            </a:lvl8pPr>
            <a:lvl9pPr marL="2743131" lvl="8" indent="-228594">
              <a:spcBef>
                <a:spcPts val="267"/>
              </a:spcBef>
              <a:spcAft>
                <a:spcPts val="0"/>
              </a:spcAft>
              <a:buSzPts val="1800"/>
              <a:buChar char="•"/>
              <a:defRPr sz="1200"/>
            </a:lvl9pPr>
          </a:lstStyle>
          <a:p>
            <a:endParaRPr/>
          </a:p>
        </p:txBody>
      </p:sp>
      <p:sp>
        <p:nvSpPr>
          <p:cNvPr id="108" name="Google Shape;108;p9"/>
          <p:cNvSpPr txBox="1">
            <a:spLocks noGrp="1"/>
          </p:cNvSpPr>
          <p:nvPr>
            <p:ph type="body" idx="3"/>
          </p:nvPr>
        </p:nvSpPr>
        <p:spPr>
          <a:xfrm rot="-5400000">
            <a:off x="11648984" y="293984"/>
            <a:ext cx="368200" cy="207600"/>
          </a:xfrm>
          <a:prstGeom prst="rect">
            <a:avLst/>
          </a:prstGeom>
        </p:spPr>
        <p:txBody>
          <a:bodyPr spcFirstLastPara="1" wrap="square" lIns="91425" tIns="45700" rIns="91425" bIns="45700" anchor="t" anchorCtr="0">
            <a:normAutofit/>
          </a:bodyPr>
          <a:lstStyle>
            <a:lvl1pPr marL="304792" lvl="0" indent="-228594" algn="r">
              <a:spcBef>
                <a:spcPts val="427"/>
              </a:spcBef>
              <a:spcAft>
                <a:spcPts val="0"/>
              </a:spcAft>
              <a:buSzPts val="1800"/>
              <a:buChar char="•"/>
              <a:defRPr sz="1200"/>
            </a:lvl1pPr>
            <a:lvl2pPr marL="609585" lvl="1" indent="-228594" algn="r">
              <a:spcBef>
                <a:spcPts val="373"/>
              </a:spcBef>
              <a:spcAft>
                <a:spcPts val="0"/>
              </a:spcAft>
              <a:buSzPts val="1800"/>
              <a:buChar char="–"/>
              <a:defRPr sz="1200"/>
            </a:lvl2pPr>
            <a:lvl3pPr marL="914377" lvl="2" indent="-228594" algn="r">
              <a:spcBef>
                <a:spcPts val="320"/>
              </a:spcBef>
              <a:spcAft>
                <a:spcPts val="0"/>
              </a:spcAft>
              <a:buSzPts val="1800"/>
              <a:buChar char="•"/>
              <a:defRPr sz="1200"/>
            </a:lvl3pPr>
            <a:lvl4pPr marL="1219170" lvl="3" indent="-228594" algn="r">
              <a:spcBef>
                <a:spcPts val="267"/>
              </a:spcBef>
              <a:spcAft>
                <a:spcPts val="0"/>
              </a:spcAft>
              <a:buSzPts val="1800"/>
              <a:buChar char="–"/>
              <a:defRPr sz="1200"/>
            </a:lvl4pPr>
            <a:lvl5pPr marL="1523962" lvl="4" indent="-228594" algn="r">
              <a:spcBef>
                <a:spcPts val="267"/>
              </a:spcBef>
              <a:spcAft>
                <a:spcPts val="0"/>
              </a:spcAft>
              <a:buSzPts val="1800"/>
              <a:buChar char="»"/>
              <a:defRPr sz="1200"/>
            </a:lvl5pPr>
            <a:lvl6pPr marL="1828754" lvl="5" indent="-228594" algn="r">
              <a:spcBef>
                <a:spcPts val="267"/>
              </a:spcBef>
              <a:spcAft>
                <a:spcPts val="0"/>
              </a:spcAft>
              <a:buSzPts val="1800"/>
              <a:buChar char="•"/>
              <a:defRPr sz="1200"/>
            </a:lvl6pPr>
            <a:lvl7pPr marL="2133547" lvl="6" indent="-228594" algn="r">
              <a:spcBef>
                <a:spcPts val="267"/>
              </a:spcBef>
              <a:spcAft>
                <a:spcPts val="0"/>
              </a:spcAft>
              <a:buSzPts val="1800"/>
              <a:buChar char="•"/>
              <a:defRPr sz="1200"/>
            </a:lvl7pPr>
            <a:lvl8pPr marL="2438339" lvl="7" indent="-228594" algn="r">
              <a:spcBef>
                <a:spcPts val="267"/>
              </a:spcBef>
              <a:spcAft>
                <a:spcPts val="0"/>
              </a:spcAft>
              <a:buSzPts val="1800"/>
              <a:buChar char="•"/>
              <a:defRPr sz="1200"/>
            </a:lvl8pPr>
            <a:lvl9pPr marL="2743131" lvl="8" indent="-228594" algn="r">
              <a:spcBef>
                <a:spcPts val="267"/>
              </a:spcBef>
              <a:spcAft>
                <a:spcPts val="0"/>
              </a:spcAft>
              <a:buSzPts val="1800"/>
              <a:buChar char="•"/>
              <a:defRPr sz="1200"/>
            </a:lvl9pPr>
          </a:lstStyle>
          <a:p>
            <a:endParaRPr/>
          </a:p>
        </p:txBody>
      </p:sp>
      <p:sp>
        <p:nvSpPr>
          <p:cNvPr id="109" name="Google Shape;109;p9"/>
          <p:cNvSpPr txBox="1">
            <a:spLocks noGrp="1"/>
          </p:cNvSpPr>
          <p:nvPr>
            <p:ph type="subTitle" idx="4"/>
          </p:nvPr>
        </p:nvSpPr>
        <p:spPr>
          <a:xfrm>
            <a:off x="7731800" y="2660084"/>
            <a:ext cx="3423600" cy="368200"/>
          </a:xfrm>
          <a:prstGeom prst="rect">
            <a:avLst/>
          </a:prstGeom>
        </p:spPr>
        <p:txBody>
          <a:bodyPr spcFirstLastPara="1" wrap="square" lIns="91425" tIns="45700" rIns="91425" bIns="45700" anchor="t" anchorCtr="0">
            <a:normAutofit/>
          </a:bodyPr>
          <a:lstStyle>
            <a:lvl1pPr lvl="0" algn="r">
              <a:spcBef>
                <a:spcPts val="427"/>
              </a:spcBef>
              <a:spcAft>
                <a:spcPts val="0"/>
              </a:spcAft>
              <a:buSzPts val="3600"/>
              <a:buNone/>
              <a:defRPr sz="2400"/>
            </a:lvl1pPr>
            <a:lvl2pPr lvl="1" algn="r">
              <a:spcBef>
                <a:spcPts val="373"/>
              </a:spcBef>
              <a:spcAft>
                <a:spcPts val="0"/>
              </a:spcAft>
              <a:buSzPts val="3600"/>
              <a:buNone/>
              <a:defRPr sz="2400"/>
            </a:lvl2pPr>
            <a:lvl3pPr lvl="2" algn="r">
              <a:spcBef>
                <a:spcPts val="320"/>
              </a:spcBef>
              <a:spcAft>
                <a:spcPts val="0"/>
              </a:spcAft>
              <a:buSzPts val="3600"/>
              <a:buNone/>
              <a:defRPr sz="2400"/>
            </a:lvl3pPr>
            <a:lvl4pPr lvl="3" algn="r">
              <a:spcBef>
                <a:spcPts val="267"/>
              </a:spcBef>
              <a:spcAft>
                <a:spcPts val="0"/>
              </a:spcAft>
              <a:buSzPts val="3600"/>
              <a:buNone/>
              <a:defRPr sz="2400"/>
            </a:lvl4pPr>
            <a:lvl5pPr lvl="4" algn="r">
              <a:spcBef>
                <a:spcPts val="267"/>
              </a:spcBef>
              <a:spcAft>
                <a:spcPts val="0"/>
              </a:spcAft>
              <a:buSzPts val="3600"/>
              <a:buNone/>
              <a:defRPr sz="2400"/>
            </a:lvl5pPr>
            <a:lvl6pPr lvl="5" algn="r">
              <a:spcBef>
                <a:spcPts val="267"/>
              </a:spcBef>
              <a:spcAft>
                <a:spcPts val="0"/>
              </a:spcAft>
              <a:buSzPts val="3600"/>
              <a:buNone/>
              <a:defRPr sz="2400"/>
            </a:lvl6pPr>
            <a:lvl7pPr lvl="6" algn="r">
              <a:spcBef>
                <a:spcPts val="267"/>
              </a:spcBef>
              <a:spcAft>
                <a:spcPts val="0"/>
              </a:spcAft>
              <a:buSzPts val="3600"/>
              <a:buNone/>
              <a:defRPr sz="2400"/>
            </a:lvl7pPr>
            <a:lvl8pPr lvl="7" algn="r">
              <a:spcBef>
                <a:spcPts val="267"/>
              </a:spcBef>
              <a:spcAft>
                <a:spcPts val="0"/>
              </a:spcAft>
              <a:buSzPts val="3600"/>
              <a:buNone/>
              <a:defRPr sz="2400"/>
            </a:lvl8pPr>
            <a:lvl9pPr lvl="8" algn="r">
              <a:spcBef>
                <a:spcPts val="267"/>
              </a:spcBef>
              <a:spcAft>
                <a:spcPts val="0"/>
              </a:spcAft>
              <a:buSzPts val="3600"/>
              <a:buNone/>
              <a:defRPr sz="2400"/>
            </a:lvl9pPr>
          </a:lstStyle>
          <a:p>
            <a:endParaRPr/>
          </a:p>
        </p:txBody>
      </p:sp>
    </p:spTree>
    <p:extLst>
      <p:ext uri="{BB962C8B-B14F-4D97-AF65-F5344CB8AC3E}">
        <p14:creationId xmlns:p14="http://schemas.microsoft.com/office/powerpoint/2010/main" val="161922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ECD9-881D-42CB-9856-93D6417731E9}"/>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C28943CA-548E-4792-ADA0-8E491F1E21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980393B1-2948-4B14-9C3C-DBCF3BAD5BAF}"/>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C3143D8A-2D43-4D51-8483-137C9778412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6770F05-326C-471F-8801-0B72ADA4D42B}"/>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30094235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0"/>
        <p:cNvGrpSpPr/>
        <p:nvPr/>
      </p:nvGrpSpPr>
      <p:grpSpPr>
        <a:xfrm>
          <a:off x="0" y="0"/>
          <a:ext cx="0" cy="0"/>
          <a:chOff x="0" y="0"/>
          <a:chExt cx="0" cy="0"/>
        </a:xfrm>
      </p:grpSpPr>
      <p:sp>
        <p:nvSpPr>
          <p:cNvPr id="111" name="Google Shape;111;p10"/>
          <p:cNvSpPr txBox="1">
            <a:spLocks noGrp="1"/>
          </p:cNvSpPr>
          <p:nvPr>
            <p:ph type="ctrTitle"/>
          </p:nvPr>
        </p:nvSpPr>
        <p:spPr>
          <a:xfrm>
            <a:off x="457200" y="1420283"/>
            <a:ext cx="5181600" cy="98001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0"/>
          <p:cNvSpPr txBox="1">
            <a:spLocks noGrp="1"/>
          </p:cNvSpPr>
          <p:nvPr>
            <p:ph type="subTitle" idx="1"/>
          </p:nvPr>
        </p:nvSpPr>
        <p:spPr>
          <a:xfrm>
            <a:off x="914400" y="2590800"/>
            <a:ext cx="4267200" cy="1168400"/>
          </a:xfrm>
          <a:prstGeom prst="rect">
            <a:avLst/>
          </a:prstGeom>
          <a:noFill/>
          <a:ln>
            <a:noFill/>
          </a:ln>
        </p:spPr>
        <p:txBody>
          <a:bodyPr spcFirstLastPara="1" wrap="square" lIns="91425" tIns="45700" rIns="91425" bIns="45700" anchor="t" anchorCtr="0">
            <a:normAutofit/>
          </a:bodyPr>
          <a:lstStyle>
            <a:lvl1pPr lvl="0" algn="ctr">
              <a:spcBef>
                <a:spcPts val="427"/>
              </a:spcBef>
              <a:spcAft>
                <a:spcPts val="0"/>
              </a:spcAft>
              <a:buClr>
                <a:srgbClr val="888888"/>
              </a:buClr>
              <a:buSzPts val="3200"/>
              <a:buNone/>
              <a:defRPr>
                <a:solidFill>
                  <a:srgbClr val="888888"/>
                </a:solidFill>
              </a:defRPr>
            </a:lvl1pPr>
            <a:lvl2pPr lvl="1" algn="ctr">
              <a:spcBef>
                <a:spcPts val="373"/>
              </a:spcBef>
              <a:spcAft>
                <a:spcPts val="0"/>
              </a:spcAft>
              <a:buClr>
                <a:srgbClr val="888888"/>
              </a:buClr>
              <a:buSzPts val="2800"/>
              <a:buNone/>
              <a:defRPr>
                <a:solidFill>
                  <a:srgbClr val="888888"/>
                </a:solidFill>
              </a:defRPr>
            </a:lvl2pPr>
            <a:lvl3pPr lvl="2" algn="ctr">
              <a:spcBef>
                <a:spcPts val="320"/>
              </a:spcBef>
              <a:spcAft>
                <a:spcPts val="0"/>
              </a:spcAft>
              <a:buClr>
                <a:srgbClr val="888888"/>
              </a:buClr>
              <a:buSzPts val="2400"/>
              <a:buNone/>
              <a:defRPr>
                <a:solidFill>
                  <a:srgbClr val="888888"/>
                </a:solidFill>
              </a:defRPr>
            </a:lvl3pPr>
            <a:lvl4pPr lvl="3" algn="ctr">
              <a:spcBef>
                <a:spcPts val="267"/>
              </a:spcBef>
              <a:spcAft>
                <a:spcPts val="0"/>
              </a:spcAft>
              <a:buClr>
                <a:srgbClr val="888888"/>
              </a:buClr>
              <a:buSzPts val="2000"/>
              <a:buNone/>
              <a:defRPr>
                <a:solidFill>
                  <a:srgbClr val="888888"/>
                </a:solidFill>
              </a:defRPr>
            </a:lvl4pPr>
            <a:lvl5pPr lvl="4" algn="ctr">
              <a:spcBef>
                <a:spcPts val="267"/>
              </a:spcBef>
              <a:spcAft>
                <a:spcPts val="0"/>
              </a:spcAft>
              <a:buClr>
                <a:srgbClr val="888888"/>
              </a:buClr>
              <a:buSzPts val="2000"/>
              <a:buNone/>
              <a:defRPr>
                <a:solidFill>
                  <a:srgbClr val="888888"/>
                </a:solidFill>
              </a:defRPr>
            </a:lvl5pPr>
            <a:lvl6pPr lvl="5" algn="ctr">
              <a:spcBef>
                <a:spcPts val="267"/>
              </a:spcBef>
              <a:spcAft>
                <a:spcPts val="0"/>
              </a:spcAft>
              <a:buClr>
                <a:srgbClr val="888888"/>
              </a:buClr>
              <a:buSzPts val="2000"/>
              <a:buNone/>
              <a:defRPr>
                <a:solidFill>
                  <a:srgbClr val="888888"/>
                </a:solidFill>
              </a:defRPr>
            </a:lvl6pPr>
            <a:lvl7pPr lvl="6" algn="ctr">
              <a:spcBef>
                <a:spcPts val="267"/>
              </a:spcBef>
              <a:spcAft>
                <a:spcPts val="0"/>
              </a:spcAft>
              <a:buClr>
                <a:srgbClr val="888888"/>
              </a:buClr>
              <a:buSzPts val="2000"/>
              <a:buNone/>
              <a:defRPr>
                <a:solidFill>
                  <a:srgbClr val="888888"/>
                </a:solidFill>
              </a:defRPr>
            </a:lvl7pPr>
            <a:lvl8pPr lvl="7" algn="ctr">
              <a:spcBef>
                <a:spcPts val="267"/>
              </a:spcBef>
              <a:spcAft>
                <a:spcPts val="0"/>
              </a:spcAft>
              <a:buClr>
                <a:srgbClr val="888888"/>
              </a:buClr>
              <a:buSzPts val="2000"/>
              <a:buNone/>
              <a:defRPr>
                <a:solidFill>
                  <a:srgbClr val="888888"/>
                </a:solidFill>
              </a:defRPr>
            </a:lvl8pPr>
            <a:lvl9pPr lvl="8" algn="ctr">
              <a:spcBef>
                <a:spcPts val="267"/>
              </a:spcBef>
              <a:spcAft>
                <a:spcPts val="0"/>
              </a:spcAft>
              <a:buClr>
                <a:srgbClr val="888888"/>
              </a:buClr>
              <a:buSzPts val="2000"/>
              <a:buNone/>
              <a:defRPr>
                <a:solidFill>
                  <a:srgbClr val="888888"/>
                </a:solidFill>
              </a:defRPr>
            </a:lvl9pPr>
          </a:lstStyle>
          <a:p>
            <a:endParaRPr/>
          </a:p>
        </p:txBody>
      </p:sp>
      <p:sp>
        <p:nvSpPr>
          <p:cNvPr id="113" name="Google Shape;113;p10"/>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0"/>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854891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1"/>
          <p:cNvSpPr txBox="1">
            <a:spLocks noGrp="1"/>
          </p:cNvSpPr>
          <p:nvPr>
            <p:ph type="body" idx="1"/>
          </p:nvPr>
        </p:nvSpPr>
        <p:spPr>
          <a:xfrm>
            <a:off x="304800" y="1066800"/>
            <a:ext cx="5486400" cy="3017309"/>
          </a:xfrm>
          <a:prstGeom prst="rect">
            <a:avLst/>
          </a:prstGeom>
          <a:noFill/>
          <a:ln>
            <a:noFill/>
          </a:ln>
        </p:spPr>
        <p:txBody>
          <a:bodyPr spcFirstLastPara="1" wrap="square" lIns="91425" tIns="45700" rIns="91425" bIns="45700" anchor="t" anchorCtr="0">
            <a:normAutofit/>
          </a:bodyPr>
          <a:lstStyle>
            <a:lvl1pPr marL="304792" lvl="0" indent="-228594" algn="l">
              <a:spcBef>
                <a:spcPts val="240"/>
              </a:spcBef>
              <a:spcAft>
                <a:spcPts val="0"/>
              </a:spcAft>
              <a:buClr>
                <a:schemeClr val="dk1"/>
              </a:buClr>
              <a:buSzPts val="1800"/>
              <a:buChar char="•"/>
              <a:defRPr/>
            </a:lvl1pPr>
            <a:lvl2pPr marL="609585" lvl="1" indent="-228594" algn="l">
              <a:spcBef>
                <a:spcPts val="240"/>
              </a:spcBef>
              <a:spcAft>
                <a:spcPts val="0"/>
              </a:spcAft>
              <a:buClr>
                <a:schemeClr val="dk1"/>
              </a:buClr>
              <a:buSzPts val="1800"/>
              <a:buChar char="–"/>
              <a:defRPr/>
            </a:lvl2pPr>
            <a:lvl3pPr marL="914377" lvl="2" indent="-228594" algn="l">
              <a:spcBef>
                <a:spcPts val="240"/>
              </a:spcBef>
              <a:spcAft>
                <a:spcPts val="0"/>
              </a:spcAft>
              <a:buClr>
                <a:schemeClr val="dk1"/>
              </a:buClr>
              <a:buSzPts val="1800"/>
              <a:buChar char="•"/>
              <a:defRPr/>
            </a:lvl3pPr>
            <a:lvl4pPr marL="1219170" lvl="3" indent="-228594" algn="l">
              <a:spcBef>
                <a:spcPts val="240"/>
              </a:spcBef>
              <a:spcAft>
                <a:spcPts val="0"/>
              </a:spcAft>
              <a:buClr>
                <a:schemeClr val="dk1"/>
              </a:buClr>
              <a:buSzPts val="1800"/>
              <a:buChar char="–"/>
              <a:defRPr/>
            </a:lvl4pPr>
            <a:lvl5pPr marL="1523962" lvl="4" indent="-228594" algn="l">
              <a:spcBef>
                <a:spcPts val="240"/>
              </a:spcBef>
              <a:spcAft>
                <a:spcPts val="0"/>
              </a:spcAft>
              <a:buClr>
                <a:schemeClr val="dk1"/>
              </a:buClr>
              <a:buSzPts val="1800"/>
              <a:buChar char="»"/>
              <a:defRPr/>
            </a:lvl5pPr>
            <a:lvl6pPr marL="1828754" lvl="5" indent="-228594" algn="l">
              <a:spcBef>
                <a:spcPts val="240"/>
              </a:spcBef>
              <a:spcAft>
                <a:spcPts val="0"/>
              </a:spcAft>
              <a:buClr>
                <a:schemeClr val="dk1"/>
              </a:buClr>
              <a:buSzPts val="1800"/>
              <a:buChar char="•"/>
              <a:defRPr/>
            </a:lvl6pPr>
            <a:lvl7pPr marL="2133547" lvl="6" indent="-228594" algn="l">
              <a:spcBef>
                <a:spcPts val="240"/>
              </a:spcBef>
              <a:spcAft>
                <a:spcPts val="0"/>
              </a:spcAft>
              <a:buClr>
                <a:schemeClr val="dk1"/>
              </a:buClr>
              <a:buSzPts val="1800"/>
              <a:buChar char="•"/>
              <a:defRPr/>
            </a:lvl7pPr>
            <a:lvl8pPr marL="2438339" lvl="7" indent="-228594" algn="l">
              <a:spcBef>
                <a:spcPts val="240"/>
              </a:spcBef>
              <a:spcAft>
                <a:spcPts val="0"/>
              </a:spcAft>
              <a:buClr>
                <a:schemeClr val="dk1"/>
              </a:buClr>
              <a:buSzPts val="1800"/>
              <a:buChar char="•"/>
              <a:defRPr/>
            </a:lvl8pPr>
            <a:lvl9pPr marL="2743131" lvl="8" indent="-228594" algn="l">
              <a:spcBef>
                <a:spcPts val="240"/>
              </a:spcBef>
              <a:spcAft>
                <a:spcPts val="0"/>
              </a:spcAft>
              <a:buClr>
                <a:schemeClr val="dk1"/>
              </a:buClr>
              <a:buSzPts val="1800"/>
              <a:buChar char="•"/>
              <a:defRPr/>
            </a:lvl9pPr>
          </a:lstStyle>
          <a:p>
            <a:endParaRPr/>
          </a:p>
        </p:txBody>
      </p:sp>
      <p:sp>
        <p:nvSpPr>
          <p:cNvPr id="119" name="Google Shape;119;p11"/>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1"/>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9634692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481543" y="2937933"/>
            <a:ext cx="5181600" cy="908051"/>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2667"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2"/>
          <p:cNvSpPr txBox="1">
            <a:spLocks noGrp="1"/>
          </p:cNvSpPr>
          <p:nvPr>
            <p:ph type="body" idx="1"/>
          </p:nvPr>
        </p:nvSpPr>
        <p:spPr>
          <a:xfrm>
            <a:off x="481543" y="1937810"/>
            <a:ext cx="5181600" cy="1000125"/>
          </a:xfrm>
          <a:prstGeom prst="rect">
            <a:avLst/>
          </a:prstGeom>
          <a:noFill/>
          <a:ln>
            <a:noFill/>
          </a:ln>
        </p:spPr>
        <p:txBody>
          <a:bodyPr spcFirstLastPara="1" wrap="square" lIns="91425" tIns="45700" rIns="91425" bIns="45700" anchor="b" anchorCtr="0">
            <a:normAutofit/>
          </a:bodyPr>
          <a:lstStyle>
            <a:lvl1pPr marL="304792" lvl="0" indent="-152396" algn="l">
              <a:spcBef>
                <a:spcPts val="267"/>
              </a:spcBef>
              <a:spcAft>
                <a:spcPts val="0"/>
              </a:spcAft>
              <a:buClr>
                <a:srgbClr val="888888"/>
              </a:buClr>
              <a:buSzPts val="2000"/>
              <a:buNone/>
              <a:defRPr sz="1333">
                <a:solidFill>
                  <a:srgbClr val="888888"/>
                </a:solidFill>
              </a:defRPr>
            </a:lvl1pPr>
            <a:lvl2pPr marL="609585" lvl="1" indent="-152396" algn="l">
              <a:spcBef>
                <a:spcPts val="240"/>
              </a:spcBef>
              <a:spcAft>
                <a:spcPts val="0"/>
              </a:spcAft>
              <a:buClr>
                <a:srgbClr val="888888"/>
              </a:buClr>
              <a:buSzPts val="1800"/>
              <a:buNone/>
              <a:defRPr sz="1200">
                <a:solidFill>
                  <a:srgbClr val="888888"/>
                </a:solidFill>
              </a:defRPr>
            </a:lvl2pPr>
            <a:lvl3pPr marL="914377" lvl="2" indent="-152396" algn="l">
              <a:spcBef>
                <a:spcPts val="213"/>
              </a:spcBef>
              <a:spcAft>
                <a:spcPts val="0"/>
              </a:spcAft>
              <a:buClr>
                <a:srgbClr val="888888"/>
              </a:buClr>
              <a:buSzPts val="1600"/>
              <a:buNone/>
              <a:defRPr sz="1067">
                <a:solidFill>
                  <a:srgbClr val="888888"/>
                </a:solidFill>
              </a:defRPr>
            </a:lvl3pPr>
            <a:lvl4pPr marL="1219170" lvl="3" indent="-152396" algn="l">
              <a:spcBef>
                <a:spcPts val="187"/>
              </a:spcBef>
              <a:spcAft>
                <a:spcPts val="0"/>
              </a:spcAft>
              <a:buClr>
                <a:srgbClr val="888888"/>
              </a:buClr>
              <a:buSzPts val="1400"/>
              <a:buNone/>
              <a:defRPr sz="933">
                <a:solidFill>
                  <a:srgbClr val="888888"/>
                </a:solidFill>
              </a:defRPr>
            </a:lvl4pPr>
            <a:lvl5pPr marL="1523962" lvl="4" indent="-152396" algn="l">
              <a:spcBef>
                <a:spcPts val="187"/>
              </a:spcBef>
              <a:spcAft>
                <a:spcPts val="0"/>
              </a:spcAft>
              <a:buClr>
                <a:srgbClr val="888888"/>
              </a:buClr>
              <a:buSzPts val="1400"/>
              <a:buNone/>
              <a:defRPr sz="933">
                <a:solidFill>
                  <a:srgbClr val="888888"/>
                </a:solidFill>
              </a:defRPr>
            </a:lvl5pPr>
            <a:lvl6pPr marL="1828754" lvl="5" indent="-152396" algn="l">
              <a:spcBef>
                <a:spcPts val="187"/>
              </a:spcBef>
              <a:spcAft>
                <a:spcPts val="0"/>
              </a:spcAft>
              <a:buClr>
                <a:srgbClr val="888888"/>
              </a:buClr>
              <a:buSzPts val="1400"/>
              <a:buNone/>
              <a:defRPr sz="933">
                <a:solidFill>
                  <a:srgbClr val="888888"/>
                </a:solidFill>
              </a:defRPr>
            </a:lvl6pPr>
            <a:lvl7pPr marL="2133547" lvl="6" indent="-152396" algn="l">
              <a:spcBef>
                <a:spcPts val="187"/>
              </a:spcBef>
              <a:spcAft>
                <a:spcPts val="0"/>
              </a:spcAft>
              <a:buClr>
                <a:srgbClr val="888888"/>
              </a:buClr>
              <a:buSzPts val="1400"/>
              <a:buNone/>
              <a:defRPr sz="933">
                <a:solidFill>
                  <a:srgbClr val="888888"/>
                </a:solidFill>
              </a:defRPr>
            </a:lvl7pPr>
            <a:lvl8pPr marL="2438339" lvl="7" indent="-152396" algn="l">
              <a:spcBef>
                <a:spcPts val="187"/>
              </a:spcBef>
              <a:spcAft>
                <a:spcPts val="0"/>
              </a:spcAft>
              <a:buClr>
                <a:srgbClr val="888888"/>
              </a:buClr>
              <a:buSzPts val="1400"/>
              <a:buNone/>
              <a:defRPr sz="933">
                <a:solidFill>
                  <a:srgbClr val="888888"/>
                </a:solidFill>
              </a:defRPr>
            </a:lvl8pPr>
            <a:lvl9pPr marL="2743131" lvl="8" indent="-152396" algn="l">
              <a:spcBef>
                <a:spcPts val="187"/>
              </a:spcBef>
              <a:spcAft>
                <a:spcPts val="0"/>
              </a:spcAft>
              <a:buClr>
                <a:srgbClr val="888888"/>
              </a:buClr>
              <a:buSzPts val="1400"/>
              <a:buNone/>
              <a:defRPr sz="933">
                <a:solidFill>
                  <a:srgbClr val="888888"/>
                </a:solidFill>
              </a:defRPr>
            </a:lvl9pPr>
          </a:lstStyle>
          <a:p>
            <a:endParaRPr/>
          </a:p>
        </p:txBody>
      </p:sp>
      <p:sp>
        <p:nvSpPr>
          <p:cNvPr id="125" name="Google Shape;125;p12"/>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2"/>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2"/>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563915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13"/>
          <p:cNvSpPr txBox="1">
            <a:spLocks noGrp="1"/>
          </p:cNvSpPr>
          <p:nvPr>
            <p:ph type="body" idx="1"/>
          </p:nvPr>
        </p:nvSpPr>
        <p:spPr>
          <a:xfrm>
            <a:off x="304800" y="1066800"/>
            <a:ext cx="2692400" cy="3017309"/>
          </a:xfrm>
          <a:prstGeom prst="rect">
            <a:avLst/>
          </a:prstGeom>
          <a:noFill/>
          <a:ln>
            <a:noFill/>
          </a:ln>
        </p:spPr>
        <p:txBody>
          <a:bodyPr spcFirstLastPara="1" wrap="square" lIns="91425" tIns="45700" rIns="91425" bIns="45700" anchor="t" anchorCtr="0">
            <a:normAutofit/>
          </a:bodyPr>
          <a:lstStyle>
            <a:lvl1pPr marL="304792" lvl="0" indent="-270927" algn="l">
              <a:spcBef>
                <a:spcPts val="373"/>
              </a:spcBef>
              <a:spcAft>
                <a:spcPts val="0"/>
              </a:spcAft>
              <a:buClr>
                <a:schemeClr val="dk1"/>
              </a:buClr>
              <a:buSzPts val="2800"/>
              <a:buChar char="•"/>
              <a:defRPr sz="1867"/>
            </a:lvl1pPr>
            <a:lvl2pPr marL="609585" lvl="1" indent="-253994" algn="l">
              <a:spcBef>
                <a:spcPts val="320"/>
              </a:spcBef>
              <a:spcAft>
                <a:spcPts val="0"/>
              </a:spcAft>
              <a:buClr>
                <a:schemeClr val="dk1"/>
              </a:buClr>
              <a:buSzPts val="2400"/>
              <a:buChar char="–"/>
              <a:defRPr sz="1600"/>
            </a:lvl2pPr>
            <a:lvl3pPr marL="914377" lvl="2" indent="-237061" algn="l">
              <a:spcBef>
                <a:spcPts val="267"/>
              </a:spcBef>
              <a:spcAft>
                <a:spcPts val="0"/>
              </a:spcAft>
              <a:buClr>
                <a:schemeClr val="dk1"/>
              </a:buClr>
              <a:buSzPts val="2000"/>
              <a:buChar char="•"/>
              <a:defRPr sz="1333"/>
            </a:lvl3pPr>
            <a:lvl4pPr marL="1219170" lvl="3" indent="-228594" algn="l">
              <a:spcBef>
                <a:spcPts val="240"/>
              </a:spcBef>
              <a:spcAft>
                <a:spcPts val="0"/>
              </a:spcAft>
              <a:buClr>
                <a:schemeClr val="dk1"/>
              </a:buClr>
              <a:buSzPts val="1800"/>
              <a:buChar char="–"/>
              <a:defRPr sz="1200"/>
            </a:lvl4pPr>
            <a:lvl5pPr marL="1523962" lvl="4" indent="-228594" algn="l">
              <a:spcBef>
                <a:spcPts val="240"/>
              </a:spcBef>
              <a:spcAft>
                <a:spcPts val="0"/>
              </a:spcAft>
              <a:buClr>
                <a:schemeClr val="dk1"/>
              </a:buClr>
              <a:buSzPts val="1800"/>
              <a:buChar char="»"/>
              <a:defRPr sz="1200"/>
            </a:lvl5pPr>
            <a:lvl6pPr marL="1828754" lvl="5" indent="-228594" algn="l">
              <a:spcBef>
                <a:spcPts val="240"/>
              </a:spcBef>
              <a:spcAft>
                <a:spcPts val="0"/>
              </a:spcAft>
              <a:buClr>
                <a:schemeClr val="dk1"/>
              </a:buClr>
              <a:buSzPts val="1800"/>
              <a:buChar char="•"/>
              <a:defRPr sz="1200"/>
            </a:lvl6pPr>
            <a:lvl7pPr marL="2133547" lvl="6" indent="-228594" algn="l">
              <a:spcBef>
                <a:spcPts val="240"/>
              </a:spcBef>
              <a:spcAft>
                <a:spcPts val="0"/>
              </a:spcAft>
              <a:buClr>
                <a:schemeClr val="dk1"/>
              </a:buClr>
              <a:buSzPts val="1800"/>
              <a:buChar char="•"/>
              <a:defRPr sz="1200"/>
            </a:lvl7pPr>
            <a:lvl8pPr marL="2438339" lvl="7" indent="-228594" algn="l">
              <a:spcBef>
                <a:spcPts val="240"/>
              </a:spcBef>
              <a:spcAft>
                <a:spcPts val="0"/>
              </a:spcAft>
              <a:buClr>
                <a:schemeClr val="dk1"/>
              </a:buClr>
              <a:buSzPts val="1800"/>
              <a:buChar char="•"/>
              <a:defRPr sz="1200"/>
            </a:lvl8pPr>
            <a:lvl9pPr marL="2743131" lvl="8" indent="-228594" algn="l">
              <a:spcBef>
                <a:spcPts val="240"/>
              </a:spcBef>
              <a:spcAft>
                <a:spcPts val="0"/>
              </a:spcAft>
              <a:buClr>
                <a:schemeClr val="dk1"/>
              </a:buClr>
              <a:buSzPts val="1800"/>
              <a:buChar char="•"/>
              <a:defRPr sz="1200"/>
            </a:lvl9pPr>
          </a:lstStyle>
          <a:p>
            <a:endParaRPr/>
          </a:p>
        </p:txBody>
      </p:sp>
      <p:sp>
        <p:nvSpPr>
          <p:cNvPr id="131" name="Google Shape;131;p13"/>
          <p:cNvSpPr txBox="1">
            <a:spLocks noGrp="1"/>
          </p:cNvSpPr>
          <p:nvPr>
            <p:ph type="body" idx="2"/>
          </p:nvPr>
        </p:nvSpPr>
        <p:spPr>
          <a:xfrm>
            <a:off x="3098800" y="1066800"/>
            <a:ext cx="2692400" cy="3017309"/>
          </a:xfrm>
          <a:prstGeom prst="rect">
            <a:avLst/>
          </a:prstGeom>
          <a:noFill/>
          <a:ln>
            <a:noFill/>
          </a:ln>
        </p:spPr>
        <p:txBody>
          <a:bodyPr spcFirstLastPara="1" wrap="square" lIns="91425" tIns="45700" rIns="91425" bIns="45700" anchor="t" anchorCtr="0">
            <a:normAutofit/>
          </a:bodyPr>
          <a:lstStyle>
            <a:lvl1pPr marL="304792" lvl="0" indent="-270927" algn="l">
              <a:spcBef>
                <a:spcPts val="373"/>
              </a:spcBef>
              <a:spcAft>
                <a:spcPts val="0"/>
              </a:spcAft>
              <a:buClr>
                <a:schemeClr val="dk1"/>
              </a:buClr>
              <a:buSzPts val="2800"/>
              <a:buChar char="•"/>
              <a:defRPr sz="1867"/>
            </a:lvl1pPr>
            <a:lvl2pPr marL="609585" lvl="1" indent="-253994" algn="l">
              <a:spcBef>
                <a:spcPts val="320"/>
              </a:spcBef>
              <a:spcAft>
                <a:spcPts val="0"/>
              </a:spcAft>
              <a:buClr>
                <a:schemeClr val="dk1"/>
              </a:buClr>
              <a:buSzPts val="2400"/>
              <a:buChar char="–"/>
              <a:defRPr sz="1600"/>
            </a:lvl2pPr>
            <a:lvl3pPr marL="914377" lvl="2" indent="-237061" algn="l">
              <a:spcBef>
                <a:spcPts val="267"/>
              </a:spcBef>
              <a:spcAft>
                <a:spcPts val="0"/>
              </a:spcAft>
              <a:buClr>
                <a:schemeClr val="dk1"/>
              </a:buClr>
              <a:buSzPts val="2000"/>
              <a:buChar char="•"/>
              <a:defRPr sz="1333"/>
            </a:lvl3pPr>
            <a:lvl4pPr marL="1219170" lvl="3" indent="-228594" algn="l">
              <a:spcBef>
                <a:spcPts val="240"/>
              </a:spcBef>
              <a:spcAft>
                <a:spcPts val="0"/>
              </a:spcAft>
              <a:buClr>
                <a:schemeClr val="dk1"/>
              </a:buClr>
              <a:buSzPts val="1800"/>
              <a:buChar char="–"/>
              <a:defRPr sz="1200"/>
            </a:lvl4pPr>
            <a:lvl5pPr marL="1523962" lvl="4" indent="-228594" algn="l">
              <a:spcBef>
                <a:spcPts val="240"/>
              </a:spcBef>
              <a:spcAft>
                <a:spcPts val="0"/>
              </a:spcAft>
              <a:buClr>
                <a:schemeClr val="dk1"/>
              </a:buClr>
              <a:buSzPts val="1800"/>
              <a:buChar char="»"/>
              <a:defRPr sz="1200"/>
            </a:lvl5pPr>
            <a:lvl6pPr marL="1828754" lvl="5" indent="-228594" algn="l">
              <a:spcBef>
                <a:spcPts val="240"/>
              </a:spcBef>
              <a:spcAft>
                <a:spcPts val="0"/>
              </a:spcAft>
              <a:buClr>
                <a:schemeClr val="dk1"/>
              </a:buClr>
              <a:buSzPts val="1800"/>
              <a:buChar char="•"/>
              <a:defRPr sz="1200"/>
            </a:lvl6pPr>
            <a:lvl7pPr marL="2133547" lvl="6" indent="-228594" algn="l">
              <a:spcBef>
                <a:spcPts val="240"/>
              </a:spcBef>
              <a:spcAft>
                <a:spcPts val="0"/>
              </a:spcAft>
              <a:buClr>
                <a:schemeClr val="dk1"/>
              </a:buClr>
              <a:buSzPts val="1800"/>
              <a:buChar char="•"/>
              <a:defRPr sz="1200"/>
            </a:lvl7pPr>
            <a:lvl8pPr marL="2438339" lvl="7" indent="-228594" algn="l">
              <a:spcBef>
                <a:spcPts val="240"/>
              </a:spcBef>
              <a:spcAft>
                <a:spcPts val="0"/>
              </a:spcAft>
              <a:buClr>
                <a:schemeClr val="dk1"/>
              </a:buClr>
              <a:buSzPts val="1800"/>
              <a:buChar char="•"/>
              <a:defRPr sz="1200"/>
            </a:lvl8pPr>
            <a:lvl9pPr marL="2743131" lvl="8" indent="-228594" algn="l">
              <a:spcBef>
                <a:spcPts val="240"/>
              </a:spcBef>
              <a:spcAft>
                <a:spcPts val="0"/>
              </a:spcAft>
              <a:buClr>
                <a:schemeClr val="dk1"/>
              </a:buClr>
              <a:buSzPts val="1800"/>
              <a:buChar char="•"/>
              <a:defRPr sz="1200"/>
            </a:lvl9pPr>
          </a:lstStyle>
          <a:p>
            <a:endParaRPr/>
          </a:p>
        </p:txBody>
      </p:sp>
      <p:sp>
        <p:nvSpPr>
          <p:cNvPr id="132" name="Google Shape;132;p13"/>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3"/>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3"/>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52836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4"/>
          <p:cNvSpPr txBox="1">
            <a:spLocks noGrp="1"/>
          </p:cNvSpPr>
          <p:nvPr>
            <p:ph type="body" idx="1"/>
          </p:nvPr>
        </p:nvSpPr>
        <p:spPr>
          <a:xfrm>
            <a:off x="304800" y="1023409"/>
            <a:ext cx="2693459" cy="426508"/>
          </a:xfrm>
          <a:prstGeom prst="rect">
            <a:avLst/>
          </a:prstGeom>
          <a:noFill/>
          <a:ln>
            <a:noFill/>
          </a:ln>
        </p:spPr>
        <p:txBody>
          <a:bodyPr spcFirstLastPara="1" wrap="square" lIns="91425" tIns="45700" rIns="91425" bIns="45700" anchor="b" anchorCtr="0">
            <a:normAutofit/>
          </a:bodyPr>
          <a:lstStyle>
            <a:lvl1pPr marL="304792" lvl="0" indent="-152396" algn="l">
              <a:spcBef>
                <a:spcPts val="320"/>
              </a:spcBef>
              <a:spcAft>
                <a:spcPts val="0"/>
              </a:spcAft>
              <a:buClr>
                <a:schemeClr val="dk1"/>
              </a:buClr>
              <a:buSzPts val="2400"/>
              <a:buNone/>
              <a:defRPr sz="1600" b="1"/>
            </a:lvl1pPr>
            <a:lvl2pPr marL="609585" lvl="1" indent="-152396" algn="l">
              <a:spcBef>
                <a:spcPts val="267"/>
              </a:spcBef>
              <a:spcAft>
                <a:spcPts val="0"/>
              </a:spcAft>
              <a:buClr>
                <a:schemeClr val="dk1"/>
              </a:buClr>
              <a:buSzPts val="2000"/>
              <a:buNone/>
              <a:defRPr sz="1333" b="1"/>
            </a:lvl2pPr>
            <a:lvl3pPr marL="914377" lvl="2" indent="-152396" algn="l">
              <a:spcBef>
                <a:spcPts val="240"/>
              </a:spcBef>
              <a:spcAft>
                <a:spcPts val="0"/>
              </a:spcAft>
              <a:buClr>
                <a:schemeClr val="dk1"/>
              </a:buClr>
              <a:buSzPts val="1800"/>
              <a:buNone/>
              <a:defRPr sz="1200" b="1"/>
            </a:lvl3pPr>
            <a:lvl4pPr marL="1219170" lvl="3" indent="-152396" algn="l">
              <a:spcBef>
                <a:spcPts val="213"/>
              </a:spcBef>
              <a:spcAft>
                <a:spcPts val="0"/>
              </a:spcAft>
              <a:buClr>
                <a:schemeClr val="dk1"/>
              </a:buClr>
              <a:buSzPts val="1600"/>
              <a:buNone/>
              <a:defRPr sz="1067" b="1"/>
            </a:lvl4pPr>
            <a:lvl5pPr marL="1523962" lvl="4" indent="-152396" algn="l">
              <a:spcBef>
                <a:spcPts val="213"/>
              </a:spcBef>
              <a:spcAft>
                <a:spcPts val="0"/>
              </a:spcAft>
              <a:buClr>
                <a:schemeClr val="dk1"/>
              </a:buClr>
              <a:buSzPts val="1600"/>
              <a:buNone/>
              <a:defRPr sz="1067" b="1"/>
            </a:lvl5pPr>
            <a:lvl6pPr marL="1828754" lvl="5" indent="-152396" algn="l">
              <a:spcBef>
                <a:spcPts val="213"/>
              </a:spcBef>
              <a:spcAft>
                <a:spcPts val="0"/>
              </a:spcAft>
              <a:buClr>
                <a:schemeClr val="dk1"/>
              </a:buClr>
              <a:buSzPts val="1600"/>
              <a:buNone/>
              <a:defRPr sz="1067" b="1"/>
            </a:lvl6pPr>
            <a:lvl7pPr marL="2133547" lvl="6" indent="-152396" algn="l">
              <a:spcBef>
                <a:spcPts val="213"/>
              </a:spcBef>
              <a:spcAft>
                <a:spcPts val="0"/>
              </a:spcAft>
              <a:buClr>
                <a:schemeClr val="dk1"/>
              </a:buClr>
              <a:buSzPts val="1600"/>
              <a:buNone/>
              <a:defRPr sz="1067" b="1"/>
            </a:lvl7pPr>
            <a:lvl8pPr marL="2438339" lvl="7" indent="-152396" algn="l">
              <a:spcBef>
                <a:spcPts val="213"/>
              </a:spcBef>
              <a:spcAft>
                <a:spcPts val="0"/>
              </a:spcAft>
              <a:buClr>
                <a:schemeClr val="dk1"/>
              </a:buClr>
              <a:buSzPts val="1600"/>
              <a:buNone/>
              <a:defRPr sz="1067" b="1"/>
            </a:lvl8pPr>
            <a:lvl9pPr marL="2743131" lvl="8" indent="-152396" algn="l">
              <a:spcBef>
                <a:spcPts val="213"/>
              </a:spcBef>
              <a:spcAft>
                <a:spcPts val="0"/>
              </a:spcAft>
              <a:buClr>
                <a:schemeClr val="dk1"/>
              </a:buClr>
              <a:buSzPts val="1600"/>
              <a:buNone/>
              <a:defRPr sz="1067" b="1"/>
            </a:lvl9pPr>
          </a:lstStyle>
          <a:p>
            <a:endParaRPr/>
          </a:p>
        </p:txBody>
      </p:sp>
      <p:sp>
        <p:nvSpPr>
          <p:cNvPr id="138" name="Google Shape;138;p14"/>
          <p:cNvSpPr txBox="1">
            <a:spLocks noGrp="1"/>
          </p:cNvSpPr>
          <p:nvPr>
            <p:ph type="body" idx="2"/>
          </p:nvPr>
        </p:nvSpPr>
        <p:spPr>
          <a:xfrm>
            <a:off x="304800" y="1449917"/>
            <a:ext cx="2693459" cy="2634192"/>
          </a:xfrm>
          <a:prstGeom prst="rect">
            <a:avLst/>
          </a:prstGeom>
          <a:noFill/>
          <a:ln>
            <a:noFill/>
          </a:ln>
        </p:spPr>
        <p:txBody>
          <a:bodyPr spcFirstLastPara="1" wrap="square" lIns="91425" tIns="45700" rIns="91425" bIns="45700" anchor="t" anchorCtr="0">
            <a:normAutofit/>
          </a:bodyPr>
          <a:lstStyle>
            <a:lvl1pPr marL="304792" lvl="0" indent="-253994" algn="l">
              <a:spcBef>
                <a:spcPts val="320"/>
              </a:spcBef>
              <a:spcAft>
                <a:spcPts val="0"/>
              </a:spcAft>
              <a:buClr>
                <a:schemeClr val="dk1"/>
              </a:buClr>
              <a:buSzPts val="2400"/>
              <a:buChar char="•"/>
              <a:defRPr sz="1600"/>
            </a:lvl1pPr>
            <a:lvl2pPr marL="609585" lvl="1" indent="-237061" algn="l">
              <a:spcBef>
                <a:spcPts val="267"/>
              </a:spcBef>
              <a:spcAft>
                <a:spcPts val="0"/>
              </a:spcAft>
              <a:buClr>
                <a:schemeClr val="dk1"/>
              </a:buClr>
              <a:buSzPts val="2000"/>
              <a:buChar char="–"/>
              <a:defRPr sz="1333"/>
            </a:lvl2pPr>
            <a:lvl3pPr marL="914377" lvl="2" indent="-228594" algn="l">
              <a:spcBef>
                <a:spcPts val="240"/>
              </a:spcBef>
              <a:spcAft>
                <a:spcPts val="0"/>
              </a:spcAft>
              <a:buClr>
                <a:schemeClr val="dk1"/>
              </a:buClr>
              <a:buSzPts val="1800"/>
              <a:buChar char="•"/>
              <a:defRPr sz="1200"/>
            </a:lvl3pPr>
            <a:lvl4pPr marL="1219170" lvl="3" indent="-220128" algn="l">
              <a:spcBef>
                <a:spcPts val="213"/>
              </a:spcBef>
              <a:spcAft>
                <a:spcPts val="0"/>
              </a:spcAft>
              <a:buClr>
                <a:schemeClr val="dk1"/>
              </a:buClr>
              <a:buSzPts val="1600"/>
              <a:buChar char="–"/>
              <a:defRPr sz="1067"/>
            </a:lvl4pPr>
            <a:lvl5pPr marL="1523962" lvl="4" indent="-220128" algn="l">
              <a:spcBef>
                <a:spcPts val="213"/>
              </a:spcBef>
              <a:spcAft>
                <a:spcPts val="0"/>
              </a:spcAft>
              <a:buClr>
                <a:schemeClr val="dk1"/>
              </a:buClr>
              <a:buSzPts val="1600"/>
              <a:buChar char="»"/>
              <a:defRPr sz="1067"/>
            </a:lvl5pPr>
            <a:lvl6pPr marL="1828754" lvl="5" indent="-220128" algn="l">
              <a:spcBef>
                <a:spcPts val="213"/>
              </a:spcBef>
              <a:spcAft>
                <a:spcPts val="0"/>
              </a:spcAft>
              <a:buClr>
                <a:schemeClr val="dk1"/>
              </a:buClr>
              <a:buSzPts val="1600"/>
              <a:buChar char="•"/>
              <a:defRPr sz="1067"/>
            </a:lvl6pPr>
            <a:lvl7pPr marL="2133547" lvl="6" indent="-220128" algn="l">
              <a:spcBef>
                <a:spcPts val="213"/>
              </a:spcBef>
              <a:spcAft>
                <a:spcPts val="0"/>
              </a:spcAft>
              <a:buClr>
                <a:schemeClr val="dk1"/>
              </a:buClr>
              <a:buSzPts val="1600"/>
              <a:buChar char="•"/>
              <a:defRPr sz="1067"/>
            </a:lvl7pPr>
            <a:lvl8pPr marL="2438339" lvl="7" indent="-220128" algn="l">
              <a:spcBef>
                <a:spcPts val="213"/>
              </a:spcBef>
              <a:spcAft>
                <a:spcPts val="0"/>
              </a:spcAft>
              <a:buClr>
                <a:schemeClr val="dk1"/>
              </a:buClr>
              <a:buSzPts val="1600"/>
              <a:buChar char="•"/>
              <a:defRPr sz="1067"/>
            </a:lvl8pPr>
            <a:lvl9pPr marL="2743131" lvl="8" indent="-220128" algn="l">
              <a:spcBef>
                <a:spcPts val="213"/>
              </a:spcBef>
              <a:spcAft>
                <a:spcPts val="0"/>
              </a:spcAft>
              <a:buClr>
                <a:schemeClr val="dk1"/>
              </a:buClr>
              <a:buSzPts val="1600"/>
              <a:buChar char="•"/>
              <a:defRPr sz="1067"/>
            </a:lvl9pPr>
          </a:lstStyle>
          <a:p>
            <a:endParaRPr/>
          </a:p>
        </p:txBody>
      </p:sp>
      <p:sp>
        <p:nvSpPr>
          <p:cNvPr id="139" name="Google Shape;139;p14"/>
          <p:cNvSpPr txBox="1">
            <a:spLocks noGrp="1"/>
          </p:cNvSpPr>
          <p:nvPr>
            <p:ph type="body" idx="3"/>
          </p:nvPr>
        </p:nvSpPr>
        <p:spPr>
          <a:xfrm>
            <a:off x="3096684" y="1023409"/>
            <a:ext cx="2694517" cy="426508"/>
          </a:xfrm>
          <a:prstGeom prst="rect">
            <a:avLst/>
          </a:prstGeom>
          <a:noFill/>
          <a:ln>
            <a:noFill/>
          </a:ln>
        </p:spPr>
        <p:txBody>
          <a:bodyPr spcFirstLastPara="1" wrap="square" lIns="91425" tIns="45700" rIns="91425" bIns="45700" anchor="b" anchorCtr="0">
            <a:normAutofit/>
          </a:bodyPr>
          <a:lstStyle>
            <a:lvl1pPr marL="304792" lvl="0" indent="-152396" algn="l">
              <a:spcBef>
                <a:spcPts val="320"/>
              </a:spcBef>
              <a:spcAft>
                <a:spcPts val="0"/>
              </a:spcAft>
              <a:buClr>
                <a:schemeClr val="dk1"/>
              </a:buClr>
              <a:buSzPts val="2400"/>
              <a:buNone/>
              <a:defRPr sz="1600" b="1"/>
            </a:lvl1pPr>
            <a:lvl2pPr marL="609585" lvl="1" indent="-152396" algn="l">
              <a:spcBef>
                <a:spcPts val="267"/>
              </a:spcBef>
              <a:spcAft>
                <a:spcPts val="0"/>
              </a:spcAft>
              <a:buClr>
                <a:schemeClr val="dk1"/>
              </a:buClr>
              <a:buSzPts val="2000"/>
              <a:buNone/>
              <a:defRPr sz="1333" b="1"/>
            </a:lvl2pPr>
            <a:lvl3pPr marL="914377" lvl="2" indent="-152396" algn="l">
              <a:spcBef>
                <a:spcPts val="240"/>
              </a:spcBef>
              <a:spcAft>
                <a:spcPts val="0"/>
              </a:spcAft>
              <a:buClr>
                <a:schemeClr val="dk1"/>
              </a:buClr>
              <a:buSzPts val="1800"/>
              <a:buNone/>
              <a:defRPr sz="1200" b="1"/>
            </a:lvl3pPr>
            <a:lvl4pPr marL="1219170" lvl="3" indent="-152396" algn="l">
              <a:spcBef>
                <a:spcPts val="213"/>
              </a:spcBef>
              <a:spcAft>
                <a:spcPts val="0"/>
              </a:spcAft>
              <a:buClr>
                <a:schemeClr val="dk1"/>
              </a:buClr>
              <a:buSzPts val="1600"/>
              <a:buNone/>
              <a:defRPr sz="1067" b="1"/>
            </a:lvl4pPr>
            <a:lvl5pPr marL="1523962" lvl="4" indent="-152396" algn="l">
              <a:spcBef>
                <a:spcPts val="213"/>
              </a:spcBef>
              <a:spcAft>
                <a:spcPts val="0"/>
              </a:spcAft>
              <a:buClr>
                <a:schemeClr val="dk1"/>
              </a:buClr>
              <a:buSzPts val="1600"/>
              <a:buNone/>
              <a:defRPr sz="1067" b="1"/>
            </a:lvl5pPr>
            <a:lvl6pPr marL="1828754" lvl="5" indent="-152396" algn="l">
              <a:spcBef>
                <a:spcPts val="213"/>
              </a:spcBef>
              <a:spcAft>
                <a:spcPts val="0"/>
              </a:spcAft>
              <a:buClr>
                <a:schemeClr val="dk1"/>
              </a:buClr>
              <a:buSzPts val="1600"/>
              <a:buNone/>
              <a:defRPr sz="1067" b="1"/>
            </a:lvl6pPr>
            <a:lvl7pPr marL="2133547" lvl="6" indent="-152396" algn="l">
              <a:spcBef>
                <a:spcPts val="213"/>
              </a:spcBef>
              <a:spcAft>
                <a:spcPts val="0"/>
              </a:spcAft>
              <a:buClr>
                <a:schemeClr val="dk1"/>
              </a:buClr>
              <a:buSzPts val="1600"/>
              <a:buNone/>
              <a:defRPr sz="1067" b="1"/>
            </a:lvl7pPr>
            <a:lvl8pPr marL="2438339" lvl="7" indent="-152396" algn="l">
              <a:spcBef>
                <a:spcPts val="213"/>
              </a:spcBef>
              <a:spcAft>
                <a:spcPts val="0"/>
              </a:spcAft>
              <a:buClr>
                <a:schemeClr val="dk1"/>
              </a:buClr>
              <a:buSzPts val="1600"/>
              <a:buNone/>
              <a:defRPr sz="1067" b="1"/>
            </a:lvl8pPr>
            <a:lvl9pPr marL="2743131" lvl="8" indent="-152396" algn="l">
              <a:spcBef>
                <a:spcPts val="213"/>
              </a:spcBef>
              <a:spcAft>
                <a:spcPts val="0"/>
              </a:spcAft>
              <a:buClr>
                <a:schemeClr val="dk1"/>
              </a:buClr>
              <a:buSzPts val="1600"/>
              <a:buNone/>
              <a:defRPr sz="1067" b="1"/>
            </a:lvl9pPr>
          </a:lstStyle>
          <a:p>
            <a:endParaRPr/>
          </a:p>
        </p:txBody>
      </p:sp>
      <p:sp>
        <p:nvSpPr>
          <p:cNvPr id="140" name="Google Shape;140;p14"/>
          <p:cNvSpPr txBox="1">
            <a:spLocks noGrp="1"/>
          </p:cNvSpPr>
          <p:nvPr>
            <p:ph type="body" idx="4"/>
          </p:nvPr>
        </p:nvSpPr>
        <p:spPr>
          <a:xfrm>
            <a:off x="3096684" y="1449917"/>
            <a:ext cx="2694517" cy="2634192"/>
          </a:xfrm>
          <a:prstGeom prst="rect">
            <a:avLst/>
          </a:prstGeom>
          <a:noFill/>
          <a:ln>
            <a:noFill/>
          </a:ln>
        </p:spPr>
        <p:txBody>
          <a:bodyPr spcFirstLastPara="1" wrap="square" lIns="91425" tIns="45700" rIns="91425" bIns="45700" anchor="t" anchorCtr="0">
            <a:normAutofit/>
          </a:bodyPr>
          <a:lstStyle>
            <a:lvl1pPr marL="304792" lvl="0" indent="-253994" algn="l">
              <a:spcBef>
                <a:spcPts val="320"/>
              </a:spcBef>
              <a:spcAft>
                <a:spcPts val="0"/>
              </a:spcAft>
              <a:buClr>
                <a:schemeClr val="dk1"/>
              </a:buClr>
              <a:buSzPts val="2400"/>
              <a:buChar char="•"/>
              <a:defRPr sz="1600"/>
            </a:lvl1pPr>
            <a:lvl2pPr marL="609585" lvl="1" indent="-237061" algn="l">
              <a:spcBef>
                <a:spcPts val="267"/>
              </a:spcBef>
              <a:spcAft>
                <a:spcPts val="0"/>
              </a:spcAft>
              <a:buClr>
                <a:schemeClr val="dk1"/>
              </a:buClr>
              <a:buSzPts val="2000"/>
              <a:buChar char="–"/>
              <a:defRPr sz="1333"/>
            </a:lvl2pPr>
            <a:lvl3pPr marL="914377" lvl="2" indent="-228594" algn="l">
              <a:spcBef>
                <a:spcPts val="240"/>
              </a:spcBef>
              <a:spcAft>
                <a:spcPts val="0"/>
              </a:spcAft>
              <a:buClr>
                <a:schemeClr val="dk1"/>
              </a:buClr>
              <a:buSzPts val="1800"/>
              <a:buChar char="•"/>
              <a:defRPr sz="1200"/>
            </a:lvl3pPr>
            <a:lvl4pPr marL="1219170" lvl="3" indent="-220128" algn="l">
              <a:spcBef>
                <a:spcPts val="213"/>
              </a:spcBef>
              <a:spcAft>
                <a:spcPts val="0"/>
              </a:spcAft>
              <a:buClr>
                <a:schemeClr val="dk1"/>
              </a:buClr>
              <a:buSzPts val="1600"/>
              <a:buChar char="–"/>
              <a:defRPr sz="1067"/>
            </a:lvl4pPr>
            <a:lvl5pPr marL="1523962" lvl="4" indent="-220128" algn="l">
              <a:spcBef>
                <a:spcPts val="213"/>
              </a:spcBef>
              <a:spcAft>
                <a:spcPts val="0"/>
              </a:spcAft>
              <a:buClr>
                <a:schemeClr val="dk1"/>
              </a:buClr>
              <a:buSzPts val="1600"/>
              <a:buChar char="»"/>
              <a:defRPr sz="1067"/>
            </a:lvl5pPr>
            <a:lvl6pPr marL="1828754" lvl="5" indent="-220128" algn="l">
              <a:spcBef>
                <a:spcPts val="213"/>
              </a:spcBef>
              <a:spcAft>
                <a:spcPts val="0"/>
              </a:spcAft>
              <a:buClr>
                <a:schemeClr val="dk1"/>
              </a:buClr>
              <a:buSzPts val="1600"/>
              <a:buChar char="•"/>
              <a:defRPr sz="1067"/>
            </a:lvl6pPr>
            <a:lvl7pPr marL="2133547" lvl="6" indent="-220128" algn="l">
              <a:spcBef>
                <a:spcPts val="213"/>
              </a:spcBef>
              <a:spcAft>
                <a:spcPts val="0"/>
              </a:spcAft>
              <a:buClr>
                <a:schemeClr val="dk1"/>
              </a:buClr>
              <a:buSzPts val="1600"/>
              <a:buChar char="•"/>
              <a:defRPr sz="1067"/>
            </a:lvl7pPr>
            <a:lvl8pPr marL="2438339" lvl="7" indent="-220128" algn="l">
              <a:spcBef>
                <a:spcPts val="213"/>
              </a:spcBef>
              <a:spcAft>
                <a:spcPts val="0"/>
              </a:spcAft>
              <a:buClr>
                <a:schemeClr val="dk1"/>
              </a:buClr>
              <a:buSzPts val="1600"/>
              <a:buChar char="•"/>
              <a:defRPr sz="1067"/>
            </a:lvl8pPr>
            <a:lvl9pPr marL="2743131" lvl="8" indent="-220128" algn="l">
              <a:spcBef>
                <a:spcPts val="213"/>
              </a:spcBef>
              <a:spcAft>
                <a:spcPts val="0"/>
              </a:spcAft>
              <a:buClr>
                <a:schemeClr val="dk1"/>
              </a:buClr>
              <a:buSzPts val="1600"/>
              <a:buChar char="•"/>
              <a:defRPr sz="1067"/>
            </a:lvl9pPr>
          </a:lstStyle>
          <a:p>
            <a:endParaRPr/>
          </a:p>
        </p:txBody>
      </p:sp>
      <p:sp>
        <p:nvSpPr>
          <p:cNvPr id="141" name="Google Shape;141;p14"/>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4"/>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4"/>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23971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5"/>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5"/>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8075478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04801" y="182034"/>
            <a:ext cx="2005543" cy="774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1333"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6"/>
          <p:cNvSpPr txBox="1">
            <a:spLocks noGrp="1"/>
          </p:cNvSpPr>
          <p:nvPr>
            <p:ph type="body" idx="1"/>
          </p:nvPr>
        </p:nvSpPr>
        <p:spPr>
          <a:xfrm>
            <a:off x="2383368" y="182034"/>
            <a:ext cx="3407833" cy="3902076"/>
          </a:xfrm>
          <a:prstGeom prst="rect">
            <a:avLst/>
          </a:prstGeom>
          <a:noFill/>
          <a:ln>
            <a:noFill/>
          </a:ln>
        </p:spPr>
        <p:txBody>
          <a:bodyPr spcFirstLastPara="1" wrap="square" lIns="91425" tIns="45700" rIns="91425" bIns="45700" anchor="t" anchorCtr="0">
            <a:normAutofit/>
          </a:bodyPr>
          <a:lstStyle>
            <a:lvl1pPr marL="304792" lvl="0" indent="-287859" algn="l">
              <a:spcBef>
                <a:spcPts val="427"/>
              </a:spcBef>
              <a:spcAft>
                <a:spcPts val="0"/>
              </a:spcAft>
              <a:buClr>
                <a:schemeClr val="dk1"/>
              </a:buClr>
              <a:buSzPts val="3200"/>
              <a:buChar char="•"/>
              <a:defRPr sz="2133"/>
            </a:lvl1pPr>
            <a:lvl2pPr marL="609585" lvl="1" indent="-270927" algn="l">
              <a:spcBef>
                <a:spcPts val="373"/>
              </a:spcBef>
              <a:spcAft>
                <a:spcPts val="0"/>
              </a:spcAft>
              <a:buClr>
                <a:schemeClr val="dk1"/>
              </a:buClr>
              <a:buSzPts val="2800"/>
              <a:buChar char="–"/>
              <a:defRPr sz="1867"/>
            </a:lvl2pPr>
            <a:lvl3pPr marL="914377" lvl="2" indent="-253994" algn="l">
              <a:spcBef>
                <a:spcPts val="320"/>
              </a:spcBef>
              <a:spcAft>
                <a:spcPts val="0"/>
              </a:spcAft>
              <a:buClr>
                <a:schemeClr val="dk1"/>
              </a:buClr>
              <a:buSzPts val="2400"/>
              <a:buChar char="•"/>
              <a:defRPr sz="1600"/>
            </a:lvl3pPr>
            <a:lvl4pPr marL="1219170" lvl="3" indent="-237061" algn="l">
              <a:spcBef>
                <a:spcPts val="267"/>
              </a:spcBef>
              <a:spcAft>
                <a:spcPts val="0"/>
              </a:spcAft>
              <a:buClr>
                <a:schemeClr val="dk1"/>
              </a:buClr>
              <a:buSzPts val="2000"/>
              <a:buChar char="–"/>
              <a:defRPr sz="1333"/>
            </a:lvl4pPr>
            <a:lvl5pPr marL="1523962" lvl="4" indent="-237061" algn="l">
              <a:spcBef>
                <a:spcPts val="267"/>
              </a:spcBef>
              <a:spcAft>
                <a:spcPts val="0"/>
              </a:spcAft>
              <a:buClr>
                <a:schemeClr val="dk1"/>
              </a:buClr>
              <a:buSzPts val="2000"/>
              <a:buChar char="»"/>
              <a:defRPr sz="1333"/>
            </a:lvl5pPr>
            <a:lvl6pPr marL="1828754" lvl="5" indent="-237061" algn="l">
              <a:spcBef>
                <a:spcPts val="267"/>
              </a:spcBef>
              <a:spcAft>
                <a:spcPts val="0"/>
              </a:spcAft>
              <a:buClr>
                <a:schemeClr val="dk1"/>
              </a:buClr>
              <a:buSzPts val="2000"/>
              <a:buChar char="•"/>
              <a:defRPr sz="1333"/>
            </a:lvl6pPr>
            <a:lvl7pPr marL="2133547" lvl="6" indent="-237061" algn="l">
              <a:spcBef>
                <a:spcPts val="267"/>
              </a:spcBef>
              <a:spcAft>
                <a:spcPts val="0"/>
              </a:spcAft>
              <a:buClr>
                <a:schemeClr val="dk1"/>
              </a:buClr>
              <a:buSzPts val="2000"/>
              <a:buChar char="•"/>
              <a:defRPr sz="1333"/>
            </a:lvl7pPr>
            <a:lvl8pPr marL="2438339" lvl="7" indent="-237061" algn="l">
              <a:spcBef>
                <a:spcPts val="267"/>
              </a:spcBef>
              <a:spcAft>
                <a:spcPts val="0"/>
              </a:spcAft>
              <a:buClr>
                <a:schemeClr val="dk1"/>
              </a:buClr>
              <a:buSzPts val="2000"/>
              <a:buChar char="•"/>
              <a:defRPr sz="1333"/>
            </a:lvl8pPr>
            <a:lvl9pPr marL="2743131" lvl="8" indent="-237061" algn="l">
              <a:spcBef>
                <a:spcPts val="267"/>
              </a:spcBef>
              <a:spcAft>
                <a:spcPts val="0"/>
              </a:spcAft>
              <a:buClr>
                <a:schemeClr val="dk1"/>
              </a:buClr>
              <a:buSzPts val="2000"/>
              <a:buChar char="•"/>
              <a:defRPr sz="1333"/>
            </a:lvl9pPr>
          </a:lstStyle>
          <a:p>
            <a:endParaRPr/>
          </a:p>
        </p:txBody>
      </p:sp>
      <p:sp>
        <p:nvSpPr>
          <p:cNvPr id="152" name="Google Shape;152;p16"/>
          <p:cNvSpPr txBox="1">
            <a:spLocks noGrp="1"/>
          </p:cNvSpPr>
          <p:nvPr>
            <p:ph type="body" idx="2"/>
          </p:nvPr>
        </p:nvSpPr>
        <p:spPr>
          <a:xfrm>
            <a:off x="304801" y="956733"/>
            <a:ext cx="2005543" cy="3127376"/>
          </a:xfrm>
          <a:prstGeom prst="rect">
            <a:avLst/>
          </a:prstGeom>
          <a:noFill/>
          <a:ln>
            <a:noFill/>
          </a:ln>
        </p:spPr>
        <p:txBody>
          <a:bodyPr spcFirstLastPara="1" wrap="square" lIns="91425" tIns="45700" rIns="91425" bIns="45700" anchor="t" anchorCtr="0">
            <a:normAutofit/>
          </a:bodyPr>
          <a:lstStyle>
            <a:lvl1pPr marL="304792" lvl="0" indent="-152396" algn="l">
              <a:spcBef>
                <a:spcPts val="187"/>
              </a:spcBef>
              <a:spcAft>
                <a:spcPts val="0"/>
              </a:spcAft>
              <a:buClr>
                <a:schemeClr val="dk1"/>
              </a:buClr>
              <a:buSzPts val="1400"/>
              <a:buNone/>
              <a:defRPr sz="933"/>
            </a:lvl1pPr>
            <a:lvl2pPr marL="609585" lvl="1" indent="-152396" algn="l">
              <a:spcBef>
                <a:spcPts val="160"/>
              </a:spcBef>
              <a:spcAft>
                <a:spcPts val="0"/>
              </a:spcAft>
              <a:buClr>
                <a:schemeClr val="dk1"/>
              </a:buClr>
              <a:buSzPts val="1200"/>
              <a:buNone/>
              <a:defRPr sz="800"/>
            </a:lvl2pPr>
            <a:lvl3pPr marL="914377" lvl="2" indent="-152396" algn="l">
              <a:spcBef>
                <a:spcPts val="133"/>
              </a:spcBef>
              <a:spcAft>
                <a:spcPts val="0"/>
              </a:spcAft>
              <a:buClr>
                <a:schemeClr val="dk1"/>
              </a:buClr>
              <a:buSzPts val="1000"/>
              <a:buNone/>
              <a:defRPr sz="667"/>
            </a:lvl3pPr>
            <a:lvl4pPr marL="1219170" lvl="3" indent="-152396" algn="l">
              <a:spcBef>
                <a:spcPts val="120"/>
              </a:spcBef>
              <a:spcAft>
                <a:spcPts val="0"/>
              </a:spcAft>
              <a:buClr>
                <a:schemeClr val="dk1"/>
              </a:buClr>
              <a:buSzPts val="900"/>
              <a:buNone/>
              <a:defRPr sz="600"/>
            </a:lvl4pPr>
            <a:lvl5pPr marL="1523962" lvl="4" indent="-152396" algn="l">
              <a:spcBef>
                <a:spcPts val="120"/>
              </a:spcBef>
              <a:spcAft>
                <a:spcPts val="0"/>
              </a:spcAft>
              <a:buClr>
                <a:schemeClr val="dk1"/>
              </a:buClr>
              <a:buSzPts val="900"/>
              <a:buNone/>
              <a:defRPr sz="600"/>
            </a:lvl5pPr>
            <a:lvl6pPr marL="1828754" lvl="5" indent="-152396" algn="l">
              <a:spcBef>
                <a:spcPts val="120"/>
              </a:spcBef>
              <a:spcAft>
                <a:spcPts val="0"/>
              </a:spcAft>
              <a:buClr>
                <a:schemeClr val="dk1"/>
              </a:buClr>
              <a:buSzPts val="900"/>
              <a:buNone/>
              <a:defRPr sz="600"/>
            </a:lvl6pPr>
            <a:lvl7pPr marL="2133547" lvl="6" indent="-152396" algn="l">
              <a:spcBef>
                <a:spcPts val="120"/>
              </a:spcBef>
              <a:spcAft>
                <a:spcPts val="0"/>
              </a:spcAft>
              <a:buClr>
                <a:schemeClr val="dk1"/>
              </a:buClr>
              <a:buSzPts val="900"/>
              <a:buNone/>
              <a:defRPr sz="600"/>
            </a:lvl7pPr>
            <a:lvl8pPr marL="2438339" lvl="7" indent="-152396" algn="l">
              <a:spcBef>
                <a:spcPts val="120"/>
              </a:spcBef>
              <a:spcAft>
                <a:spcPts val="0"/>
              </a:spcAft>
              <a:buClr>
                <a:schemeClr val="dk1"/>
              </a:buClr>
              <a:buSzPts val="900"/>
              <a:buNone/>
              <a:defRPr sz="600"/>
            </a:lvl8pPr>
            <a:lvl9pPr marL="2743131" lvl="8" indent="-152396" algn="l">
              <a:spcBef>
                <a:spcPts val="120"/>
              </a:spcBef>
              <a:spcAft>
                <a:spcPts val="0"/>
              </a:spcAft>
              <a:buClr>
                <a:schemeClr val="dk1"/>
              </a:buClr>
              <a:buSzPts val="900"/>
              <a:buNone/>
              <a:defRPr sz="600"/>
            </a:lvl9pPr>
          </a:lstStyle>
          <a:p>
            <a:endParaRPr/>
          </a:p>
        </p:txBody>
      </p:sp>
      <p:sp>
        <p:nvSpPr>
          <p:cNvPr id="153" name="Google Shape;153;p16"/>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6"/>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2370283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194859" y="3200401"/>
            <a:ext cx="3657600" cy="37782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1333"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7"/>
          <p:cNvSpPr>
            <a:spLocks noGrp="1"/>
          </p:cNvSpPr>
          <p:nvPr>
            <p:ph type="pic" idx="2"/>
          </p:nvPr>
        </p:nvSpPr>
        <p:spPr>
          <a:xfrm>
            <a:off x="1194859" y="408517"/>
            <a:ext cx="3657600" cy="2743200"/>
          </a:xfrm>
          <a:prstGeom prst="rect">
            <a:avLst/>
          </a:prstGeom>
          <a:noFill/>
          <a:ln>
            <a:noFill/>
          </a:ln>
        </p:spPr>
      </p:sp>
      <p:sp>
        <p:nvSpPr>
          <p:cNvPr id="159" name="Google Shape;159;p17"/>
          <p:cNvSpPr txBox="1">
            <a:spLocks noGrp="1"/>
          </p:cNvSpPr>
          <p:nvPr>
            <p:ph type="body" idx="1"/>
          </p:nvPr>
        </p:nvSpPr>
        <p:spPr>
          <a:xfrm>
            <a:off x="1194859" y="3578226"/>
            <a:ext cx="3657600" cy="536575"/>
          </a:xfrm>
          <a:prstGeom prst="rect">
            <a:avLst/>
          </a:prstGeom>
          <a:noFill/>
          <a:ln>
            <a:noFill/>
          </a:ln>
        </p:spPr>
        <p:txBody>
          <a:bodyPr spcFirstLastPara="1" wrap="square" lIns="91425" tIns="45700" rIns="91425" bIns="45700" anchor="t" anchorCtr="0">
            <a:normAutofit/>
          </a:bodyPr>
          <a:lstStyle>
            <a:lvl1pPr marL="304792" lvl="0" indent="-152396" algn="l">
              <a:spcBef>
                <a:spcPts val="187"/>
              </a:spcBef>
              <a:spcAft>
                <a:spcPts val="0"/>
              </a:spcAft>
              <a:buClr>
                <a:schemeClr val="dk1"/>
              </a:buClr>
              <a:buSzPts val="1400"/>
              <a:buNone/>
              <a:defRPr sz="933"/>
            </a:lvl1pPr>
            <a:lvl2pPr marL="609585" lvl="1" indent="-152396" algn="l">
              <a:spcBef>
                <a:spcPts val="160"/>
              </a:spcBef>
              <a:spcAft>
                <a:spcPts val="0"/>
              </a:spcAft>
              <a:buClr>
                <a:schemeClr val="dk1"/>
              </a:buClr>
              <a:buSzPts val="1200"/>
              <a:buNone/>
              <a:defRPr sz="800"/>
            </a:lvl2pPr>
            <a:lvl3pPr marL="914377" lvl="2" indent="-152396" algn="l">
              <a:spcBef>
                <a:spcPts val="133"/>
              </a:spcBef>
              <a:spcAft>
                <a:spcPts val="0"/>
              </a:spcAft>
              <a:buClr>
                <a:schemeClr val="dk1"/>
              </a:buClr>
              <a:buSzPts val="1000"/>
              <a:buNone/>
              <a:defRPr sz="667"/>
            </a:lvl3pPr>
            <a:lvl4pPr marL="1219170" lvl="3" indent="-152396" algn="l">
              <a:spcBef>
                <a:spcPts val="120"/>
              </a:spcBef>
              <a:spcAft>
                <a:spcPts val="0"/>
              </a:spcAft>
              <a:buClr>
                <a:schemeClr val="dk1"/>
              </a:buClr>
              <a:buSzPts val="900"/>
              <a:buNone/>
              <a:defRPr sz="600"/>
            </a:lvl4pPr>
            <a:lvl5pPr marL="1523962" lvl="4" indent="-152396" algn="l">
              <a:spcBef>
                <a:spcPts val="120"/>
              </a:spcBef>
              <a:spcAft>
                <a:spcPts val="0"/>
              </a:spcAft>
              <a:buClr>
                <a:schemeClr val="dk1"/>
              </a:buClr>
              <a:buSzPts val="900"/>
              <a:buNone/>
              <a:defRPr sz="600"/>
            </a:lvl5pPr>
            <a:lvl6pPr marL="1828754" lvl="5" indent="-152396" algn="l">
              <a:spcBef>
                <a:spcPts val="120"/>
              </a:spcBef>
              <a:spcAft>
                <a:spcPts val="0"/>
              </a:spcAft>
              <a:buClr>
                <a:schemeClr val="dk1"/>
              </a:buClr>
              <a:buSzPts val="900"/>
              <a:buNone/>
              <a:defRPr sz="600"/>
            </a:lvl6pPr>
            <a:lvl7pPr marL="2133547" lvl="6" indent="-152396" algn="l">
              <a:spcBef>
                <a:spcPts val="120"/>
              </a:spcBef>
              <a:spcAft>
                <a:spcPts val="0"/>
              </a:spcAft>
              <a:buClr>
                <a:schemeClr val="dk1"/>
              </a:buClr>
              <a:buSzPts val="900"/>
              <a:buNone/>
              <a:defRPr sz="600"/>
            </a:lvl7pPr>
            <a:lvl8pPr marL="2438339" lvl="7" indent="-152396" algn="l">
              <a:spcBef>
                <a:spcPts val="120"/>
              </a:spcBef>
              <a:spcAft>
                <a:spcPts val="0"/>
              </a:spcAft>
              <a:buClr>
                <a:schemeClr val="dk1"/>
              </a:buClr>
              <a:buSzPts val="900"/>
              <a:buNone/>
              <a:defRPr sz="600"/>
            </a:lvl8pPr>
            <a:lvl9pPr marL="2743131" lvl="8" indent="-152396" algn="l">
              <a:spcBef>
                <a:spcPts val="120"/>
              </a:spcBef>
              <a:spcAft>
                <a:spcPts val="0"/>
              </a:spcAft>
              <a:buClr>
                <a:schemeClr val="dk1"/>
              </a:buClr>
              <a:buSzPts val="900"/>
              <a:buNone/>
              <a:defRPr sz="600"/>
            </a:lvl9pPr>
          </a:lstStyle>
          <a:p>
            <a:endParaRPr/>
          </a:p>
        </p:txBody>
      </p:sp>
      <p:sp>
        <p:nvSpPr>
          <p:cNvPr id="160" name="Google Shape;160;p17"/>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7"/>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840104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8"/>
          <p:cNvSpPr txBox="1">
            <a:spLocks noGrp="1"/>
          </p:cNvSpPr>
          <p:nvPr>
            <p:ph type="body" idx="1"/>
          </p:nvPr>
        </p:nvSpPr>
        <p:spPr>
          <a:xfrm rot="5400000">
            <a:off x="1539347" y="-167745"/>
            <a:ext cx="3017309" cy="5486400"/>
          </a:xfrm>
          <a:prstGeom prst="rect">
            <a:avLst/>
          </a:prstGeom>
          <a:noFill/>
          <a:ln>
            <a:noFill/>
          </a:ln>
        </p:spPr>
        <p:txBody>
          <a:bodyPr spcFirstLastPara="1" wrap="square" lIns="91425" tIns="45700" rIns="91425" bIns="45700" anchor="t" anchorCtr="0">
            <a:normAutofit/>
          </a:bodyPr>
          <a:lstStyle>
            <a:lvl1pPr marL="304792" lvl="0" indent="-228594" algn="l">
              <a:spcBef>
                <a:spcPts val="240"/>
              </a:spcBef>
              <a:spcAft>
                <a:spcPts val="0"/>
              </a:spcAft>
              <a:buClr>
                <a:schemeClr val="dk1"/>
              </a:buClr>
              <a:buSzPts val="1800"/>
              <a:buChar char="•"/>
              <a:defRPr/>
            </a:lvl1pPr>
            <a:lvl2pPr marL="609585" lvl="1" indent="-228594" algn="l">
              <a:spcBef>
                <a:spcPts val="240"/>
              </a:spcBef>
              <a:spcAft>
                <a:spcPts val="0"/>
              </a:spcAft>
              <a:buClr>
                <a:schemeClr val="dk1"/>
              </a:buClr>
              <a:buSzPts val="1800"/>
              <a:buChar char="–"/>
              <a:defRPr/>
            </a:lvl2pPr>
            <a:lvl3pPr marL="914377" lvl="2" indent="-228594" algn="l">
              <a:spcBef>
                <a:spcPts val="240"/>
              </a:spcBef>
              <a:spcAft>
                <a:spcPts val="0"/>
              </a:spcAft>
              <a:buClr>
                <a:schemeClr val="dk1"/>
              </a:buClr>
              <a:buSzPts val="1800"/>
              <a:buChar char="•"/>
              <a:defRPr/>
            </a:lvl3pPr>
            <a:lvl4pPr marL="1219170" lvl="3" indent="-228594" algn="l">
              <a:spcBef>
                <a:spcPts val="240"/>
              </a:spcBef>
              <a:spcAft>
                <a:spcPts val="0"/>
              </a:spcAft>
              <a:buClr>
                <a:schemeClr val="dk1"/>
              </a:buClr>
              <a:buSzPts val="1800"/>
              <a:buChar char="–"/>
              <a:defRPr/>
            </a:lvl4pPr>
            <a:lvl5pPr marL="1523962" lvl="4" indent="-228594" algn="l">
              <a:spcBef>
                <a:spcPts val="240"/>
              </a:spcBef>
              <a:spcAft>
                <a:spcPts val="0"/>
              </a:spcAft>
              <a:buClr>
                <a:schemeClr val="dk1"/>
              </a:buClr>
              <a:buSzPts val="1800"/>
              <a:buChar char="»"/>
              <a:defRPr/>
            </a:lvl5pPr>
            <a:lvl6pPr marL="1828754" lvl="5" indent="-228594" algn="l">
              <a:spcBef>
                <a:spcPts val="240"/>
              </a:spcBef>
              <a:spcAft>
                <a:spcPts val="0"/>
              </a:spcAft>
              <a:buClr>
                <a:schemeClr val="dk1"/>
              </a:buClr>
              <a:buSzPts val="1800"/>
              <a:buChar char="•"/>
              <a:defRPr/>
            </a:lvl6pPr>
            <a:lvl7pPr marL="2133547" lvl="6" indent="-228594" algn="l">
              <a:spcBef>
                <a:spcPts val="240"/>
              </a:spcBef>
              <a:spcAft>
                <a:spcPts val="0"/>
              </a:spcAft>
              <a:buClr>
                <a:schemeClr val="dk1"/>
              </a:buClr>
              <a:buSzPts val="1800"/>
              <a:buChar char="•"/>
              <a:defRPr/>
            </a:lvl7pPr>
            <a:lvl8pPr marL="2438339" lvl="7" indent="-228594" algn="l">
              <a:spcBef>
                <a:spcPts val="240"/>
              </a:spcBef>
              <a:spcAft>
                <a:spcPts val="0"/>
              </a:spcAft>
              <a:buClr>
                <a:schemeClr val="dk1"/>
              </a:buClr>
              <a:buSzPts val="1800"/>
              <a:buChar char="•"/>
              <a:defRPr/>
            </a:lvl8pPr>
            <a:lvl9pPr marL="2743131" lvl="8" indent="-228594" algn="l">
              <a:spcBef>
                <a:spcPts val="240"/>
              </a:spcBef>
              <a:spcAft>
                <a:spcPts val="0"/>
              </a:spcAft>
              <a:buClr>
                <a:schemeClr val="dk1"/>
              </a:buClr>
              <a:buSzPts val="1800"/>
              <a:buChar char="•"/>
              <a:defRPr/>
            </a:lvl9pPr>
          </a:lstStyle>
          <a:p>
            <a:endParaRPr/>
          </a:p>
        </p:txBody>
      </p:sp>
      <p:sp>
        <p:nvSpPr>
          <p:cNvPr id="166" name="Google Shape;166;p18"/>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8"/>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8"/>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70562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rot="5400000">
            <a:off x="3154893" y="1447801"/>
            <a:ext cx="3901017" cy="1371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9"/>
          <p:cNvSpPr txBox="1">
            <a:spLocks noGrp="1"/>
          </p:cNvSpPr>
          <p:nvPr>
            <p:ph type="body" idx="1"/>
          </p:nvPr>
        </p:nvSpPr>
        <p:spPr>
          <a:xfrm rot="5400000">
            <a:off x="360893" y="127000"/>
            <a:ext cx="3901017" cy="4013200"/>
          </a:xfrm>
          <a:prstGeom prst="rect">
            <a:avLst/>
          </a:prstGeom>
          <a:noFill/>
          <a:ln>
            <a:noFill/>
          </a:ln>
        </p:spPr>
        <p:txBody>
          <a:bodyPr spcFirstLastPara="1" wrap="square" lIns="91425" tIns="45700" rIns="91425" bIns="45700" anchor="t" anchorCtr="0">
            <a:normAutofit/>
          </a:bodyPr>
          <a:lstStyle>
            <a:lvl1pPr marL="304792" lvl="0" indent="-228594" algn="l">
              <a:spcBef>
                <a:spcPts val="240"/>
              </a:spcBef>
              <a:spcAft>
                <a:spcPts val="0"/>
              </a:spcAft>
              <a:buClr>
                <a:schemeClr val="dk1"/>
              </a:buClr>
              <a:buSzPts val="1800"/>
              <a:buChar char="•"/>
              <a:defRPr/>
            </a:lvl1pPr>
            <a:lvl2pPr marL="609585" lvl="1" indent="-228594" algn="l">
              <a:spcBef>
                <a:spcPts val="240"/>
              </a:spcBef>
              <a:spcAft>
                <a:spcPts val="0"/>
              </a:spcAft>
              <a:buClr>
                <a:schemeClr val="dk1"/>
              </a:buClr>
              <a:buSzPts val="1800"/>
              <a:buChar char="–"/>
              <a:defRPr/>
            </a:lvl2pPr>
            <a:lvl3pPr marL="914377" lvl="2" indent="-228594" algn="l">
              <a:spcBef>
                <a:spcPts val="240"/>
              </a:spcBef>
              <a:spcAft>
                <a:spcPts val="0"/>
              </a:spcAft>
              <a:buClr>
                <a:schemeClr val="dk1"/>
              </a:buClr>
              <a:buSzPts val="1800"/>
              <a:buChar char="•"/>
              <a:defRPr/>
            </a:lvl3pPr>
            <a:lvl4pPr marL="1219170" lvl="3" indent="-228594" algn="l">
              <a:spcBef>
                <a:spcPts val="240"/>
              </a:spcBef>
              <a:spcAft>
                <a:spcPts val="0"/>
              </a:spcAft>
              <a:buClr>
                <a:schemeClr val="dk1"/>
              </a:buClr>
              <a:buSzPts val="1800"/>
              <a:buChar char="–"/>
              <a:defRPr/>
            </a:lvl4pPr>
            <a:lvl5pPr marL="1523962" lvl="4" indent="-228594" algn="l">
              <a:spcBef>
                <a:spcPts val="240"/>
              </a:spcBef>
              <a:spcAft>
                <a:spcPts val="0"/>
              </a:spcAft>
              <a:buClr>
                <a:schemeClr val="dk1"/>
              </a:buClr>
              <a:buSzPts val="1800"/>
              <a:buChar char="»"/>
              <a:defRPr/>
            </a:lvl5pPr>
            <a:lvl6pPr marL="1828754" lvl="5" indent="-228594" algn="l">
              <a:spcBef>
                <a:spcPts val="240"/>
              </a:spcBef>
              <a:spcAft>
                <a:spcPts val="0"/>
              </a:spcAft>
              <a:buClr>
                <a:schemeClr val="dk1"/>
              </a:buClr>
              <a:buSzPts val="1800"/>
              <a:buChar char="•"/>
              <a:defRPr/>
            </a:lvl6pPr>
            <a:lvl7pPr marL="2133547" lvl="6" indent="-228594" algn="l">
              <a:spcBef>
                <a:spcPts val="240"/>
              </a:spcBef>
              <a:spcAft>
                <a:spcPts val="0"/>
              </a:spcAft>
              <a:buClr>
                <a:schemeClr val="dk1"/>
              </a:buClr>
              <a:buSzPts val="1800"/>
              <a:buChar char="•"/>
              <a:defRPr/>
            </a:lvl7pPr>
            <a:lvl8pPr marL="2438339" lvl="7" indent="-228594" algn="l">
              <a:spcBef>
                <a:spcPts val="240"/>
              </a:spcBef>
              <a:spcAft>
                <a:spcPts val="0"/>
              </a:spcAft>
              <a:buClr>
                <a:schemeClr val="dk1"/>
              </a:buClr>
              <a:buSzPts val="1800"/>
              <a:buChar char="•"/>
              <a:defRPr/>
            </a:lvl8pPr>
            <a:lvl9pPr marL="2743131" lvl="8" indent="-228594" algn="l">
              <a:spcBef>
                <a:spcPts val="240"/>
              </a:spcBef>
              <a:spcAft>
                <a:spcPts val="0"/>
              </a:spcAft>
              <a:buClr>
                <a:schemeClr val="dk1"/>
              </a:buClr>
              <a:buSzPts val="1800"/>
              <a:buChar char="•"/>
              <a:defRPr/>
            </a:lvl9pPr>
          </a:lstStyle>
          <a:p>
            <a:endParaRPr/>
          </a:p>
        </p:txBody>
      </p:sp>
      <p:sp>
        <p:nvSpPr>
          <p:cNvPr id="172" name="Google Shape;172;p19"/>
          <p:cNvSpPr txBox="1">
            <a:spLocks noGrp="1"/>
          </p:cNvSpPr>
          <p:nvPr>
            <p:ph type="dt" idx="10"/>
          </p:nvPr>
        </p:nvSpPr>
        <p:spPr>
          <a:xfrm>
            <a:off x="304800" y="4237568"/>
            <a:ext cx="1422400" cy="2434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9"/>
          <p:cNvSpPr txBox="1">
            <a:spLocks noGrp="1"/>
          </p:cNvSpPr>
          <p:nvPr>
            <p:ph type="ftr" idx="11"/>
          </p:nvPr>
        </p:nvSpPr>
        <p:spPr>
          <a:xfrm>
            <a:off x="2082800" y="4237568"/>
            <a:ext cx="1930400" cy="24341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sldNum" idx="12"/>
          </p:nvPr>
        </p:nvSpPr>
        <p:spPr>
          <a:xfrm>
            <a:off x="4368800" y="4237568"/>
            <a:ext cx="1422400" cy="2434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98024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69CBE-183E-419D-9E76-567A6F412E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0296BFE-3A8F-487D-B247-05814EFFC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E742CF-30C8-4C1F-A995-A1FC5F058F49}"/>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BB362AC1-6C2E-4A86-87A5-ECF1B0259BA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C902145-395D-4EBF-B290-D322B6BF27FB}"/>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2124830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 Veiled">
  <p:cSld name="Blank - Veiled">
    <p:spTree>
      <p:nvGrpSpPr>
        <p:cNvPr id="1" name="Shape 85"/>
        <p:cNvGrpSpPr/>
        <p:nvPr/>
      </p:nvGrpSpPr>
      <p:grpSpPr>
        <a:xfrm>
          <a:off x="0" y="0"/>
          <a:ext cx="0" cy="0"/>
          <a:chOff x="0" y="0"/>
          <a:chExt cx="0" cy="0"/>
        </a:xfrm>
      </p:grpSpPr>
      <p:sp>
        <p:nvSpPr>
          <p:cNvPr id="88" name="Google Shape;88;p12"/>
          <p:cNvSpPr txBox="1">
            <a:spLocks noGrp="1"/>
          </p:cNvSpPr>
          <p:nvPr>
            <p:ph type="sldNum" idx="12"/>
          </p:nvPr>
        </p:nvSpPr>
        <p:spPr>
          <a:xfrm>
            <a:off x="11680633" y="6346604"/>
            <a:ext cx="511200" cy="511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447274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12192000" cy="6858000"/>
          </a:xfrm>
          <a:prstGeom prst="rect">
            <a:avLst/>
          </a:prstGeom>
          <a:solidFill>
            <a:srgbClr val="142236">
              <a:alpha val="5307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rot="10800000" flipH="1">
            <a:off x="0" y="-67"/>
            <a:ext cx="8109200" cy="3688800"/>
          </a:xfrm>
          <a:prstGeom prst="round1Rect">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608800" y="612367"/>
            <a:ext cx="6867200" cy="24596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5867"/>
            </a:lvl1pPr>
            <a:lvl2pPr lvl="1" rtl="0">
              <a:spcBef>
                <a:spcPts val="0"/>
              </a:spcBef>
              <a:spcAft>
                <a:spcPts val="0"/>
              </a:spcAft>
              <a:buSzPts val="4400"/>
              <a:buNone/>
              <a:defRPr sz="5867"/>
            </a:lvl2pPr>
            <a:lvl3pPr lvl="2" rtl="0">
              <a:spcBef>
                <a:spcPts val="0"/>
              </a:spcBef>
              <a:spcAft>
                <a:spcPts val="0"/>
              </a:spcAft>
              <a:buSzPts val="4400"/>
              <a:buNone/>
              <a:defRPr sz="5867"/>
            </a:lvl3pPr>
            <a:lvl4pPr lvl="3" rtl="0">
              <a:spcBef>
                <a:spcPts val="0"/>
              </a:spcBef>
              <a:spcAft>
                <a:spcPts val="0"/>
              </a:spcAft>
              <a:buSzPts val="4400"/>
              <a:buNone/>
              <a:defRPr sz="5867"/>
            </a:lvl4pPr>
            <a:lvl5pPr lvl="4" rtl="0">
              <a:spcBef>
                <a:spcPts val="0"/>
              </a:spcBef>
              <a:spcAft>
                <a:spcPts val="0"/>
              </a:spcAft>
              <a:buSzPts val="4400"/>
              <a:buNone/>
              <a:defRPr sz="5867"/>
            </a:lvl5pPr>
            <a:lvl6pPr lvl="5" rtl="0">
              <a:spcBef>
                <a:spcPts val="0"/>
              </a:spcBef>
              <a:spcAft>
                <a:spcPts val="0"/>
              </a:spcAft>
              <a:buSzPts val="4400"/>
              <a:buNone/>
              <a:defRPr sz="5867"/>
            </a:lvl6pPr>
            <a:lvl7pPr lvl="6" rtl="0">
              <a:spcBef>
                <a:spcPts val="0"/>
              </a:spcBef>
              <a:spcAft>
                <a:spcPts val="0"/>
              </a:spcAft>
              <a:buSzPts val="4400"/>
              <a:buNone/>
              <a:defRPr sz="5867"/>
            </a:lvl7pPr>
            <a:lvl8pPr lvl="7" rtl="0">
              <a:spcBef>
                <a:spcPts val="0"/>
              </a:spcBef>
              <a:spcAft>
                <a:spcPts val="0"/>
              </a:spcAft>
              <a:buSzPts val="4400"/>
              <a:buNone/>
              <a:defRPr sz="5867"/>
            </a:lvl8pPr>
            <a:lvl9pPr lvl="8" rtl="0">
              <a:spcBef>
                <a:spcPts val="0"/>
              </a:spcBef>
              <a:spcAft>
                <a:spcPts val="0"/>
              </a:spcAft>
              <a:buSzPts val="4400"/>
              <a:buNone/>
              <a:defRPr sz="5867"/>
            </a:lvl9pPr>
          </a:lstStyle>
          <a:p>
            <a:endParaRPr/>
          </a:p>
        </p:txBody>
      </p:sp>
      <p:sp>
        <p:nvSpPr>
          <p:cNvPr id="13" name="Google Shape;13;p2"/>
          <p:cNvSpPr/>
          <p:nvPr/>
        </p:nvSpPr>
        <p:spPr>
          <a:xfrm flipH="1">
            <a:off x="10592800" y="5258933"/>
            <a:ext cx="1599200" cy="15992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Tree>
    <p:extLst>
      <p:ext uri="{BB962C8B-B14F-4D97-AF65-F5344CB8AC3E}">
        <p14:creationId xmlns:p14="http://schemas.microsoft.com/office/powerpoint/2010/main" val="31770983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4"/>
        <p:cNvGrpSpPr/>
        <p:nvPr/>
      </p:nvGrpSpPr>
      <p:grpSpPr>
        <a:xfrm>
          <a:off x="0" y="0"/>
          <a:ext cx="0" cy="0"/>
          <a:chOff x="0" y="0"/>
          <a:chExt cx="0" cy="0"/>
        </a:xfrm>
      </p:grpSpPr>
      <p:sp>
        <p:nvSpPr>
          <p:cNvPr id="15" name="Google Shape;15;p3"/>
          <p:cNvSpPr/>
          <p:nvPr/>
        </p:nvSpPr>
        <p:spPr>
          <a:xfrm>
            <a:off x="0" y="0"/>
            <a:ext cx="12192000" cy="6858000"/>
          </a:xfrm>
          <a:prstGeom prst="rect">
            <a:avLst/>
          </a:prstGeom>
          <a:solidFill>
            <a:srgbClr val="142236">
              <a:alpha val="79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3"/>
          <p:cNvSpPr/>
          <p:nvPr/>
        </p:nvSpPr>
        <p:spPr>
          <a:xfrm>
            <a:off x="-8133" y="4572000"/>
            <a:ext cx="12200000" cy="2286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3"/>
          <p:cNvSpPr txBox="1">
            <a:spLocks noGrp="1"/>
          </p:cNvSpPr>
          <p:nvPr>
            <p:ph type="ctrTitle"/>
          </p:nvPr>
        </p:nvSpPr>
        <p:spPr>
          <a:xfrm>
            <a:off x="2082567" y="4027216"/>
            <a:ext cx="9338400" cy="7292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400"/>
              <a:buNone/>
              <a:defRPr sz="5867">
                <a:solidFill>
                  <a:schemeClr val="lt1"/>
                </a:solidFill>
              </a:defRPr>
            </a:lvl1pPr>
            <a:lvl2pPr lvl="1" rtl="0">
              <a:spcBef>
                <a:spcPts val="0"/>
              </a:spcBef>
              <a:spcAft>
                <a:spcPts val="0"/>
              </a:spcAft>
              <a:buClr>
                <a:schemeClr val="lt1"/>
              </a:buClr>
              <a:buSzPts val="4400"/>
              <a:buNone/>
              <a:defRPr sz="5867">
                <a:solidFill>
                  <a:schemeClr val="lt1"/>
                </a:solidFill>
              </a:defRPr>
            </a:lvl2pPr>
            <a:lvl3pPr lvl="2" rtl="0">
              <a:spcBef>
                <a:spcPts val="0"/>
              </a:spcBef>
              <a:spcAft>
                <a:spcPts val="0"/>
              </a:spcAft>
              <a:buClr>
                <a:schemeClr val="lt1"/>
              </a:buClr>
              <a:buSzPts val="4400"/>
              <a:buNone/>
              <a:defRPr sz="5867">
                <a:solidFill>
                  <a:schemeClr val="lt1"/>
                </a:solidFill>
              </a:defRPr>
            </a:lvl3pPr>
            <a:lvl4pPr lvl="3" rtl="0">
              <a:spcBef>
                <a:spcPts val="0"/>
              </a:spcBef>
              <a:spcAft>
                <a:spcPts val="0"/>
              </a:spcAft>
              <a:buClr>
                <a:schemeClr val="lt1"/>
              </a:buClr>
              <a:buSzPts val="4400"/>
              <a:buNone/>
              <a:defRPr sz="5867">
                <a:solidFill>
                  <a:schemeClr val="lt1"/>
                </a:solidFill>
              </a:defRPr>
            </a:lvl4pPr>
            <a:lvl5pPr lvl="4" rtl="0">
              <a:spcBef>
                <a:spcPts val="0"/>
              </a:spcBef>
              <a:spcAft>
                <a:spcPts val="0"/>
              </a:spcAft>
              <a:buClr>
                <a:schemeClr val="lt1"/>
              </a:buClr>
              <a:buSzPts val="4400"/>
              <a:buNone/>
              <a:defRPr sz="5867">
                <a:solidFill>
                  <a:schemeClr val="lt1"/>
                </a:solidFill>
              </a:defRPr>
            </a:lvl5pPr>
            <a:lvl6pPr lvl="5" rtl="0">
              <a:spcBef>
                <a:spcPts val="0"/>
              </a:spcBef>
              <a:spcAft>
                <a:spcPts val="0"/>
              </a:spcAft>
              <a:buClr>
                <a:schemeClr val="lt1"/>
              </a:buClr>
              <a:buSzPts val="4400"/>
              <a:buNone/>
              <a:defRPr sz="5867">
                <a:solidFill>
                  <a:schemeClr val="lt1"/>
                </a:solidFill>
              </a:defRPr>
            </a:lvl6pPr>
            <a:lvl7pPr lvl="6" rtl="0">
              <a:spcBef>
                <a:spcPts val="0"/>
              </a:spcBef>
              <a:spcAft>
                <a:spcPts val="0"/>
              </a:spcAft>
              <a:buClr>
                <a:schemeClr val="lt1"/>
              </a:buClr>
              <a:buSzPts val="4400"/>
              <a:buNone/>
              <a:defRPr sz="5867">
                <a:solidFill>
                  <a:schemeClr val="lt1"/>
                </a:solidFill>
              </a:defRPr>
            </a:lvl7pPr>
            <a:lvl8pPr lvl="7" rtl="0">
              <a:spcBef>
                <a:spcPts val="0"/>
              </a:spcBef>
              <a:spcAft>
                <a:spcPts val="0"/>
              </a:spcAft>
              <a:buClr>
                <a:schemeClr val="lt1"/>
              </a:buClr>
              <a:buSzPts val="4400"/>
              <a:buNone/>
              <a:defRPr sz="5867">
                <a:solidFill>
                  <a:schemeClr val="lt1"/>
                </a:solidFill>
              </a:defRPr>
            </a:lvl8pPr>
            <a:lvl9pPr lvl="8" rtl="0">
              <a:spcBef>
                <a:spcPts val="0"/>
              </a:spcBef>
              <a:spcAft>
                <a:spcPts val="0"/>
              </a:spcAft>
              <a:buClr>
                <a:schemeClr val="lt1"/>
              </a:buClr>
              <a:buSzPts val="4400"/>
              <a:buNone/>
              <a:defRPr sz="5867">
                <a:solidFill>
                  <a:schemeClr val="lt1"/>
                </a:solidFill>
              </a:defRPr>
            </a:lvl9pPr>
          </a:lstStyle>
          <a:p>
            <a:endParaRPr/>
          </a:p>
        </p:txBody>
      </p:sp>
      <p:sp>
        <p:nvSpPr>
          <p:cNvPr id="18" name="Google Shape;18;p3"/>
          <p:cNvSpPr txBox="1">
            <a:spLocks noGrp="1"/>
          </p:cNvSpPr>
          <p:nvPr>
            <p:ph type="subTitle" idx="1"/>
          </p:nvPr>
        </p:nvSpPr>
        <p:spPr>
          <a:xfrm>
            <a:off x="2082567" y="4711167"/>
            <a:ext cx="9338400" cy="3728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sz="2400">
                <a:solidFill>
                  <a:schemeClr val="dk2"/>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SzPts val="1800"/>
              <a:buNone/>
              <a:defRPr sz="2400">
                <a:solidFill>
                  <a:schemeClr val="dk2"/>
                </a:solidFill>
              </a:defRPr>
            </a:lvl3pPr>
            <a:lvl4pPr lvl="3" rtl="0">
              <a:spcBef>
                <a:spcPts val="0"/>
              </a:spcBef>
              <a:spcAft>
                <a:spcPts val="0"/>
              </a:spcAft>
              <a:buSzPts val="1800"/>
              <a:buNone/>
              <a:defRPr sz="2400">
                <a:solidFill>
                  <a:schemeClr val="dk2"/>
                </a:solidFill>
              </a:defRPr>
            </a:lvl4pPr>
            <a:lvl5pPr lvl="4" rtl="0">
              <a:spcBef>
                <a:spcPts val="0"/>
              </a:spcBef>
              <a:spcAft>
                <a:spcPts val="0"/>
              </a:spcAft>
              <a:buSzPts val="1800"/>
              <a:buNone/>
              <a:defRPr sz="2400">
                <a:solidFill>
                  <a:schemeClr val="dk2"/>
                </a:solidFill>
              </a:defRPr>
            </a:lvl5pPr>
            <a:lvl6pPr lvl="5" rtl="0">
              <a:spcBef>
                <a:spcPts val="0"/>
              </a:spcBef>
              <a:spcAft>
                <a:spcPts val="0"/>
              </a:spcAft>
              <a:buSzPts val="1800"/>
              <a:buNone/>
              <a:defRPr sz="2400">
                <a:solidFill>
                  <a:schemeClr val="dk2"/>
                </a:solidFill>
              </a:defRPr>
            </a:lvl6pPr>
            <a:lvl7pPr lvl="6" rtl="0">
              <a:spcBef>
                <a:spcPts val="0"/>
              </a:spcBef>
              <a:spcAft>
                <a:spcPts val="0"/>
              </a:spcAft>
              <a:buSzPts val="1800"/>
              <a:buNone/>
              <a:defRPr sz="2400">
                <a:solidFill>
                  <a:schemeClr val="dk2"/>
                </a:solidFill>
              </a:defRPr>
            </a:lvl7pPr>
            <a:lvl8pPr lvl="7" rtl="0">
              <a:spcBef>
                <a:spcPts val="0"/>
              </a:spcBef>
              <a:spcAft>
                <a:spcPts val="0"/>
              </a:spcAft>
              <a:buSzPts val="1800"/>
              <a:buNone/>
              <a:defRPr sz="2400">
                <a:solidFill>
                  <a:schemeClr val="dk2"/>
                </a:solidFill>
              </a:defRPr>
            </a:lvl8pPr>
            <a:lvl9pPr lvl="8" rtl="0">
              <a:spcBef>
                <a:spcPts val="0"/>
              </a:spcBef>
              <a:spcAft>
                <a:spcPts val="0"/>
              </a:spcAft>
              <a:buSzPts val="1800"/>
              <a:buNone/>
              <a:defRPr sz="2400">
                <a:solidFill>
                  <a:schemeClr val="dk2"/>
                </a:solidFill>
              </a:defRPr>
            </a:lvl9pPr>
          </a:lstStyle>
          <a:p>
            <a:endParaRPr/>
          </a:p>
        </p:txBody>
      </p:sp>
      <p:sp>
        <p:nvSpPr>
          <p:cNvPr id="19" name="Google Shape;19;p3"/>
          <p:cNvSpPr/>
          <p:nvPr/>
        </p:nvSpPr>
        <p:spPr>
          <a:xfrm>
            <a:off x="0" y="2664400"/>
            <a:ext cx="1907600" cy="19076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accent1"/>
              </a:solidFill>
            </a:endParaRPr>
          </a:p>
        </p:txBody>
      </p:sp>
    </p:spTree>
    <p:extLst>
      <p:ext uri="{BB962C8B-B14F-4D97-AF65-F5344CB8AC3E}">
        <p14:creationId xmlns:p14="http://schemas.microsoft.com/office/powerpoint/2010/main" val="1498548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p:nvPr/>
        </p:nvSpPr>
        <p:spPr>
          <a:xfrm rot="10800000">
            <a:off x="6355833" y="400"/>
            <a:ext cx="5836000" cy="5836000"/>
          </a:xfrm>
          <a:prstGeom prst="round1Rect">
            <a:avLst>
              <a:gd name="adj" fmla="val 50000"/>
            </a:avLst>
          </a:prstGeom>
          <a:solidFill>
            <a:srgbClr val="142236">
              <a:alpha val="7819"/>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6"/>
          <p:cNvSpPr/>
          <p:nvPr/>
        </p:nvSpPr>
        <p:spPr>
          <a:xfrm flipH="1">
            <a:off x="11680800" y="6346833"/>
            <a:ext cx="511200" cy="511200"/>
          </a:xfrm>
          <a:prstGeom prst="round1Rect">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txBox="1">
            <a:spLocks noGrp="1"/>
          </p:cNvSpPr>
          <p:nvPr>
            <p:ph type="title"/>
          </p:nvPr>
        </p:nvSpPr>
        <p:spPr>
          <a:xfrm>
            <a:off x="1217567" y="1112233"/>
            <a:ext cx="4622800" cy="836000"/>
          </a:xfrm>
          <a:prstGeom prst="rect">
            <a:avLst/>
          </a:prstGeom>
        </p:spPr>
        <p:txBody>
          <a:bodyPr spcFirstLastPara="1" wrap="square" lIns="0" tIns="0" rIns="0" bIns="0" anchor="b"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2" name="Google Shape;42;p6"/>
          <p:cNvSpPr txBox="1">
            <a:spLocks noGrp="1"/>
          </p:cNvSpPr>
          <p:nvPr>
            <p:ph type="body" idx="1"/>
          </p:nvPr>
        </p:nvSpPr>
        <p:spPr>
          <a:xfrm>
            <a:off x="1217567" y="2125000"/>
            <a:ext cx="4622800" cy="3711600"/>
          </a:xfrm>
          <a:prstGeom prst="rect">
            <a:avLst/>
          </a:prstGeom>
        </p:spPr>
        <p:txBody>
          <a:bodyPr spcFirstLastPara="1" wrap="square" lIns="0" tIns="0" rIns="0" bIns="0" anchor="t" anchorCtr="0">
            <a:noAutofit/>
          </a:bodyPr>
          <a:lstStyle>
            <a:lvl1pPr marL="609585" lvl="0" indent="-474121" rtl="0">
              <a:lnSpc>
                <a:spcPct val="115000"/>
              </a:lnSpc>
              <a:spcBef>
                <a:spcPts val="800"/>
              </a:spcBef>
              <a:spcAft>
                <a:spcPts val="0"/>
              </a:spcAft>
              <a:buSzPts val="2000"/>
              <a:buChar char="╸"/>
              <a:defRPr sz="2667">
                <a:solidFill>
                  <a:schemeClr val="dk2"/>
                </a:solidFill>
              </a:defRPr>
            </a:lvl1pPr>
            <a:lvl2pPr marL="1219170" lvl="1" indent="-474121" rtl="0">
              <a:lnSpc>
                <a:spcPct val="115000"/>
              </a:lnSpc>
              <a:spcBef>
                <a:spcPts val="0"/>
              </a:spcBef>
              <a:spcAft>
                <a:spcPts val="0"/>
              </a:spcAft>
              <a:buClr>
                <a:schemeClr val="dk2"/>
              </a:buClr>
              <a:buSzPts val="2000"/>
              <a:buChar char="╶"/>
              <a:defRPr sz="2667">
                <a:solidFill>
                  <a:schemeClr val="dk2"/>
                </a:solidFill>
              </a:defRPr>
            </a:lvl2pPr>
            <a:lvl3pPr marL="1828754" lvl="2" indent="-474121" rtl="0">
              <a:lnSpc>
                <a:spcPct val="115000"/>
              </a:lnSpc>
              <a:spcBef>
                <a:spcPts val="0"/>
              </a:spcBef>
              <a:spcAft>
                <a:spcPts val="0"/>
              </a:spcAft>
              <a:buSzPts val="2000"/>
              <a:buChar char="╶"/>
              <a:defRPr sz="2667">
                <a:solidFill>
                  <a:schemeClr val="dk2"/>
                </a:solidFill>
              </a:defRPr>
            </a:lvl3pPr>
            <a:lvl4pPr marL="2438339" lvl="3" indent="-474121" rtl="0">
              <a:lnSpc>
                <a:spcPct val="115000"/>
              </a:lnSpc>
              <a:spcBef>
                <a:spcPts val="0"/>
              </a:spcBef>
              <a:spcAft>
                <a:spcPts val="0"/>
              </a:spcAft>
              <a:buSzPts val="2000"/>
              <a:buChar char="╶"/>
              <a:defRPr sz="2667">
                <a:solidFill>
                  <a:schemeClr val="dk2"/>
                </a:solidFill>
              </a:defRPr>
            </a:lvl4pPr>
            <a:lvl5pPr marL="3047924" lvl="4" indent="-474121" rtl="0">
              <a:lnSpc>
                <a:spcPct val="115000"/>
              </a:lnSpc>
              <a:spcBef>
                <a:spcPts val="0"/>
              </a:spcBef>
              <a:spcAft>
                <a:spcPts val="0"/>
              </a:spcAft>
              <a:buSzPts val="2000"/>
              <a:buChar char="╶"/>
              <a:defRPr sz="2667">
                <a:solidFill>
                  <a:schemeClr val="dk2"/>
                </a:solidFill>
              </a:defRPr>
            </a:lvl5pPr>
            <a:lvl6pPr marL="3657509" lvl="5" indent="-474121" rtl="0">
              <a:lnSpc>
                <a:spcPct val="115000"/>
              </a:lnSpc>
              <a:spcBef>
                <a:spcPts val="0"/>
              </a:spcBef>
              <a:spcAft>
                <a:spcPts val="0"/>
              </a:spcAft>
              <a:buSzPts val="2000"/>
              <a:buChar char="╶"/>
              <a:defRPr sz="2667">
                <a:solidFill>
                  <a:schemeClr val="dk2"/>
                </a:solidFill>
              </a:defRPr>
            </a:lvl6pPr>
            <a:lvl7pPr marL="4267093" lvl="6" indent="-474121" rtl="0">
              <a:lnSpc>
                <a:spcPct val="115000"/>
              </a:lnSpc>
              <a:spcBef>
                <a:spcPts val="0"/>
              </a:spcBef>
              <a:spcAft>
                <a:spcPts val="0"/>
              </a:spcAft>
              <a:buSzPts val="2000"/>
              <a:buChar char="╶"/>
              <a:defRPr sz="2667">
                <a:solidFill>
                  <a:schemeClr val="dk2"/>
                </a:solidFill>
              </a:defRPr>
            </a:lvl7pPr>
            <a:lvl8pPr marL="4876678" lvl="7" indent="-474121" rtl="0">
              <a:lnSpc>
                <a:spcPct val="115000"/>
              </a:lnSpc>
              <a:spcBef>
                <a:spcPts val="0"/>
              </a:spcBef>
              <a:spcAft>
                <a:spcPts val="0"/>
              </a:spcAft>
              <a:buSzPts val="2000"/>
              <a:buChar char="╶"/>
              <a:defRPr sz="2667">
                <a:solidFill>
                  <a:schemeClr val="dk2"/>
                </a:solidFill>
              </a:defRPr>
            </a:lvl8pPr>
            <a:lvl9pPr marL="5486263" lvl="8" indent="-474121" rtl="0">
              <a:lnSpc>
                <a:spcPct val="115000"/>
              </a:lnSpc>
              <a:spcBef>
                <a:spcPts val="0"/>
              </a:spcBef>
              <a:spcAft>
                <a:spcPts val="0"/>
              </a:spcAft>
              <a:buSzPts val="2000"/>
              <a:buChar char="╶"/>
              <a:defRPr sz="2667">
                <a:solidFill>
                  <a:schemeClr val="dk2"/>
                </a:solidFill>
              </a:defRPr>
            </a:lvl9pPr>
          </a:lstStyle>
          <a:p>
            <a:endParaRPr/>
          </a:p>
        </p:txBody>
      </p:sp>
      <p:sp>
        <p:nvSpPr>
          <p:cNvPr id="43" name="Google Shape;43;p6"/>
          <p:cNvSpPr txBox="1">
            <a:spLocks noGrp="1"/>
          </p:cNvSpPr>
          <p:nvPr>
            <p:ph type="sldNum" idx="12"/>
          </p:nvPr>
        </p:nvSpPr>
        <p:spPr>
          <a:xfrm>
            <a:off x="11680633" y="6346604"/>
            <a:ext cx="511200" cy="511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164231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4"/>
        <p:cNvGrpSpPr/>
        <p:nvPr/>
      </p:nvGrpSpPr>
      <p:grpSpPr>
        <a:xfrm>
          <a:off x="0" y="0"/>
          <a:ext cx="0" cy="0"/>
          <a:chOff x="0" y="0"/>
          <a:chExt cx="0" cy="0"/>
        </a:xfrm>
      </p:grpSpPr>
      <p:grpSp>
        <p:nvGrpSpPr>
          <p:cNvPr id="45" name="Google Shape;45;p7"/>
          <p:cNvGrpSpPr/>
          <p:nvPr/>
        </p:nvGrpSpPr>
        <p:grpSpPr>
          <a:xfrm>
            <a:off x="0" y="-66"/>
            <a:ext cx="12192000" cy="6858100"/>
            <a:chOff x="0" y="-50"/>
            <a:chExt cx="9144000" cy="5143575"/>
          </a:xfrm>
        </p:grpSpPr>
        <p:sp>
          <p:nvSpPr>
            <p:cNvPr id="46" name="Google Shape;46;p7"/>
            <p:cNvSpPr/>
            <p:nvPr/>
          </p:nvSpPr>
          <p:spPr>
            <a:xfrm>
              <a:off x="0" y="0"/>
              <a:ext cx="9144000" cy="5143500"/>
            </a:xfrm>
            <a:prstGeom prst="rect">
              <a:avLst/>
            </a:prstGeom>
            <a:solidFill>
              <a:srgbClr val="142236">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7" name="Google Shape;47;p7"/>
            <p:cNvGrpSpPr/>
            <p:nvPr/>
          </p:nvGrpSpPr>
          <p:grpSpPr>
            <a:xfrm>
              <a:off x="0" y="-50"/>
              <a:ext cx="9144000" cy="5143575"/>
              <a:chOff x="0" y="-250"/>
              <a:chExt cx="9144000" cy="5143575"/>
            </a:xfrm>
          </p:grpSpPr>
          <p:sp>
            <p:nvSpPr>
              <p:cNvPr id="48" name="Google Shape;48;p7"/>
              <p:cNvSpPr/>
              <p:nvPr/>
            </p:nvSpPr>
            <p:spPr>
              <a:xfrm>
                <a:off x="0" y="-225"/>
                <a:ext cx="9144000" cy="5143500"/>
              </a:xfrm>
              <a:prstGeom prst="frame">
                <a:avLst>
                  <a:gd name="adj1" fmla="val 8758"/>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7"/>
              <p:cNvSpPr/>
              <p:nvPr/>
            </p:nvSpPr>
            <p:spPr>
              <a:xfrm rot="10800000" flipH="1">
                <a:off x="0" y="-250"/>
                <a:ext cx="4115400" cy="1415100"/>
              </a:xfrm>
              <a:prstGeom prst="round1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flipH="1">
                <a:off x="8760600" y="4759925"/>
                <a:ext cx="383400" cy="383400"/>
              </a:xfrm>
              <a:prstGeom prst="round1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1" name="Google Shape;51;p7"/>
          <p:cNvSpPr txBox="1">
            <a:spLocks noGrp="1"/>
          </p:cNvSpPr>
          <p:nvPr>
            <p:ph type="title"/>
          </p:nvPr>
        </p:nvSpPr>
        <p:spPr>
          <a:xfrm>
            <a:off x="609600" y="0"/>
            <a:ext cx="4228400" cy="18912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2" name="Google Shape;52;p7"/>
          <p:cNvSpPr txBox="1">
            <a:spLocks noGrp="1"/>
          </p:cNvSpPr>
          <p:nvPr>
            <p:ph type="body" idx="1"/>
          </p:nvPr>
        </p:nvSpPr>
        <p:spPr>
          <a:xfrm>
            <a:off x="1217567" y="2328200"/>
            <a:ext cx="4558800" cy="3511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53" name="Google Shape;53;p7"/>
          <p:cNvSpPr txBox="1">
            <a:spLocks noGrp="1"/>
          </p:cNvSpPr>
          <p:nvPr>
            <p:ph type="body" idx="2"/>
          </p:nvPr>
        </p:nvSpPr>
        <p:spPr>
          <a:xfrm>
            <a:off x="6415895" y="2328200"/>
            <a:ext cx="4558800" cy="3511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endParaRPr/>
          </a:p>
        </p:txBody>
      </p:sp>
      <p:sp>
        <p:nvSpPr>
          <p:cNvPr id="54" name="Google Shape;54;p7"/>
          <p:cNvSpPr txBox="1">
            <a:spLocks noGrp="1"/>
          </p:cNvSpPr>
          <p:nvPr>
            <p:ph type="sldNum" idx="12"/>
          </p:nvPr>
        </p:nvSpPr>
        <p:spPr>
          <a:xfrm>
            <a:off x="11680633" y="6346604"/>
            <a:ext cx="511200" cy="511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99202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 Veiled">
  <p:cSld name="Blank - Veiled">
    <p:spTree>
      <p:nvGrpSpPr>
        <p:cNvPr id="1" name="Shape 85"/>
        <p:cNvGrpSpPr/>
        <p:nvPr/>
      </p:nvGrpSpPr>
      <p:grpSpPr>
        <a:xfrm>
          <a:off x="0" y="0"/>
          <a:ext cx="0" cy="0"/>
          <a:chOff x="0" y="0"/>
          <a:chExt cx="0" cy="0"/>
        </a:xfrm>
      </p:grpSpPr>
      <p:sp>
        <p:nvSpPr>
          <p:cNvPr id="86" name="Google Shape;86;p12"/>
          <p:cNvSpPr/>
          <p:nvPr/>
        </p:nvSpPr>
        <p:spPr>
          <a:xfrm>
            <a:off x="0" y="0"/>
            <a:ext cx="12192000" cy="6858000"/>
          </a:xfrm>
          <a:prstGeom prst="rect">
            <a:avLst/>
          </a:prstGeom>
          <a:solidFill>
            <a:srgbClr val="142236">
              <a:alpha val="79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2"/>
          <p:cNvSpPr/>
          <p:nvPr/>
        </p:nvSpPr>
        <p:spPr>
          <a:xfrm flipH="1">
            <a:off x="11680800" y="6346833"/>
            <a:ext cx="511200" cy="511200"/>
          </a:xfrm>
          <a:prstGeom prst="round1Rect">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2"/>
          <p:cNvSpPr txBox="1">
            <a:spLocks noGrp="1"/>
          </p:cNvSpPr>
          <p:nvPr>
            <p:ph type="sldNum" idx="12"/>
          </p:nvPr>
        </p:nvSpPr>
        <p:spPr>
          <a:xfrm>
            <a:off x="11680633" y="6346604"/>
            <a:ext cx="511200" cy="511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5936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0C1A-CD79-4EBE-8B16-A31246C0BD5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210F4A85-69FE-4953-8AA5-6F4A2B40B5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1C66F3F6-C510-4AC2-B80C-9F56423C27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3530A855-26CA-4678-9612-A5DCE27B639B}"/>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6" name="Footer Placeholder 5">
            <a:extLst>
              <a:ext uri="{FF2B5EF4-FFF2-40B4-BE49-F238E27FC236}">
                <a16:creationId xmlns:a16="http://schemas.microsoft.com/office/drawing/2014/main" id="{D3A52027-9606-4722-8752-1C4DAC8F1C5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A2716E6E-C091-4391-9888-452CFAC6E7F6}"/>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103900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FA79-E933-4CB5-8D3D-C59617411F54}"/>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8D156B7-A156-4627-B6BE-303C47A07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2A7887-F581-4A07-B096-781F776F30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0E43187-4ABE-4473-881A-19851B075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5D1414-247C-40D8-9744-AE4A239DA73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5E60DAC-29DE-4394-9632-F1D809680C4A}"/>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8" name="Footer Placeholder 7">
            <a:extLst>
              <a:ext uri="{FF2B5EF4-FFF2-40B4-BE49-F238E27FC236}">
                <a16:creationId xmlns:a16="http://schemas.microsoft.com/office/drawing/2014/main" id="{BBA4C8A0-ECAB-4BDD-9D67-54D66716F47B}"/>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2B043C5D-2FE3-4BF2-A490-09D5C493B34A}"/>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377596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9CBA-2154-4FB1-8F30-C4EC554A10CA}"/>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E9EE0EB-2390-4B13-A18E-30D3EF914310}"/>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4" name="Footer Placeholder 3">
            <a:extLst>
              <a:ext uri="{FF2B5EF4-FFF2-40B4-BE49-F238E27FC236}">
                <a16:creationId xmlns:a16="http://schemas.microsoft.com/office/drawing/2014/main" id="{8589A5F7-1509-46D4-9EF4-506864F0047E}"/>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D9DEB50-CC7F-4B8C-AE35-5DE9748AC3C4}"/>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190973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4EBA3-B57E-4A65-B739-242F48B4DE5C}"/>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3" name="Footer Placeholder 2">
            <a:extLst>
              <a:ext uri="{FF2B5EF4-FFF2-40B4-BE49-F238E27FC236}">
                <a16:creationId xmlns:a16="http://schemas.microsoft.com/office/drawing/2014/main" id="{2B0A3D15-199C-4ACC-A215-B5CEC0ABA339}"/>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F9D852BC-18CE-4A6D-9C47-219F3F81CC90}"/>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235815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06E6-D5B6-42FF-ADB2-C871D5AC0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F073F07C-4232-4D99-9F08-28CBE4C2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BDE9E650-B92C-4A17-A9D9-B6CE75CC6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B27A8C-0036-4D92-8208-79B008FDEED4}"/>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6" name="Footer Placeholder 5">
            <a:extLst>
              <a:ext uri="{FF2B5EF4-FFF2-40B4-BE49-F238E27FC236}">
                <a16:creationId xmlns:a16="http://schemas.microsoft.com/office/drawing/2014/main" id="{4E9AD661-768B-40F3-9C46-E43B9F16DE6D}"/>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C466D38-BE21-4FA4-8C49-9FC92143F3B1}"/>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9928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12D-3444-40D0-8663-9976360E5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1EB292BE-9990-4295-97C5-6477A59B8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919F3C6-8824-4A70-9BD1-CD475D2F78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5F160C-22B5-41D8-BEB6-FD876D922531}"/>
              </a:ext>
            </a:extLst>
          </p:cNvPr>
          <p:cNvSpPr>
            <a:spLocks noGrp="1"/>
          </p:cNvSpPr>
          <p:nvPr>
            <p:ph type="dt" sz="half" idx="10"/>
          </p:nvPr>
        </p:nvSpPr>
        <p:spPr/>
        <p:txBody>
          <a:bodyPr/>
          <a:lstStyle/>
          <a:p>
            <a:fld id="{F4786833-CC33-4534-B573-69A42800D2D7}" type="datetimeFigureOut">
              <a:rPr lang="id-ID" smtClean="0"/>
              <a:t>21/05/2025</a:t>
            </a:fld>
            <a:endParaRPr lang="id-ID"/>
          </a:p>
        </p:txBody>
      </p:sp>
      <p:sp>
        <p:nvSpPr>
          <p:cNvPr id="6" name="Footer Placeholder 5">
            <a:extLst>
              <a:ext uri="{FF2B5EF4-FFF2-40B4-BE49-F238E27FC236}">
                <a16:creationId xmlns:a16="http://schemas.microsoft.com/office/drawing/2014/main" id="{73131601-1C68-4A3B-82E5-2C61557589C9}"/>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6ED58CA-2BD5-4500-B98B-D64C6E5DC591}"/>
              </a:ext>
            </a:extLst>
          </p:cNvPr>
          <p:cNvSpPr>
            <a:spLocks noGrp="1"/>
          </p:cNvSpPr>
          <p:nvPr>
            <p:ph type="sldNum" sz="quarter" idx="12"/>
          </p:nvPr>
        </p:nvSpPr>
        <p:spPr/>
        <p:txBody>
          <a:bodyPr/>
          <a:lstStyle/>
          <a:p>
            <a:fld id="{95FBA598-C099-4F07-9980-9A68E26EF5F5}" type="slidenum">
              <a:rPr lang="id-ID" smtClean="0"/>
              <a:t>‹#›</a:t>
            </a:fld>
            <a:endParaRPr lang="id-ID"/>
          </a:p>
        </p:txBody>
      </p:sp>
    </p:spTree>
    <p:extLst>
      <p:ext uri="{BB962C8B-B14F-4D97-AF65-F5344CB8AC3E}">
        <p14:creationId xmlns:p14="http://schemas.microsoft.com/office/powerpoint/2010/main" val="291935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3.jp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3.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143D0-B751-4F66-B9BD-C3B437F64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AAF8157B-5C4D-47F5-94A3-4D3F99DFE3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983BE2B-7C45-4252-BA7B-DED061C80E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86833-CC33-4534-B573-69A42800D2D7}" type="datetimeFigureOut">
              <a:rPr lang="id-ID" smtClean="0"/>
              <a:t>21/05/2025</a:t>
            </a:fld>
            <a:endParaRPr lang="id-ID"/>
          </a:p>
        </p:txBody>
      </p:sp>
      <p:sp>
        <p:nvSpPr>
          <p:cNvPr id="5" name="Footer Placeholder 4">
            <a:extLst>
              <a:ext uri="{FF2B5EF4-FFF2-40B4-BE49-F238E27FC236}">
                <a16:creationId xmlns:a16="http://schemas.microsoft.com/office/drawing/2014/main" id="{DCE7BE41-DF9C-4AA5-A8A8-D6F4793DC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7BE8D179-E279-4213-924C-CB1C4281F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BA598-C099-4F07-9980-9A68E26EF5F5}" type="slidenum">
              <a:rPr lang="id-ID" smtClean="0"/>
              <a:t>‹#›</a:t>
            </a:fld>
            <a:endParaRPr lang="id-ID"/>
          </a:p>
        </p:txBody>
      </p:sp>
    </p:spTree>
    <p:extLst>
      <p:ext uri="{BB962C8B-B14F-4D97-AF65-F5344CB8AC3E}">
        <p14:creationId xmlns:p14="http://schemas.microsoft.com/office/powerpoint/2010/main" val="808446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4800" y="183092"/>
            <a:ext cx="5486400" cy="762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chemeClr val="dk1"/>
              </a:buClr>
              <a:buSzPts val="6000"/>
              <a:buFont typeface="Barlow Condensed Medium"/>
              <a:buNone/>
              <a:defRPr sz="6000" i="0" u="none" strike="noStrike" cap="none">
                <a:solidFill>
                  <a:schemeClr val="dk1"/>
                </a:solidFill>
                <a:latin typeface="Barlow Condensed Medium"/>
                <a:ea typeface="Barlow Condensed Medium"/>
                <a:cs typeface="Barlow Condensed Medium"/>
                <a:sym typeface="Barlow Condensed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4800" y="1066800"/>
            <a:ext cx="5486400" cy="3017309"/>
          </a:xfrm>
          <a:prstGeom prst="rect">
            <a:avLst/>
          </a:prstGeom>
          <a:noFill/>
          <a:ln>
            <a:noFill/>
          </a:ln>
        </p:spPr>
        <p:txBody>
          <a:bodyPr spcFirstLastPara="1" wrap="square" lIns="91425" tIns="45700" rIns="91425" bIns="45700" anchor="t" anchorCtr="0">
            <a:normAutofit/>
          </a:bodyPr>
          <a:lstStyle>
            <a:lvl1pPr marL="457200" marR="0" lvl="0" indent="-419100" algn="l" rtl="0">
              <a:spcBef>
                <a:spcPts val="640"/>
              </a:spcBef>
              <a:spcAft>
                <a:spcPts val="0"/>
              </a:spcAft>
              <a:buClr>
                <a:schemeClr val="dk1"/>
              </a:buClr>
              <a:buSzPts val="3000"/>
              <a:buFont typeface="Source Sans 3"/>
              <a:buChar char="•"/>
              <a:defRPr sz="3000" i="0" u="none" strike="noStrike" cap="none">
                <a:solidFill>
                  <a:schemeClr val="dk1"/>
                </a:solidFill>
                <a:latin typeface="Source Sans 3"/>
                <a:ea typeface="Source Sans 3"/>
                <a:cs typeface="Source Sans 3"/>
                <a:sym typeface="Source Sans 3"/>
              </a:defRPr>
            </a:lvl1pPr>
            <a:lvl2pPr marL="914400" marR="0" lvl="1" indent="-361950" algn="l" rtl="0">
              <a:spcBef>
                <a:spcPts val="56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2pPr>
            <a:lvl3pPr marL="1371600" marR="0" lvl="2" indent="-361950" algn="l" rtl="0">
              <a:spcBef>
                <a:spcPts val="48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3pPr>
            <a:lvl4pPr marL="1828800" marR="0" lvl="3"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4pPr>
            <a:lvl5pPr marL="2286000" marR="0" lvl="4"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5pPr>
            <a:lvl6pPr marL="2743200" marR="0" lvl="5"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6pPr>
            <a:lvl7pPr marL="3200400" marR="0" lvl="6"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7pPr>
            <a:lvl8pPr marL="3657600" marR="0" lvl="7"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8pPr>
            <a:lvl9pPr marL="4114800" marR="0" lvl="8" indent="-361950" algn="l" rtl="0">
              <a:spcBef>
                <a:spcPts val="400"/>
              </a:spcBef>
              <a:spcAft>
                <a:spcPts val="0"/>
              </a:spcAft>
              <a:buClr>
                <a:schemeClr val="dk1"/>
              </a:buClr>
              <a:buSzPts val="2100"/>
              <a:buFont typeface="Source Sans 3"/>
              <a:buChar char="•"/>
              <a:defRPr sz="2100" i="0" u="none" strike="noStrike" cap="none">
                <a:solidFill>
                  <a:schemeClr val="dk1"/>
                </a:solidFill>
                <a:latin typeface="Source Sans 3"/>
                <a:ea typeface="Source Sans 3"/>
                <a:cs typeface="Source Sans 3"/>
                <a:sym typeface="Source Sans 3"/>
              </a:defRPr>
            </a:lvl9pPr>
          </a:lstStyle>
          <a:p>
            <a:endParaRPr/>
          </a:p>
        </p:txBody>
      </p:sp>
    </p:spTree>
    <p:extLst>
      <p:ext uri="{BB962C8B-B14F-4D97-AF65-F5344CB8AC3E}">
        <p14:creationId xmlns:p14="http://schemas.microsoft.com/office/powerpoint/2010/main" val="3101273572"/>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33"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680633" y="6346604"/>
            <a:ext cx="511200" cy="511200"/>
          </a:xfrm>
          <a:prstGeom prst="rect">
            <a:avLst/>
          </a:prstGeom>
          <a:noFill/>
          <a:ln>
            <a:noFill/>
          </a:ln>
        </p:spPr>
        <p:txBody>
          <a:bodyPr spcFirstLastPara="1" wrap="square" lIns="0" tIns="0" rIns="0" bIns="0" anchor="ctr" anchorCtr="0">
            <a:noAutofit/>
          </a:bodyPr>
          <a:lstStyle>
            <a:lvl1pPr lvl="0" algn="ctr" rtl="0">
              <a:buNone/>
              <a:defRPr sz="1333" b="1">
                <a:solidFill>
                  <a:schemeClr val="dk2"/>
                </a:solidFill>
                <a:latin typeface="Red Hat Display"/>
                <a:ea typeface="Red Hat Display"/>
                <a:cs typeface="Red Hat Display"/>
                <a:sym typeface="Red Hat Display"/>
              </a:defRPr>
            </a:lvl1pPr>
            <a:lvl2pPr lvl="1" algn="ctr" rtl="0">
              <a:buNone/>
              <a:defRPr sz="1333" b="1">
                <a:solidFill>
                  <a:schemeClr val="dk2"/>
                </a:solidFill>
                <a:latin typeface="Red Hat Display"/>
                <a:ea typeface="Red Hat Display"/>
                <a:cs typeface="Red Hat Display"/>
                <a:sym typeface="Red Hat Display"/>
              </a:defRPr>
            </a:lvl2pPr>
            <a:lvl3pPr lvl="2" algn="ctr" rtl="0">
              <a:buNone/>
              <a:defRPr sz="1333" b="1">
                <a:solidFill>
                  <a:schemeClr val="dk2"/>
                </a:solidFill>
                <a:latin typeface="Red Hat Display"/>
                <a:ea typeface="Red Hat Display"/>
                <a:cs typeface="Red Hat Display"/>
                <a:sym typeface="Red Hat Display"/>
              </a:defRPr>
            </a:lvl3pPr>
            <a:lvl4pPr lvl="3" algn="ctr" rtl="0">
              <a:buNone/>
              <a:defRPr sz="1333" b="1">
                <a:solidFill>
                  <a:schemeClr val="dk2"/>
                </a:solidFill>
                <a:latin typeface="Red Hat Display"/>
                <a:ea typeface="Red Hat Display"/>
                <a:cs typeface="Red Hat Display"/>
                <a:sym typeface="Red Hat Display"/>
              </a:defRPr>
            </a:lvl4pPr>
            <a:lvl5pPr lvl="4" algn="ctr" rtl="0">
              <a:buNone/>
              <a:defRPr sz="1333" b="1">
                <a:solidFill>
                  <a:schemeClr val="dk2"/>
                </a:solidFill>
                <a:latin typeface="Red Hat Display"/>
                <a:ea typeface="Red Hat Display"/>
                <a:cs typeface="Red Hat Display"/>
                <a:sym typeface="Red Hat Display"/>
              </a:defRPr>
            </a:lvl5pPr>
            <a:lvl6pPr lvl="5" algn="ctr" rtl="0">
              <a:buNone/>
              <a:defRPr sz="1333" b="1">
                <a:solidFill>
                  <a:schemeClr val="dk2"/>
                </a:solidFill>
                <a:latin typeface="Red Hat Display"/>
                <a:ea typeface="Red Hat Display"/>
                <a:cs typeface="Red Hat Display"/>
                <a:sym typeface="Red Hat Display"/>
              </a:defRPr>
            </a:lvl6pPr>
            <a:lvl7pPr lvl="6" algn="ctr" rtl="0">
              <a:buNone/>
              <a:defRPr sz="1333" b="1">
                <a:solidFill>
                  <a:schemeClr val="dk2"/>
                </a:solidFill>
                <a:latin typeface="Red Hat Display"/>
                <a:ea typeface="Red Hat Display"/>
                <a:cs typeface="Red Hat Display"/>
                <a:sym typeface="Red Hat Display"/>
              </a:defRPr>
            </a:lvl7pPr>
            <a:lvl8pPr lvl="7" algn="ctr" rtl="0">
              <a:buNone/>
              <a:defRPr sz="1333" b="1">
                <a:solidFill>
                  <a:schemeClr val="dk2"/>
                </a:solidFill>
                <a:latin typeface="Red Hat Display"/>
                <a:ea typeface="Red Hat Display"/>
                <a:cs typeface="Red Hat Display"/>
                <a:sym typeface="Red Hat Display"/>
              </a:defRPr>
            </a:lvl8pPr>
            <a:lvl9pPr lvl="8" algn="ctr" rtl="0">
              <a:buNone/>
              <a:defRPr sz="1333" b="1">
                <a:solidFill>
                  <a:schemeClr val="dk2"/>
                </a:solidFill>
                <a:latin typeface="Red Hat Display"/>
                <a:ea typeface="Red Hat Display"/>
                <a:cs typeface="Red Hat Display"/>
                <a:sym typeface="Red Hat Display"/>
              </a:defRPr>
            </a:lvl9pPr>
          </a:lstStyle>
          <a:p>
            <a:fld id="{00000000-1234-1234-1234-123412341234}" type="slidenum">
              <a:rPr lang="en" smtClean="0"/>
              <a:pPr/>
              <a:t>‹#›</a:t>
            </a:fld>
            <a:endParaRPr lang="en"/>
          </a:p>
        </p:txBody>
      </p:sp>
      <p:sp>
        <p:nvSpPr>
          <p:cNvPr id="7" name="Google Shape;7;p1"/>
          <p:cNvSpPr txBox="1">
            <a:spLocks noGrp="1"/>
          </p:cNvSpPr>
          <p:nvPr>
            <p:ph type="title"/>
          </p:nvPr>
        </p:nvSpPr>
        <p:spPr>
          <a:xfrm>
            <a:off x="609600" y="0"/>
            <a:ext cx="4228400" cy="18912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1pPr>
            <a:lvl2pPr lvl="1"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2pPr>
            <a:lvl3pPr lvl="2"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3pPr>
            <a:lvl4pPr lvl="3"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4pPr>
            <a:lvl5pPr lvl="4"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5pPr>
            <a:lvl6pPr lvl="5"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6pPr>
            <a:lvl7pPr lvl="6"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7pPr>
            <a:lvl8pPr lvl="7"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8pPr>
            <a:lvl9pPr lvl="8" rtl="0">
              <a:lnSpc>
                <a:spcPct val="90000"/>
              </a:lnSpc>
              <a:spcBef>
                <a:spcPts val="0"/>
              </a:spcBef>
              <a:spcAft>
                <a:spcPts val="0"/>
              </a:spcAft>
              <a:buClr>
                <a:schemeClr val="dk1"/>
              </a:buClr>
              <a:buSzPts val="2600"/>
              <a:buFont typeface="Red Hat Display Black"/>
              <a:buNone/>
              <a:defRPr sz="2600">
                <a:solidFill>
                  <a:schemeClr val="dk1"/>
                </a:solidFill>
                <a:latin typeface="Red Hat Display Black"/>
                <a:ea typeface="Red Hat Display Black"/>
                <a:cs typeface="Red Hat Display Black"/>
                <a:sym typeface="Red Hat Display Black"/>
              </a:defRPr>
            </a:lvl9pPr>
          </a:lstStyle>
          <a:p>
            <a:endParaRPr/>
          </a:p>
        </p:txBody>
      </p:sp>
      <p:sp>
        <p:nvSpPr>
          <p:cNvPr id="8" name="Google Shape;8;p1"/>
          <p:cNvSpPr txBox="1">
            <a:spLocks noGrp="1"/>
          </p:cNvSpPr>
          <p:nvPr>
            <p:ph type="body" idx="1"/>
          </p:nvPr>
        </p:nvSpPr>
        <p:spPr>
          <a:xfrm>
            <a:off x="1217567" y="2328200"/>
            <a:ext cx="7926400" cy="35116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1"/>
              </a:buClr>
              <a:buSzPts val="2400"/>
              <a:buFont typeface="Raleway"/>
              <a:buChar char="╸"/>
              <a:defRPr sz="2400">
                <a:solidFill>
                  <a:schemeClr val="lt1"/>
                </a:solidFill>
                <a:latin typeface="Raleway"/>
                <a:ea typeface="Raleway"/>
                <a:cs typeface="Raleway"/>
                <a:sym typeface="Raleway"/>
              </a:defRPr>
            </a:lvl1pPr>
            <a:lvl2pPr marL="914400" lvl="1" indent="-381000" rtl="0">
              <a:spcBef>
                <a:spcPts val="0"/>
              </a:spcBef>
              <a:spcAft>
                <a:spcPts val="0"/>
              </a:spcAft>
              <a:buClr>
                <a:schemeClr val="lt2"/>
              </a:buClr>
              <a:buSzPts val="2400"/>
              <a:buFont typeface="Raleway"/>
              <a:buChar char="╶"/>
              <a:defRPr sz="2400">
                <a:solidFill>
                  <a:schemeClr val="lt1"/>
                </a:solidFill>
                <a:latin typeface="Raleway"/>
                <a:ea typeface="Raleway"/>
                <a:cs typeface="Raleway"/>
                <a:sym typeface="Raleway"/>
              </a:defRPr>
            </a:lvl2pPr>
            <a:lvl3pPr marL="1371600" lvl="2"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3pPr>
            <a:lvl4pPr marL="1828800" lvl="3"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4pPr>
            <a:lvl5pPr marL="2286000" lvl="4"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5pPr>
            <a:lvl6pPr marL="2743200" lvl="5"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6pPr>
            <a:lvl7pPr marL="3200400" lvl="6"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7pPr>
            <a:lvl8pPr marL="3657600" lvl="7"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8pPr>
            <a:lvl9pPr marL="4114800" lvl="8" indent="-381000" rtl="0">
              <a:spcBef>
                <a:spcPts val="0"/>
              </a:spcBef>
              <a:spcAft>
                <a:spcPts val="0"/>
              </a:spcAft>
              <a:buClr>
                <a:schemeClr val="dk2"/>
              </a:buClr>
              <a:buSzPts val="2400"/>
              <a:buFont typeface="Raleway"/>
              <a:buChar char="╶"/>
              <a:defRPr sz="2400">
                <a:solidFill>
                  <a:schemeClr val="lt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659356403"/>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35.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6.png"/><Relationship Id="rId16"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33.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27.png"/><Relationship Id="rId9" Type="http://schemas.openxmlformats.org/officeDocument/2006/relationships/image" Target="../media/image29.png"/><Relationship Id="rId1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18" Type="http://schemas.openxmlformats.org/officeDocument/2006/relationships/image" Target="../media/image48.jfif"/><Relationship Id="rId3" Type="http://schemas.openxmlformats.org/officeDocument/2006/relationships/image" Target="../media/image25.png"/><Relationship Id="rId7" Type="http://schemas.openxmlformats.org/officeDocument/2006/relationships/image" Target="../media/image35.png"/><Relationship Id="rId12" Type="http://schemas.openxmlformats.org/officeDocument/2006/relationships/image" Target="../media/image39.png"/><Relationship Id="rId17" Type="http://schemas.openxmlformats.org/officeDocument/2006/relationships/image" Target="../media/image42.png"/><Relationship Id="rId2" Type="http://schemas.openxmlformats.org/officeDocument/2006/relationships/image" Target="../media/image26.png"/><Relationship Id="rId16" Type="http://schemas.openxmlformats.org/officeDocument/2006/relationships/image" Target="../media/image44.png"/><Relationship Id="rId1" Type="http://schemas.openxmlformats.org/officeDocument/2006/relationships/slideLayout" Target="../slideLayouts/slideLayout12.xml"/><Relationship Id="rId6" Type="http://schemas.openxmlformats.org/officeDocument/2006/relationships/image" Target="../media/image34.png"/><Relationship Id="rId11" Type="http://schemas.openxmlformats.org/officeDocument/2006/relationships/image" Target="../media/image38.png"/><Relationship Id="rId5" Type="http://schemas.openxmlformats.org/officeDocument/2006/relationships/image" Target="../media/image45.png"/><Relationship Id="rId15" Type="http://schemas.openxmlformats.org/officeDocument/2006/relationships/image" Target="../media/image47.png"/><Relationship Id="rId10" Type="http://schemas.openxmlformats.org/officeDocument/2006/relationships/image" Target="../media/image37.png"/><Relationship Id="rId4" Type="http://schemas.openxmlformats.org/officeDocument/2006/relationships/image" Target="../media/image27.png"/><Relationship Id="rId9" Type="http://schemas.openxmlformats.org/officeDocument/2006/relationships/image" Target="../media/image29.png"/><Relationship Id="rId14"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bdiagram.io/d/CyberSpaceLTE-Datawarehouse-E-R-Diagram-682d5369b9f7446da36f8dc1" TargetMode="External"/><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3.xml"/><Relationship Id="rId1" Type="http://schemas.openxmlformats.org/officeDocument/2006/relationships/slideLayout" Target="../slideLayouts/slideLayout33.xml"/><Relationship Id="rId5" Type="http://schemas.openxmlformats.org/officeDocument/2006/relationships/image" Target="../media/image52.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B90C8-A58C-C4F6-EB0E-DD4C4B2B0E47}"/>
            </a:ext>
          </a:extLst>
        </p:cNvPr>
        <p:cNvGrpSpPr/>
        <p:nvPr/>
      </p:nvGrpSpPr>
      <p:grpSpPr>
        <a:xfrm>
          <a:off x="0" y="0"/>
          <a:ext cx="0" cy="0"/>
          <a:chOff x="0" y="0"/>
          <a:chExt cx="0" cy="0"/>
        </a:xfrm>
      </p:grpSpPr>
      <p:pic>
        <p:nvPicPr>
          <p:cNvPr id="156" name="Picture 155">
            <a:extLst>
              <a:ext uri="{FF2B5EF4-FFF2-40B4-BE49-F238E27FC236}">
                <a16:creationId xmlns:a16="http://schemas.microsoft.com/office/drawing/2014/main" id="{7465BAFE-E9A2-0C06-F215-152F56D4AE38}"/>
              </a:ext>
            </a:extLst>
          </p:cNvPr>
          <p:cNvPicPr>
            <a:picLocks noChangeAspect="1"/>
          </p:cNvPicPr>
          <p:nvPr/>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r="1538" b="16590"/>
          <a:stretch/>
        </p:blipFill>
        <p:spPr>
          <a:xfrm>
            <a:off x="-1" y="1"/>
            <a:ext cx="12192001" cy="6858000"/>
          </a:xfrm>
          <a:prstGeom prst="rect">
            <a:avLst/>
          </a:prstGeom>
        </p:spPr>
      </p:pic>
      <p:sp>
        <p:nvSpPr>
          <p:cNvPr id="157" name="Rectangle 156">
            <a:extLst>
              <a:ext uri="{FF2B5EF4-FFF2-40B4-BE49-F238E27FC236}">
                <a16:creationId xmlns:a16="http://schemas.microsoft.com/office/drawing/2014/main" id="{475B6AD2-454B-1E20-4EFF-E625CDE38E31}"/>
              </a:ext>
            </a:extLst>
          </p:cNvPr>
          <p:cNvSpPr/>
          <p:nvPr/>
        </p:nvSpPr>
        <p:spPr>
          <a:xfrm>
            <a:off x="4766" y="-10526"/>
            <a:ext cx="12192000" cy="6858000"/>
          </a:xfrm>
          <a:prstGeom prst="rect">
            <a:avLst/>
          </a:prstGeom>
          <a:gradFill>
            <a:gsLst>
              <a:gs pos="74000">
                <a:schemeClr val="bg1">
                  <a:alpha val="98000"/>
                </a:schemeClr>
              </a:gs>
              <a:gs pos="23000">
                <a:srgbClr val="FFFFFF"/>
              </a:gs>
              <a:gs pos="0">
                <a:schemeClr val="bg1">
                  <a:alpha val="25000"/>
                </a:schemeClr>
              </a:gs>
              <a:gs pos="100000">
                <a:schemeClr val="bg1">
                  <a:alpha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2" name="Freeform 9">
            <a:extLst>
              <a:ext uri="{FF2B5EF4-FFF2-40B4-BE49-F238E27FC236}">
                <a16:creationId xmlns:a16="http://schemas.microsoft.com/office/drawing/2014/main" id="{06E5D07D-EA7A-CA8A-3F74-5FFA463E261B}"/>
              </a:ext>
            </a:extLst>
          </p:cNvPr>
          <p:cNvSpPr>
            <a:spLocks/>
          </p:cNvSpPr>
          <p:nvPr/>
        </p:nvSpPr>
        <p:spPr bwMode="auto">
          <a:xfrm>
            <a:off x="-1" y="0"/>
            <a:ext cx="5311623" cy="6858000"/>
          </a:xfrm>
          <a:custGeom>
            <a:avLst/>
            <a:gdLst>
              <a:gd name="T0" fmla="*/ 0 w 1552"/>
              <a:gd name="T1" fmla="*/ 0 h 1112"/>
              <a:gd name="T2" fmla="*/ 782 w 1552"/>
              <a:gd name="T3" fmla="*/ 0 h 1112"/>
              <a:gd name="T4" fmla="*/ 1176 w 1552"/>
              <a:gd name="T5" fmla="*/ 307 h 1112"/>
              <a:gd name="T6" fmla="*/ 1552 w 1552"/>
              <a:gd name="T7" fmla="*/ 1112 h 1112"/>
              <a:gd name="T8" fmla="*/ 0 w 1552"/>
              <a:gd name="T9" fmla="*/ 1112 h 1112"/>
              <a:gd name="T10" fmla="*/ 0 w 1552"/>
              <a:gd name="T11" fmla="*/ 0 h 1112"/>
            </a:gdLst>
            <a:ahLst/>
            <a:cxnLst>
              <a:cxn ang="0">
                <a:pos x="T0" y="T1"/>
              </a:cxn>
              <a:cxn ang="0">
                <a:pos x="T2" y="T3"/>
              </a:cxn>
              <a:cxn ang="0">
                <a:pos x="T4" y="T5"/>
              </a:cxn>
              <a:cxn ang="0">
                <a:pos x="T6" y="T7"/>
              </a:cxn>
              <a:cxn ang="0">
                <a:pos x="T8" y="T9"/>
              </a:cxn>
              <a:cxn ang="0">
                <a:pos x="T10" y="T11"/>
              </a:cxn>
            </a:cxnLst>
            <a:rect l="0" t="0" r="r" b="b"/>
            <a:pathLst>
              <a:path w="1552" h="1112">
                <a:moveTo>
                  <a:pt x="0" y="0"/>
                </a:moveTo>
                <a:cubicBezTo>
                  <a:pt x="782" y="0"/>
                  <a:pt x="782" y="0"/>
                  <a:pt x="782" y="0"/>
                </a:cubicBezTo>
                <a:cubicBezTo>
                  <a:pt x="939" y="0"/>
                  <a:pt x="1086" y="115"/>
                  <a:pt x="1176" y="307"/>
                </a:cubicBezTo>
                <a:cubicBezTo>
                  <a:pt x="1552" y="1112"/>
                  <a:pt x="1552" y="1112"/>
                  <a:pt x="1552" y="1112"/>
                </a:cubicBezTo>
                <a:cubicBezTo>
                  <a:pt x="0" y="1112"/>
                  <a:pt x="0" y="1112"/>
                  <a:pt x="0" y="1112"/>
                </a:cubicBezTo>
                <a:lnTo>
                  <a:pt x="0" y="0"/>
                </a:lnTo>
                <a:close/>
              </a:path>
            </a:pathLst>
          </a:custGeom>
          <a:gradFill>
            <a:gsLst>
              <a:gs pos="10000">
                <a:srgbClr val="CBD6D2"/>
              </a:gs>
              <a:gs pos="100000">
                <a:srgbClr val="E6F0F1"/>
              </a:gs>
            </a:gsLst>
            <a:lin ang="5400000" scaled="0"/>
          </a:gradFill>
          <a:ln w="12700" cap="flat">
            <a:noFill/>
            <a:prstDash val="solid"/>
            <a:miter lim="800000"/>
            <a:headEnd/>
            <a:tailEnd/>
          </a:ln>
          <a:effectLst>
            <a:outerShdw blurRad="50800" dir="10800000" algn="r" rotWithShape="0">
              <a:prstClr val="black">
                <a:alpha val="37000"/>
              </a:prstClr>
            </a:outerShdw>
          </a:effectLst>
        </p:spPr>
        <p:txBody>
          <a:bodyPr vert="horz" wrap="square" lIns="91440" tIns="45720" rIns="91440" bIns="45720" numCol="1" anchor="t" anchorCtr="0" compatLnSpc="1">
            <a:prstTxWarp prst="textNoShape">
              <a:avLst/>
            </a:prstTxWarp>
          </a:bodyPr>
          <a:lstStyle/>
          <a:p>
            <a:endParaRPr lang="id-ID" dirty="0"/>
          </a:p>
        </p:txBody>
      </p:sp>
      <p:sp>
        <p:nvSpPr>
          <p:cNvPr id="153" name="TextBox 152">
            <a:extLst>
              <a:ext uri="{FF2B5EF4-FFF2-40B4-BE49-F238E27FC236}">
                <a16:creationId xmlns:a16="http://schemas.microsoft.com/office/drawing/2014/main" id="{0B3C09C8-5F34-C33E-C6E2-B031FF388C8F}"/>
              </a:ext>
            </a:extLst>
          </p:cNvPr>
          <p:cNvSpPr txBox="1"/>
          <p:nvPr/>
        </p:nvSpPr>
        <p:spPr>
          <a:xfrm>
            <a:off x="609264" y="2252506"/>
            <a:ext cx="3437407" cy="1661993"/>
          </a:xfrm>
          <a:prstGeom prst="rect">
            <a:avLst/>
          </a:prstGeom>
          <a:noFill/>
        </p:spPr>
        <p:txBody>
          <a:bodyPr wrap="square" lIns="0" tIns="0" rIns="0" bIns="0" rtlCol="0" anchor="b">
            <a:spAutoFit/>
          </a:bodyPr>
          <a:lstStyle/>
          <a:p>
            <a:r>
              <a:rPr lang="en-US" sz="5400" b="1" dirty="0">
                <a:solidFill>
                  <a:schemeClr val="tx1">
                    <a:lumMod val="75000"/>
                    <a:lumOff val="25000"/>
                  </a:schemeClr>
                </a:solidFill>
                <a:cs typeface="Segoe UI" panose="020B0502040204020203" pitchFamily="34" charset="0"/>
              </a:rPr>
              <a:t>CyberSpace</a:t>
            </a:r>
          </a:p>
        </p:txBody>
      </p:sp>
      <p:sp>
        <p:nvSpPr>
          <p:cNvPr id="154" name="TextBox 153">
            <a:extLst>
              <a:ext uri="{FF2B5EF4-FFF2-40B4-BE49-F238E27FC236}">
                <a16:creationId xmlns:a16="http://schemas.microsoft.com/office/drawing/2014/main" id="{4F7C1155-349E-916F-FF7B-7A365C739BEF}"/>
              </a:ext>
            </a:extLst>
          </p:cNvPr>
          <p:cNvSpPr txBox="1"/>
          <p:nvPr/>
        </p:nvSpPr>
        <p:spPr>
          <a:xfrm>
            <a:off x="587375" y="3929469"/>
            <a:ext cx="3868515" cy="369332"/>
          </a:xfrm>
          <a:prstGeom prst="rect">
            <a:avLst/>
          </a:prstGeom>
          <a:noFill/>
        </p:spPr>
        <p:txBody>
          <a:bodyPr wrap="square" lIns="0" tIns="0" rIns="0" bIns="0" rtlCol="0">
            <a:spAutoFit/>
          </a:bodyPr>
          <a:lstStyle/>
          <a:p>
            <a:r>
              <a:rPr lang="en-US" sz="2400" dirty="0"/>
              <a:t>DataWarehousing &amp; Analytics</a:t>
            </a:r>
          </a:p>
        </p:txBody>
      </p:sp>
      <p:sp>
        <p:nvSpPr>
          <p:cNvPr id="155" name="TextBox 154">
            <a:extLst>
              <a:ext uri="{FF2B5EF4-FFF2-40B4-BE49-F238E27FC236}">
                <a16:creationId xmlns:a16="http://schemas.microsoft.com/office/drawing/2014/main" id="{347E4D43-296D-2A46-0A4A-579604DE7E96}"/>
              </a:ext>
            </a:extLst>
          </p:cNvPr>
          <p:cNvSpPr txBox="1"/>
          <p:nvPr/>
        </p:nvSpPr>
        <p:spPr>
          <a:xfrm>
            <a:off x="609264" y="4518181"/>
            <a:ext cx="4249095" cy="1477328"/>
          </a:xfrm>
          <a:prstGeom prst="rect">
            <a:avLst/>
          </a:prstGeom>
          <a:noFill/>
          <a:ln w="6350">
            <a:noFill/>
            <a:prstDash val="dash"/>
          </a:ln>
        </p:spPr>
        <p:txBody>
          <a:bodyPr wrap="square" lIns="0" tIns="0" rIns="0" bIns="0" rtlCol="0">
            <a:spAutoFit/>
          </a:bodyPr>
          <a:lstStyle/>
          <a:p>
            <a:r>
              <a:rPr lang="en-US" sz="1200" dirty="0">
                <a:solidFill>
                  <a:schemeClr val="tx1">
                    <a:lumMod val="65000"/>
                    <a:lumOff val="35000"/>
                  </a:schemeClr>
                </a:solidFill>
              </a:rPr>
              <a:t>The Data Warehouse (DW) is the storage system that connects and harmonizes large amounts of data from many different sources. Its purpose is to feed business intelligence (BI), reporting, and analytics, and support regulatory requirements – so the company can turn their data into insight and make smart, data-driven decisions. </a:t>
            </a:r>
          </a:p>
          <a:p>
            <a:endParaRPr lang="en-US" sz="1200" dirty="0">
              <a:solidFill>
                <a:schemeClr val="tx1">
                  <a:lumMod val="65000"/>
                  <a:lumOff val="35000"/>
                </a:schemeClr>
              </a:solidFill>
            </a:endParaRPr>
          </a:p>
          <a:p>
            <a:r>
              <a:rPr lang="en-US" sz="1200" dirty="0">
                <a:solidFill>
                  <a:schemeClr val="tx1">
                    <a:lumMod val="65000"/>
                    <a:lumOff val="35000"/>
                  </a:schemeClr>
                </a:solidFill>
              </a:rPr>
              <a:t>The Data warehouse stores current and historical data in one place and act as the single source of truth for the organization.</a:t>
            </a:r>
          </a:p>
        </p:txBody>
      </p:sp>
      <p:grpSp>
        <p:nvGrpSpPr>
          <p:cNvPr id="3" name="Group 2">
            <a:extLst>
              <a:ext uri="{FF2B5EF4-FFF2-40B4-BE49-F238E27FC236}">
                <a16:creationId xmlns:a16="http://schemas.microsoft.com/office/drawing/2014/main" id="{05FA6DE2-C908-EF75-6F08-93F777027327}"/>
              </a:ext>
            </a:extLst>
          </p:cNvPr>
          <p:cNvGrpSpPr/>
          <p:nvPr/>
        </p:nvGrpSpPr>
        <p:grpSpPr>
          <a:xfrm>
            <a:off x="5168727" y="951544"/>
            <a:ext cx="6981792" cy="5018880"/>
            <a:chOff x="5052186" y="951544"/>
            <a:chExt cx="6981792" cy="5018880"/>
          </a:xfrm>
        </p:grpSpPr>
        <p:sp>
          <p:nvSpPr>
            <p:cNvPr id="72" name="Pie 40">
              <a:extLst>
                <a:ext uri="{FF2B5EF4-FFF2-40B4-BE49-F238E27FC236}">
                  <a16:creationId xmlns:a16="http://schemas.microsoft.com/office/drawing/2014/main" id="{32DA0E4E-89EA-8628-36E8-829E21EBC8E4}"/>
                </a:ext>
              </a:extLst>
            </p:cNvPr>
            <p:cNvSpPr>
              <a:spLocks noChangeAspect="1"/>
            </p:cNvSpPr>
            <p:nvPr/>
          </p:nvSpPr>
          <p:spPr>
            <a:xfrm flipV="1">
              <a:off x="5052186" y="951544"/>
              <a:ext cx="5018882" cy="5018880"/>
            </a:xfrm>
            <a:prstGeom prst="pie">
              <a:avLst>
                <a:gd name="adj1" fmla="val 5001818"/>
                <a:gd name="adj2" fmla="val 16200000"/>
              </a:avLst>
            </a:prstGeom>
            <a:gradFill flip="none" rotWithShape="1">
              <a:gsLst>
                <a:gs pos="66000">
                  <a:srgbClr val="65AB07"/>
                </a:gs>
                <a:gs pos="92000">
                  <a:srgbClr val="AFE92C"/>
                </a:gs>
              </a:gsLst>
              <a:lin ang="5400000" scaled="0"/>
              <a:tileRect/>
            </a:gradFill>
            <a:ln>
              <a:noFill/>
            </a:ln>
            <a:effectLst>
              <a:innerShdw blurRad="114300">
                <a:prstClr val="black">
                  <a:alpha val="59000"/>
                </a:prstClr>
              </a:inn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3" name="Pie 41">
              <a:extLst>
                <a:ext uri="{FF2B5EF4-FFF2-40B4-BE49-F238E27FC236}">
                  <a16:creationId xmlns:a16="http://schemas.microsoft.com/office/drawing/2014/main" id="{F0129B55-324E-5463-12FA-7B834C84407C}"/>
                </a:ext>
              </a:extLst>
            </p:cNvPr>
            <p:cNvSpPr>
              <a:spLocks noChangeAspect="1"/>
            </p:cNvSpPr>
            <p:nvPr/>
          </p:nvSpPr>
          <p:spPr>
            <a:xfrm flipV="1">
              <a:off x="5410678" y="1310035"/>
              <a:ext cx="4301899" cy="4301897"/>
            </a:xfrm>
            <a:prstGeom prst="pie">
              <a:avLst>
                <a:gd name="adj1" fmla="val 3804593"/>
                <a:gd name="adj2" fmla="val 16200000"/>
              </a:avLst>
            </a:prstGeom>
            <a:gradFill flip="none" rotWithShape="1">
              <a:gsLst>
                <a:gs pos="68000">
                  <a:srgbClr val="0D8683"/>
                </a:gs>
                <a:gs pos="84000">
                  <a:srgbClr val="36D8DA"/>
                </a:gs>
              </a:gsLst>
              <a:lin ang="6000000" scaled="0"/>
              <a:tileRect/>
            </a:gradFill>
            <a:ln>
              <a:noFill/>
            </a:ln>
            <a:effectLst>
              <a:innerShdw blurRad="114300">
                <a:prstClr val="black">
                  <a:alpha val="79000"/>
                </a:prstClr>
              </a:innerShdw>
            </a:effec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4" name="Pie 42">
              <a:extLst>
                <a:ext uri="{FF2B5EF4-FFF2-40B4-BE49-F238E27FC236}">
                  <a16:creationId xmlns:a16="http://schemas.microsoft.com/office/drawing/2014/main" id="{91733EE0-7B39-FAA3-12BF-E0C1B04FB295}"/>
                </a:ext>
              </a:extLst>
            </p:cNvPr>
            <p:cNvSpPr>
              <a:spLocks noChangeAspect="1"/>
            </p:cNvSpPr>
            <p:nvPr/>
          </p:nvSpPr>
          <p:spPr>
            <a:xfrm flipV="1">
              <a:off x="5769169" y="1668527"/>
              <a:ext cx="3584916" cy="3584914"/>
            </a:xfrm>
            <a:prstGeom prst="pie">
              <a:avLst>
                <a:gd name="adj1" fmla="val 1844065"/>
                <a:gd name="adj2" fmla="val 16200000"/>
              </a:avLst>
            </a:prstGeom>
            <a:gradFill flip="none" rotWithShape="1">
              <a:gsLst>
                <a:gs pos="85000">
                  <a:srgbClr val="5F8C8D"/>
                </a:gs>
                <a:gs pos="54000">
                  <a:srgbClr val="2D4E4D"/>
                </a:gs>
              </a:gsLst>
              <a:lin ang="4800000" scaled="0"/>
              <a:tileRect/>
            </a:gradFill>
            <a:ln>
              <a:noFill/>
            </a:ln>
            <a:effectLst>
              <a:innerShdw blurRad="114300">
                <a:prstClr val="black">
                  <a:alpha val="61000"/>
                </a:prstClr>
              </a:innerShdw>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Pie 43">
              <a:extLst>
                <a:ext uri="{FF2B5EF4-FFF2-40B4-BE49-F238E27FC236}">
                  <a16:creationId xmlns:a16="http://schemas.microsoft.com/office/drawing/2014/main" id="{D2E35312-80FD-5A8B-9899-AAFEECD4DB49}"/>
                </a:ext>
              </a:extLst>
            </p:cNvPr>
            <p:cNvSpPr>
              <a:spLocks noChangeAspect="1"/>
            </p:cNvSpPr>
            <p:nvPr/>
          </p:nvSpPr>
          <p:spPr>
            <a:xfrm flipV="1">
              <a:off x="6127661" y="2027018"/>
              <a:ext cx="2867932" cy="2867931"/>
            </a:xfrm>
            <a:prstGeom prst="pie">
              <a:avLst>
                <a:gd name="adj1" fmla="val 18969528"/>
                <a:gd name="adj2" fmla="val 16200000"/>
              </a:avLst>
            </a:prstGeom>
            <a:gradFill flip="none" rotWithShape="1">
              <a:gsLst>
                <a:gs pos="69000">
                  <a:srgbClr val="34A4E7"/>
                </a:gs>
                <a:gs pos="36000">
                  <a:srgbClr val="093B73"/>
                </a:gs>
              </a:gsLst>
              <a:lin ang="1800000" scaled="0"/>
              <a:tileRect/>
            </a:gradFill>
            <a:ln>
              <a:noFill/>
            </a:ln>
            <a:effectLst>
              <a:innerShdw blurRad="114300">
                <a:prstClr val="black">
                  <a:alpha val="68000"/>
                </a:prstClr>
              </a:innerShdw>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2" name="Freeform 5">
              <a:extLst>
                <a:ext uri="{FF2B5EF4-FFF2-40B4-BE49-F238E27FC236}">
                  <a16:creationId xmlns:a16="http://schemas.microsoft.com/office/drawing/2014/main" id="{7D226836-9BA4-D22E-2446-067320E244CF}"/>
                </a:ext>
              </a:extLst>
            </p:cNvPr>
            <p:cNvSpPr>
              <a:spLocks/>
            </p:cNvSpPr>
            <p:nvPr/>
          </p:nvSpPr>
          <p:spPr bwMode="auto">
            <a:xfrm>
              <a:off x="6490425" y="2352633"/>
              <a:ext cx="2134666" cy="3617791"/>
            </a:xfrm>
            <a:custGeom>
              <a:avLst/>
              <a:gdLst>
                <a:gd name="T0" fmla="*/ 495 w 495"/>
                <a:gd name="T1" fmla="*/ 248 h 839"/>
                <a:gd name="T2" fmla="*/ 426 w 495"/>
                <a:gd name="T3" fmla="*/ 419 h 839"/>
                <a:gd name="T4" fmla="*/ 297 w 495"/>
                <a:gd name="T5" fmla="*/ 490 h 839"/>
                <a:gd name="T6" fmla="*/ 297 w 495"/>
                <a:gd name="T7" fmla="*/ 839 h 839"/>
                <a:gd name="T8" fmla="*/ 248 w 495"/>
                <a:gd name="T9" fmla="*/ 839 h 839"/>
                <a:gd name="T10" fmla="*/ 199 w 495"/>
                <a:gd name="T11" fmla="*/ 837 h 839"/>
                <a:gd name="T12" fmla="*/ 199 w 495"/>
                <a:gd name="T13" fmla="*/ 490 h 839"/>
                <a:gd name="T14" fmla="*/ 0 w 495"/>
                <a:gd name="T15" fmla="*/ 248 h 839"/>
                <a:gd name="T16" fmla="*/ 248 w 495"/>
                <a:gd name="T17" fmla="*/ 0 h 839"/>
                <a:gd name="T18" fmla="*/ 275 w 495"/>
                <a:gd name="T19" fmla="*/ 2 h 839"/>
                <a:gd name="T20" fmla="*/ 354 w 495"/>
                <a:gd name="T21" fmla="*/ 24 h 839"/>
                <a:gd name="T22" fmla="*/ 456 w 495"/>
                <a:gd name="T23" fmla="*/ 114 h 839"/>
                <a:gd name="T24" fmla="*/ 495 w 495"/>
                <a:gd name="T25" fmla="*/ 248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839">
                  <a:moveTo>
                    <a:pt x="495" y="248"/>
                  </a:moveTo>
                  <a:cubicBezTo>
                    <a:pt x="495" y="314"/>
                    <a:pt x="469" y="375"/>
                    <a:pt x="426" y="419"/>
                  </a:cubicBezTo>
                  <a:cubicBezTo>
                    <a:pt x="392" y="455"/>
                    <a:pt x="347" y="480"/>
                    <a:pt x="297" y="490"/>
                  </a:cubicBezTo>
                  <a:cubicBezTo>
                    <a:pt x="297" y="839"/>
                    <a:pt x="297" y="839"/>
                    <a:pt x="297" y="839"/>
                  </a:cubicBezTo>
                  <a:cubicBezTo>
                    <a:pt x="248" y="839"/>
                    <a:pt x="248" y="839"/>
                    <a:pt x="248" y="839"/>
                  </a:cubicBezTo>
                  <a:cubicBezTo>
                    <a:pt x="232" y="839"/>
                    <a:pt x="215" y="838"/>
                    <a:pt x="199" y="837"/>
                  </a:cubicBezTo>
                  <a:cubicBezTo>
                    <a:pt x="199" y="490"/>
                    <a:pt x="199" y="490"/>
                    <a:pt x="199" y="490"/>
                  </a:cubicBezTo>
                  <a:cubicBezTo>
                    <a:pt x="86" y="468"/>
                    <a:pt x="0" y="368"/>
                    <a:pt x="0" y="248"/>
                  </a:cubicBezTo>
                  <a:cubicBezTo>
                    <a:pt x="0" y="111"/>
                    <a:pt x="111" y="0"/>
                    <a:pt x="248" y="0"/>
                  </a:cubicBezTo>
                  <a:cubicBezTo>
                    <a:pt x="257" y="0"/>
                    <a:pt x="266" y="1"/>
                    <a:pt x="275" y="2"/>
                  </a:cubicBezTo>
                  <a:cubicBezTo>
                    <a:pt x="303" y="5"/>
                    <a:pt x="330" y="13"/>
                    <a:pt x="354" y="24"/>
                  </a:cubicBezTo>
                  <a:cubicBezTo>
                    <a:pt x="396" y="44"/>
                    <a:pt x="431" y="75"/>
                    <a:pt x="456" y="114"/>
                  </a:cubicBezTo>
                  <a:cubicBezTo>
                    <a:pt x="481" y="152"/>
                    <a:pt x="495" y="198"/>
                    <a:pt x="495" y="248"/>
                  </a:cubicBezTo>
                  <a:close/>
                </a:path>
              </a:pathLst>
            </a:custGeom>
            <a:solidFill>
              <a:schemeClr val="bg1"/>
            </a:solidFill>
            <a:ln w="9525">
              <a:noFill/>
              <a:round/>
              <a:headEnd/>
              <a:tailEnd/>
            </a:ln>
            <a:effectLst>
              <a:outerShdw blurRad="63500" sx="102000" sy="102000" algn="ctr"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id-ID" dirty="0"/>
            </a:p>
          </p:txBody>
        </p:sp>
        <p:grpSp>
          <p:nvGrpSpPr>
            <p:cNvPr id="125" name="Group 124">
              <a:extLst>
                <a:ext uri="{FF2B5EF4-FFF2-40B4-BE49-F238E27FC236}">
                  <a16:creationId xmlns:a16="http://schemas.microsoft.com/office/drawing/2014/main" id="{B8398776-58BC-3C09-345E-C214E7AAF532}"/>
                </a:ext>
              </a:extLst>
            </p:cNvPr>
            <p:cNvGrpSpPr/>
            <p:nvPr/>
          </p:nvGrpSpPr>
          <p:grpSpPr>
            <a:xfrm>
              <a:off x="7666957" y="1124899"/>
              <a:ext cx="1843766" cy="3150825"/>
              <a:chOff x="2777580" y="2004319"/>
              <a:chExt cx="2023020" cy="2802684"/>
            </a:xfrm>
          </p:grpSpPr>
          <p:cxnSp>
            <p:nvCxnSpPr>
              <p:cNvPr id="126" name="Straight Connector 125">
                <a:extLst>
                  <a:ext uri="{FF2B5EF4-FFF2-40B4-BE49-F238E27FC236}">
                    <a16:creationId xmlns:a16="http://schemas.microsoft.com/office/drawing/2014/main" id="{FB2551C2-9C52-9295-7BB4-E9100B046582}"/>
                  </a:ext>
                </a:extLst>
              </p:cNvPr>
              <p:cNvCxnSpPr/>
              <p:nvPr/>
            </p:nvCxnSpPr>
            <p:spPr>
              <a:xfrm>
                <a:off x="2777580" y="2004319"/>
                <a:ext cx="2023020" cy="0"/>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57F7CE24-DB03-E4DA-647E-415589FDDC13}"/>
                  </a:ext>
                </a:extLst>
              </p:cNvPr>
              <p:cNvCxnSpPr/>
              <p:nvPr/>
            </p:nvCxnSpPr>
            <p:spPr>
              <a:xfrm>
                <a:off x="3395663" y="2459751"/>
                <a:ext cx="1404937" cy="0"/>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6B3F63-EE13-FBA8-84E1-22B627015B7F}"/>
                  </a:ext>
                </a:extLst>
              </p:cNvPr>
              <p:cNvCxnSpPr/>
              <p:nvPr/>
            </p:nvCxnSpPr>
            <p:spPr>
              <a:xfrm>
                <a:off x="4038722" y="3227527"/>
                <a:ext cx="761878" cy="0"/>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BCECADA3-656B-F98B-AB72-87F2E40EE82C}"/>
                  </a:ext>
                </a:extLst>
              </p:cNvPr>
              <p:cNvCxnSpPr/>
              <p:nvPr/>
            </p:nvCxnSpPr>
            <p:spPr>
              <a:xfrm>
                <a:off x="3764573" y="4807003"/>
                <a:ext cx="1036027" cy="0"/>
              </a:xfrm>
              <a:prstGeom prst="line">
                <a:avLst/>
              </a:prstGeom>
              <a:ln>
                <a:solidFill>
                  <a:schemeClr val="tx1">
                    <a:lumMod val="65000"/>
                    <a:lumOff val="3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36" name="TextBox 135">
              <a:extLst>
                <a:ext uri="{FF2B5EF4-FFF2-40B4-BE49-F238E27FC236}">
                  <a16:creationId xmlns:a16="http://schemas.microsoft.com/office/drawing/2014/main" id="{90CEFD2F-B9CF-8579-7BB8-791E3972FD74}"/>
                </a:ext>
              </a:extLst>
            </p:cNvPr>
            <p:cNvSpPr txBox="1"/>
            <p:nvPr/>
          </p:nvSpPr>
          <p:spPr>
            <a:xfrm>
              <a:off x="9633828" y="4179573"/>
              <a:ext cx="2134666" cy="184666"/>
            </a:xfrm>
            <a:prstGeom prst="rect">
              <a:avLst/>
            </a:prstGeom>
            <a:noFill/>
            <a:ln w="6350">
              <a:noFill/>
              <a:prstDash val="dash"/>
            </a:ln>
          </p:spPr>
          <p:txBody>
            <a:bodyPr wrap="square" lIns="0" tIns="0" rIns="0" bIns="0" rtlCol="0">
              <a:spAutoFit/>
            </a:bodyPr>
            <a:lstStyle/>
            <a:p>
              <a:r>
                <a:rPr lang="en-US" sz="1200" b="1" i="1" dirty="0">
                  <a:solidFill>
                    <a:srgbClr val="34A4E7"/>
                  </a:solidFill>
                </a:rPr>
                <a:t>CyberSpaceLTE</a:t>
              </a:r>
            </a:p>
          </p:txBody>
        </p:sp>
        <p:grpSp>
          <p:nvGrpSpPr>
            <p:cNvPr id="95" name="Group 94">
              <a:extLst>
                <a:ext uri="{FF2B5EF4-FFF2-40B4-BE49-F238E27FC236}">
                  <a16:creationId xmlns:a16="http://schemas.microsoft.com/office/drawing/2014/main" id="{E4632902-3D00-2F8D-A8EC-3E165A09B156}"/>
                </a:ext>
              </a:extLst>
            </p:cNvPr>
            <p:cNvGrpSpPr>
              <a:grpSpLocks noChangeAspect="1"/>
            </p:cNvGrpSpPr>
            <p:nvPr/>
          </p:nvGrpSpPr>
          <p:grpSpPr>
            <a:xfrm>
              <a:off x="7450237" y="4574257"/>
              <a:ext cx="235139" cy="234135"/>
              <a:chOff x="1328738" y="1701800"/>
              <a:chExt cx="371475" cy="369888"/>
            </a:xfrm>
            <a:solidFill>
              <a:srgbClr val="5B8788"/>
            </a:solidFill>
          </p:grpSpPr>
          <p:sp>
            <p:nvSpPr>
              <p:cNvPr id="96" name="Freeform 11">
                <a:extLst>
                  <a:ext uri="{FF2B5EF4-FFF2-40B4-BE49-F238E27FC236}">
                    <a16:creationId xmlns:a16="http://schemas.microsoft.com/office/drawing/2014/main" id="{9BE69E2A-C8FC-1039-E6F9-E06BF337E3DF}"/>
                  </a:ext>
                </a:extLst>
              </p:cNvPr>
              <p:cNvSpPr>
                <a:spLocks/>
              </p:cNvSpPr>
              <p:nvPr/>
            </p:nvSpPr>
            <p:spPr bwMode="auto">
              <a:xfrm>
                <a:off x="1328738" y="2055813"/>
                <a:ext cx="371475" cy="15875"/>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2">
                <a:extLst>
                  <a:ext uri="{FF2B5EF4-FFF2-40B4-BE49-F238E27FC236}">
                    <a16:creationId xmlns:a16="http://schemas.microsoft.com/office/drawing/2014/main" id="{FFBFF662-8D34-7A1D-0C61-A4C45BF57ACC}"/>
                  </a:ext>
                </a:extLst>
              </p:cNvPr>
              <p:cNvSpPr>
                <a:spLocks noEditPoints="1"/>
              </p:cNvSpPr>
              <p:nvPr/>
            </p:nvSpPr>
            <p:spPr bwMode="auto">
              <a:xfrm>
                <a:off x="1344613" y="1979613"/>
                <a:ext cx="61913" cy="92075"/>
              </a:xfrm>
              <a:custGeom>
                <a:avLst/>
                <a:gdLst>
                  <a:gd name="T0" fmla="*/ 14 w 16"/>
                  <a:gd name="T1" fmla="*/ 24 h 24"/>
                  <a:gd name="T2" fmla="*/ 2 w 16"/>
                  <a:gd name="T3" fmla="*/ 24 h 24"/>
                  <a:gd name="T4" fmla="*/ 0 w 16"/>
                  <a:gd name="T5" fmla="*/ 22 h 24"/>
                  <a:gd name="T6" fmla="*/ 0 w 16"/>
                  <a:gd name="T7" fmla="*/ 2 h 24"/>
                  <a:gd name="T8" fmla="*/ 2 w 16"/>
                  <a:gd name="T9" fmla="*/ 0 h 24"/>
                  <a:gd name="T10" fmla="*/ 14 w 16"/>
                  <a:gd name="T11" fmla="*/ 0 h 24"/>
                  <a:gd name="T12" fmla="*/ 16 w 16"/>
                  <a:gd name="T13" fmla="*/ 2 h 24"/>
                  <a:gd name="T14" fmla="*/ 16 w 16"/>
                  <a:gd name="T15" fmla="*/ 22 h 24"/>
                  <a:gd name="T16" fmla="*/ 14 w 16"/>
                  <a:gd name="T17" fmla="*/ 24 h 24"/>
                  <a:gd name="T18" fmla="*/ 4 w 16"/>
                  <a:gd name="T19" fmla="*/ 20 h 24"/>
                  <a:gd name="T20" fmla="*/ 12 w 16"/>
                  <a:gd name="T21" fmla="*/ 20 h 24"/>
                  <a:gd name="T22" fmla="*/ 12 w 16"/>
                  <a:gd name="T23" fmla="*/ 4 h 24"/>
                  <a:gd name="T24" fmla="*/ 4 w 16"/>
                  <a:gd name="T25" fmla="*/ 4 h 24"/>
                  <a:gd name="T26" fmla="*/ 4 w 16"/>
                  <a:gd name="T2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4">
                    <a:moveTo>
                      <a:pt x="14" y="24"/>
                    </a:moveTo>
                    <a:cubicBezTo>
                      <a:pt x="2" y="24"/>
                      <a:pt x="2" y="24"/>
                      <a:pt x="2" y="24"/>
                    </a:cubicBezTo>
                    <a:cubicBezTo>
                      <a:pt x="1" y="24"/>
                      <a:pt x="0" y="23"/>
                      <a:pt x="0" y="22"/>
                    </a:cubicBezTo>
                    <a:cubicBezTo>
                      <a:pt x="0" y="2"/>
                      <a:pt x="0" y="2"/>
                      <a:pt x="0" y="2"/>
                    </a:cubicBezTo>
                    <a:cubicBezTo>
                      <a:pt x="0" y="1"/>
                      <a:pt x="1" y="0"/>
                      <a:pt x="2" y="0"/>
                    </a:cubicBezTo>
                    <a:cubicBezTo>
                      <a:pt x="14" y="0"/>
                      <a:pt x="14" y="0"/>
                      <a:pt x="14" y="0"/>
                    </a:cubicBezTo>
                    <a:cubicBezTo>
                      <a:pt x="15" y="0"/>
                      <a:pt x="16" y="1"/>
                      <a:pt x="16" y="2"/>
                    </a:cubicBezTo>
                    <a:cubicBezTo>
                      <a:pt x="16" y="22"/>
                      <a:pt x="16" y="22"/>
                      <a:pt x="16" y="22"/>
                    </a:cubicBezTo>
                    <a:cubicBezTo>
                      <a:pt x="16" y="23"/>
                      <a:pt x="15" y="24"/>
                      <a:pt x="14" y="24"/>
                    </a:cubicBezTo>
                    <a:close/>
                    <a:moveTo>
                      <a:pt x="4" y="20"/>
                    </a:moveTo>
                    <a:cubicBezTo>
                      <a:pt x="12" y="20"/>
                      <a:pt x="12" y="20"/>
                      <a:pt x="12" y="20"/>
                    </a:cubicBezTo>
                    <a:cubicBezTo>
                      <a:pt x="12" y="4"/>
                      <a:pt x="12" y="4"/>
                      <a:pt x="12" y="4"/>
                    </a:cubicBezTo>
                    <a:cubicBezTo>
                      <a:pt x="4" y="4"/>
                      <a:pt x="4" y="4"/>
                      <a:pt x="4" y="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3">
                <a:extLst>
                  <a:ext uri="{FF2B5EF4-FFF2-40B4-BE49-F238E27FC236}">
                    <a16:creationId xmlns:a16="http://schemas.microsoft.com/office/drawing/2014/main" id="{BC058ADF-292E-ABA4-CEF3-E0B05CB57515}"/>
                  </a:ext>
                </a:extLst>
              </p:cNvPr>
              <p:cNvSpPr>
                <a:spLocks noEditPoints="1"/>
              </p:cNvSpPr>
              <p:nvPr/>
            </p:nvSpPr>
            <p:spPr bwMode="auto">
              <a:xfrm>
                <a:off x="1436688" y="1901825"/>
                <a:ext cx="61913" cy="169863"/>
              </a:xfrm>
              <a:custGeom>
                <a:avLst/>
                <a:gdLst>
                  <a:gd name="T0" fmla="*/ 14 w 16"/>
                  <a:gd name="T1" fmla="*/ 44 h 44"/>
                  <a:gd name="T2" fmla="*/ 2 w 16"/>
                  <a:gd name="T3" fmla="*/ 44 h 44"/>
                  <a:gd name="T4" fmla="*/ 0 w 16"/>
                  <a:gd name="T5" fmla="*/ 42 h 44"/>
                  <a:gd name="T6" fmla="*/ 0 w 16"/>
                  <a:gd name="T7" fmla="*/ 2 h 44"/>
                  <a:gd name="T8" fmla="*/ 2 w 16"/>
                  <a:gd name="T9" fmla="*/ 0 h 44"/>
                  <a:gd name="T10" fmla="*/ 14 w 16"/>
                  <a:gd name="T11" fmla="*/ 0 h 44"/>
                  <a:gd name="T12" fmla="*/ 16 w 16"/>
                  <a:gd name="T13" fmla="*/ 2 h 44"/>
                  <a:gd name="T14" fmla="*/ 16 w 16"/>
                  <a:gd name="T15" fmla="*/ 42 h 44"/>
                  <a:gd name="T16" fmla="*/ 14 w 16"/>
                  <a:gd name="T17" fmla="*/ 44 h 44"/>
                  <a:gd name="T18" fmla="*/ 4 w 16"/>
                  <a:gd name="T19" fmla="*/ 40 h 44"/>
                  <a:gd name="T20" fmla="*/ 12 w 16"/>
                  <a:gd name="T21" fmla="*/ 40 h 44"/>
                  <a:gd name="T22" fmla="*/ 12 w 16"/>
                  <a:gd name="T23" fmla="*/ 4 h 44"/>
                  <a:gd name="T24" fmla="*/ 4 w 16"/>
                  <a:gd name="T25" fmla="*/ 4 h 44"/>
                  <a:gd name="T26" fmla="*/ 4 w 16"/>
                  <a:gd name="T27"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4">
                    <a:moveTo>
                      <a:pt x="14" y="44"/>
                    </a:moveTo>
                    <a:cubicBezTo>
                      <a:pt x="2" y="44"/>
                      <a:pt x="2" y="44"/>
                      <a:pt x="2" y="44"/>
                    </a:cubicBezTo>
                    <a:cubicBezTo>
                      <a:pt x="1" y="44"/>
                      <a:pt x="0" y="43"/>
                      <a:pt x="0" y="42"/>
                    </a:cubicBezTo>
                    <a:cubicBezTo>
                      <a:pt x="0" y="2"/>
                      <a:pt x="0" y="2"/>
                      <a:pt x="0" y="2"/>
                    </a:cubicBezTo>
                    <a:cubicBezTo>
                      <a:pt x="0" y="1"/>
                      <a:pt x="1" y="0"/>
                      <a:pt x="2" y="0"/>
                    </a:cubicBezTo>
                    <a:cubicBezTo>
                      <a:pt x="14" y="0"/>
                      <a:pt x="14" y="0"/>
                      <a:pt x="14" y="0"/>
                    </a:cubicBezTo>
                    <a:cubicBezTo>
                      <a:pt x="15" y="0"/>
                      <a:pt x="16" y="1"/>
                      <a:pt x="16" y="2"/>
                    </a:cubicBezTo>
                    <a:cubicBezTo>
                      <a:pt x="16" y="42"/>
                      <a:pt x="16" y="42"/>
                      <a:pt x="16" y="42"/>
                    </a:cubicBezTo>
                    <a:cubicBezTo>
                      <a:pt x="16" y="43"/>
                      <a:pt x="15" y="44"/>
                      <a:pt x="14" y="44"/>
                    </a:cubicBezTo>
                    <a:close/>
                    <a:moveTo>
                      <a:pt x="4" y="40"/>
                    </a:moveTo>
                    <a:cubicBezTo>
                      <a:pt x="12" y="40"/>
                      <a:pt x="12" y="40"/>
                      <a:pt x="12" y="40"/>
                    </a:cubicBezTo>
                    <a:cubicBezTo>
                      <a:pt x="12" y="4"/>
                      <a:pt x="12" y="4"/>
                      <a:pt x="12" y="4"/>
                    </a:cubicBezTo>
                    <a:cubicBezTo>
                      <a:pt x="4" y="4"/>
                      <a:pt x="4" y="4"/>
                      <a:pt x="4" y="4"/>
                    </a:cubicBezTo>
                    <a:lnTo>
                      <a:pt x="4"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4">
                <a:extLst>
                  <a:ext uri="{FF2B5EF4-FFF2-40B4-BE49-F238E27FC236}">
                    <a16:creationId xmlns:a16="http://schemas.microsoft.com/office/drawing/2014/main" id="{16512BAB-A116-E468-0597-998C9F3BDFE4}"/>
                  </a:ext>
                </a:extLst>
              </p:cNvPr>
              <p:cNvSpPr>
                <a:spLocks noEditPoints="1"/>
              </p:cNvSpPr>
              <p:nvPr/>
            </p:nvSpPr>
            <p:spPr bwMode="auto">
              <a:xfrm>
                <a:off x="1530351" y="1933575"/>
                <a:ext cx="61913" cy="138113"/>
              </a:xfrm>
              <a:custGeom>
                <a:avLst/>
                <a:gdLst>
                  <a:gd name="T0" fmla="*/ 14 w 16"/>
                  <a:gd name="T1" fmla="*/ 36 h 36"/>
                  <a:gd name="T2" fmla="*/ 2 w 16"/>
                  <a:gd name="T3" fmla="*/ 36 h 36"/>
                  <a:gd name="T4" fmla="*/ 0 w 16"/>
                  <a:gd name="T5" fmla="*/ 34 h 36"/>
                  <a:gd name="T6" fmla="*/ 0 w 16"/>
                  <a:gd name="T7" fmla="*/ 2 h 36"/>
                  <a:gd name="T8" fmla="*/ 2 w 16"/>
                  <a:gd name="T9" fmla="*/ 0 h 36"/>
                  <a:gd name="T10" fmla="*/ 14 w 16"/>
                  <a:gd name="T11" fmla="*/ 0 h 36"/>
                  <a:gd name="T12" fmla="*/ 16 w 16"/>
                  <a:gd name="T13" fmla="*/ 2 h 36"/>
                  <a:gd name="T14" fmla="*/ 16 w 16"/>
                  <a:gd name="T15" fmla="*/ 34 h 36"/>
                  <a:gd name="T16" fmla="*/ 14 w 16"/>
                  <a:gd name="T17" fmla="*/ 36 h 36"/>
                  <a:gd name="T18" fmla="*/ 4 w 16"/>
                  <a:gd name="T19" fmla="*/ 32 h 36"/>
                  <a:gd name="T20" fmla="*/ 12 w 16"/>
                  <a:gd name="T21" fmla="*/ 32 h 36"/>
                  <a:gd name="T22" fmla="*/ 12 w 16"/>
                  <a:gd name="T23" fmla="*/ 4 h 36"/>
                  <a:gd name="T24" fmla="*/ 4 w 16"/>
                  <a:gd name="T25" fmla="*/ 4 h 36"/>
                  <a:gd name="T26" fmla="*/ 4 w 16"/>
                  <a:gd name="T2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6">
                    <a:moveTo>
                      <a:pt x="14" y="36"/>
                    </a:moveTo>
                    <a:cubicBezTo>
                      <a:pt x="2" y="36"/>
                      <a:pt x="2" y="36"/>
                      <a:pt x="2" y="36"/>
                    </a:cubicBezTo>
                    <a:cubicBezTo>
                      <a:pt x="1" y="36"/>
                      <a:pt x="0" y="35"/>
                      <a:pt x="0" y="34"/>
                    </a:cubicBezTo>
                    <a:cubicBezTo>
                      <a:pt x="0" y="2"/>
                      <a:pt x="0" y="2"/>
                      <a:pt x="0" y="2"/>
                    </a:cubicBezTo>
                    <a:cubicBezTo>
                      <a:pt x="0" y="1"/>
                      <a:pt x="1" y="0"/>
                      <a:pt x="2" y="0"/>
                    </a:cubicBezTo>
                    <a:cubicBezTo>
                      <a:pt x="14" y="0"/>
                      <a:pt x="14" y="0"/>
                      <a:pt x="14" y="0"/>
                    </a:cubicBezTo>
                    <a:cubicBezTo>
                      <a:pt x="15" y="0"/>
                      <a:pt x="16" y="1"/>
                      <a:pt x="16" y="2"/>
                    </a:cubicBezTo>
                    <a:cubicBezTo>
                      <a:pt x="16" y="34"/>
                      <a:pt x="16" y="34"/>
                      <a:pt x="16" y="34"/>
                    </a:cubicBezTo>
                    <a:cubicBezTo>
                      <a:pt x="16" y="35"/>
                      <a:pt x="15" y="36"/>
                      <a:pt x="14" y="36"/>
                    </a:cubicBezTo>
                    <a:close/>
                    <a:moveTo>
                      <a:pt x="4" y="32"/>
                    </a:moveTo>
                    <a:cubicBezTo>
                      <a:pt x="12" y="32"/>
                      <a:pt x="12" y="32"/>
                      <a:pt x="12" y="32"/>
                    </a:cubicBezTo>
                    <a:cubicBezTo>
                      <a:pt x="12" y="4"/>
                      <a:pt x="12" y="4"/>
                      <a:pt x="12" y="4"/>
                    </a:cubicBezTo>
                    <a:cubicBezTo>
                      <a:pt x="4" y="4"/>
                      <a:pt x="4" y="4"/>
                      <a:pt x="4" y="4"/>
                    </a:cubicBezTo>
                    <a:lnTo>
                      <a:pt x="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5">
                <a:extLst>
                  <a:ext uri="{FF2B5EF4-FFF2-40B4-BE49-F238E27FC236}">
                    <a16:creationId xmlns:a16="http://schemas.microsoft.com/office/drawing/2014/main" id="{90D66649-2822-3220-30D4-4EFE7FC2B1C6}"/>
                  </a:ext>
                </a:extLst>
              </p:cNvPr>
              <p:cNvSpPr>
                <a:spLocks noEditPoints="1"/>
              </p:cNvSpPr>
              <p:nvPr/>
            </p:nvSpPr>
            <p:spPr bwMode="auto">
              <a:xfrm>
                <a:off x="1622426" y="1825625"/>
                <a:ext cx="61913" cy="246063"/>
              </a:xfrm>
              <a:custGeom>
                <a:avLst/>
                <a:gdLst>
                  <a:gd name="T0" fmla="*/ 14 w 16"/>
                  <a:gd name="T1" fmla="*/ 64 h 64"/>
                  <a:gd name="T2" fmla="*/ 2 w 16"/>
                  <a:gd name="T3" fmla="*/ 64 h 64"/>
                  <a:gd name="T4" fmla="*/ 0 w 16"/>
                  <a:gd name="T5" fmla="*/ 62 h 64"/>
                  <a:gd name="T6" fmla="*/ 0 w 16"/>
                  <a:gd name="T7" fmla="*/ 2 h 64"/>
                  <a:gd name="T8" fmla="*/ 2 w 16"/>
                  <a:gd name="T9" fmla="*/ 0 h 64"/>
                  <a:gd name="T10" fmla="*/ 14 w 16"/>
                  <a:gd name="T11" fmla="*/ 0 h 64"/>
                  <a:gd name="T12" fmla="*/ 16 w 16"/>
                  <a:gd name="T13" fmla="*/ 2 h 64"/>
                  <a:gd name="T14" fmla="*/ 16 w 16"/>
                  <a:gd name="T15" fmla="*/ 62 h 64"/>
                  <a:gd name="T16" fmla="*/ 14 w 16"/>
                  <a:gd name="T17" fmla="*/ 64 h 64"/>
                  <a:gd name="T18" fmla="*/ 4 w 16"/>
                  <a:gd name="T19" fmla="*/ 60 h 64"/>
                  <a:gd name="T20" fmla="*/ 12 w 16"/>
                  <a:gd name="T21" fmla="*/ 60 h 64"/>
                  <a:gd name="T22" fmla="*/ 12 w 16"/>
                  <a:gd name="T23" fmla="*/ 4 h 64"/>
                  <a:gd name="T24" fmla="*/ 4 w 16"/>
                  <a:gd name="T25" fmla="*/ 4 h 64"/>
                  <a:gd name="T26" fmla="*/ 4 w 1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4">
                    <a:moveTo>
                      <a:pt x="14" y="64"/>
                    </a:moveTo>
                    <a:cubicBezTo>
                      <a:pt x="2" y="64"/>
                      <a:pt x="2" y="64"/>
                      <a:pt x="2" y="64"/>
                    </a:cubicBezTo>
                    <a:cubicBezTo>
                      <a:pt x="1" y="64"/>
                      <a:pt x="0" y="63"/>
                      <a:pt x="0" y="62"/>
                    </a:cubicBezTo>
                    <a:cubicBezTo>
                      <a:pt x="0" y="2"/>
                      <a:pt x="0" y="2"/>
                      <a:pt x="0" y="2"/>
                    </a:cubicBezTo>
                    <a:cubicBezTo>
                      <a:pt x="0" y="1"/>
                      <a:pt x="1" y="0"/>
                      <a:pt x="2" y="0"/>
                    </a:cubicBezTo>
                    <a:cubicBezTo>
                      <a:pt x="14" y="0"/>
                      <a:pt x="14" y="0"/>
                      <a:pt x="14" y="0"/>
                    </a:cubicBezTo>
                    <a:cubicBezTo>
                      <a:pt x="15" y="0"/>
                      <a:pt x="16" y="1"/>
                      <a:pt x="16" y="2"/>
                    </a:cubicBezTo>
                    <a:cubicBezTo>
                      <a:pt x="16" y="62"/>
                      <a:pt x="16" y="62"/>
                      <a:pt x="16" y="62"/>
                    </a:cubicBezTo>
                    <a:cubicBezTo>
                      <a:pt x="16" y="63"/>
                      <a:pt x="15" y="64"/>
                      <a:pt x="14" y="64"/>
                    </a:cubicBezTo>
                    <a:close/>
                    <a:moveTo>
                      <a:pt x="4" y="60"/>
                    </a:moveTo>
                    <a:cubicBezTo>
                      <a:pt x="12" y="60"/>
                      <a:pt x="12" y="60"/>
                      <a:pt x="12" y="60"/>
                    </a:cubicBezTo>
                    <a:cubicBezTo>
                      <a:pt x="12" y="4"/>
                      <a:pt x="12" y="4"/>
                      <a:pt x="12" y="4"/>
                    </a:cubicBezTo>
                    <a:cubicBezTo>
                      <a:pt x="4" y="4"/>
                      <a:pt x="4" y="4"/>
                      <a:pt x="4" y="4"/>
                    </a:cubicBezTo>
                    <a:lnTo>
                      <a:pt x="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6">
                <a:extLst>
                  <a:ext uri="{FF2B5EF4-FFF2-40B4-BE49-F238E27FC236}">
                    <a16:creationId xmlns:a16="http://schemas.microsoft.com/office/drawing/2014/main" id="{173B2D95-9E05-0655-D958-2F332476B0C8}"/>
                  </a:ext>
                </a:extLst>
              </p:cNvPr>
              <p:cNvSpPr>
                <a:spLocks noEditPoints="1"/>
              </p:cNvSpPr>
              <p:nvPr/>
            </p:nvSpPr>
            <p:spPr bwMode="auto">
              <a:xfrm>
                <a:off x="1352551" y="1855788"/>
                <a:ext cx="46038" cy="46038"/>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
                <a:extLst>
                  <a:ext uri="{FF2B5EF4-FFF2-40B4-BE49-F238E27FC236}">
                    <a16:creationId xmlns:a16="http://schemas.microsoft.com/office/drawing/2014/main" id="{510EE196-7BE4-E404-7743-4AD752B0EF23}"/>
                  </a:ext>
                </a:extLst>
              </p:cNvPr>
              <p:cNvSpPr>
                <a:spLocks noEditPoints="1"/>
              </p:cNvSpPr>
              <p:nvPr/>
            </p:nvSpPr>
            <p:spPr bwMode="auto">
              <a:xfrm>
                <a:off x="1444626" y="1779588"/>
                <a:ext cx="46038" cy="46038"/>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8">
                <a:extLst>
                  <a:ext uri="{FF2B5EF4-FFF2-40B4-BE49-F238E27FC236}">
                    <a16:creationId xmlns:a16="http://schemas.microsoft.com/office/drawing/2014/main" id="{C2E9551D-575D-CC9C-8444-6CAEFF86B16F}"/>
                  </a:ext>
                </a:extLst>
              </p:cNvPr>
              <p:cNvSpPr>
                <a:spLocks noEditPoints="1"/>
              </p:cNvSpPr>
              <p:nvPr/>
            </p:nvSpPr>
            <p:spPr bwMode="auto">
              <a:xfrm>
                <a:off x="1538288" y="1809750"/>
                <a:ext cx="46038" cy="46038"/>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9">
                <a:extLst>
                  <a:ext uri="{FF2B5EF4-FFF2-40B4-BE49-F238E27FC236}">
                    <a16:creationId xmlns:a16="http://schemas.microsoft.com/office/drawing/2014/main" id="{08ADD87B-6150-D277-6215-EF2D4C4113AC}"/>
                  </a:ext>
                </a:extLst>
              </p:cNvPr>
              <p:cNvSpPr>
                <a:spLocks noEditPoints="1"/>
              </p:cNvSpPr>
              <p:nvPr/>
            </p:nvSpPr>
            <p:spPr bwMode="auto">
              <a:xfrm>
                <a:off x="1630363" y="1701800"/>
                <a:ext cx="46038" cy="46038"/>
              </a:xfrm>
              <a:custGeom>
                <a:avLst/>
                <a:gdLst>
                  <a:gd name="T0" fmla="*/ 6 w 12"/>
                  <a:gd name="T1" fmla="*/ 12 h 12"/>
                  <a:gd name="T2" fmla="*/ 0 w 12"/>
                  <a:gd name="T3" fmla="*/ 6 h 12"/>
                  <a:gd name="T4" fmla="*/ 6 w 12"/>
                  <a:gd name="T5" fmla="*/ 0 h 12"/>
                  <a:gd name="T6" fmla="*/ 12 w 12"/>
                  <a:gd name="T7" fmla="*/ 6 h 12"/>
                  <a:gd name="T8" fmla="*/ 6 w 12"/>
                  <a:gd name="T9" fmla="*/ 12 h 12"/>
                  <a:gd name="T10" fmla="*/ 6 w 12"/>
                  <a:gd name="T11" fmla="*/ 4 h 12"/>
                  <a:gd name="T12" fmla="*/ 4 w 12"/>
                  <a:gd name="T13" fmla="*/ 6 h 12"/>
                  <a:gd name="T14" fmla="*/ 6 w 12"/>
                  <a:gd name="T15" fmla="*/ 8 h 12"/>
                  <a:gd name="T16" fmla="*/ 8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3" y="12"/>
                      <a:pt x="0" y="9"/>
                      <a:pt x="0" y="6"/>
                    </a:cubicBezTo>
                    <a:cubicBezTo>
                      <a:pt x="0" y="3"/>
                      <a:pt x="3" y="0"/>
                      <a:pt x="6" y="0"/>
                    </a:cubicBezTo>
                    <a:cubicBezTo>
                      <a:pt x="9" y="0"/>
                      <a:pt x="12" y="3"/>
                      <a:pt x="12" y="6"/>
                    </a:cubicBezTo>
                    <a:cubicBezTo>
                      <a:pt x="12" y="9"/>
                      <a:pt x="9" y="12"/>
                      <a:pt x="6" y="12"/>
                    </a:cubicBezTo>
                    <a:close/>
                    <a:moveTo>
                      <a:pt x="6" y="4"/>
                    </a:moveTo>
                    <a:cubicBezTo>
                      <a:pt x="5" y="4"/>
                      <a:pt x="4" y="5"/>
                      <a:pt x="4" y="6"/>
                    </a:cubicBezTo>
                    <a:cubicBezTo>
                      <a:pt x="4" y="7"/>
                      <a:pt x="5" y="8"/>
                      <a:pt x="6" y="8"/>
                    </a:cubicBezTo>
                    <a:cubicBezTo>
                      <a:pt x="7" y="8"/>
                      <a:pt x="8" y="7"/>
                      <a:pt x="8" y="6"/>
                    </a:cubicBezTo>
                    <a:cubicBezTo>
                      <a:pt x="8" y="5"/>
                      <a:pt x="7"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20">
                <a:extLst>
                  <a:ext uri="{FF2B5EF4-FFF2-40B4-BE49-F238E27FC236}">
                    <a16:creationId xmlns:a16="http://schemas.microsoft.com/office/drawing/2014/main" id="{DAEF0E32-CC9F-5DD6-6DC9-285B70D73501}"/>
                  </a:ext>
                </a:extLst>
              </p:cNvPr>
              <p:cNvSpPr>
                <a:spLocks/>
              </p:cNvSpPr>
              <p:nvPr/>
            </p:nvSpPr>
            <p:spPr bwMode="auto">
              <a:xfrm>
                <a:off x="1379538" y="1801813"/>
                <a:ext cx="84138" cy="73025"/>
              </a:xfrm>
              <a:custGeom>
                <a:avLst/>
                <a:gdLst>
                  <a:gd name="T0" fmla="*/ 2 w 22"/>
                  <a:gd name="T1" fmla="*/ 19 h 19"/>
                  <a:gd name="T2" fmla="*/ 1 w 22"/>
                  <a:gd name="T3" fmla="*/ 19 h 19"/>
                  <a:gd name="T4" fmla="*/ 1 w 22"/>
                  <a:gd name="T5" fmla="*/ 16 h 19"/>
                  <a:gd name="T6" fmla="*/ 19 w 22"/>
                  <a:gd name="T7" fmla="*/ 1 h 19"/>
                  <a:gd name="T8" fmla="*/ 21 w 22"/>
                  <a:gd name="T9" fmla="*/ 1 h 19"/>
                  <a:gd name="T10" fmla="*/ 21 w 22"/>
                  <a:gd name="T11" fmla="*/ 4 h 19"/>
                  <a:gd name="T12" fmla="*/ 3 w 22"/>
                  <a:gd name="T13" fmla="*/ 19 h 19"/>
                  <a:gd name="T14" fmla="*/ 2 w 22"/>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9">
                    <a:moveTo>
                      <a:pt x="2" y="19"/>
                    </a:moveTo>
                    <a:cubicBezTo>
                      <a:pt x="2" y="19"/>
                      <a:pt x="1" y="19"/>
                      <a:pt x="1" y="19"/>
                    </a:cubicBezTo>
                    <a:cubicBezTo>
                      <a:pt x="0" y="18"/>
                      <a:pt x="0" y="17"/>
                      <a:pt x="1" y="16"/>
                    </a:cubicBezTo>
                    <a:cubicBezTo>
                      <a:pt x="19" y="1"/>
                      <a:pt x="19" y="1"/>
                      <a:pt x="19" y="1"/>
                    </a:cubicBezTo>
                    <a:cubicBezTo>
                      <a:pt x="19" y="0"/>
                      <a:pt x="21" y="0"/>
                      <a:pt x="21" y="1"/>
                    </a:cubicBezTo>
                    <a:cubicBezTo>
                      <a:pt x="22" y="2"/>
                      <a:pt x="22" y="3"/>
                      <a:pt x="21" y="4"/>
                    </a:cubicBezTo>
                    <a:cubicBezTo>
                      <a:pt x="3" y="19"/>
                      <a:pt x="3" y="19"/>
                      <a:pt x="3" y="19"/>
                    </a:cubicBezTo>
                    <a:cubicBezTo>
                      <a:pt x="3" y="19"/>
                      <a:pt x="3" y="19"/>
                      <a:pt x="2"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21">
                <a:extLst>
                  <a:ext uri="{FF2B5EF4-FFF2-40B4-BE49-F238E27FC236}">
                    <a16:creationId xmlns:a16="http://schemas.microsoft.com/office/drawing/2014/main" id="{84F7B59F-869B-9E65-749E-611459296D5D}"/>
                  </a:ext>
                </a:extLst>
              </p:cNvPr>
              <p:cNvSpPr>
                <a:spLocks/>
              </p:cNvSpPr>
              <p:nvPr/>
            </p:nvSpPr>
            <p:spPr bwMode="auto">
              <a:xfrm>
                <a:off x="1479551" y="1798638"/>
                <a:ext cx="69850" cy="38100"/>
              </a:xfrm>
              <a:custGeom>
                <a:avLst/>
                <a:gdLst>
                  <a:gd name="T0" fmla="*/ 42 w 44"/>
                  <a:gd name="T1" fmla="*/ 24 h 24"/>
                  <a:gd name="T2" fmla="*/ 0 w 44"/>
                  <a:gd name="T3" fmla="*/ 9 h 24"/>
                  <a:gd name="T4" fmla="*/ 3 w 44"/>
                  <a:gd name="T5" fmla="*/ 0 h 24"/>
                  <a:gd name="T6" fmla="*/ 44 w 44"/>
                  <a:gd name="T7" fmla="*/ 14 h 24"/>
                  <a:gd name="T8" fmla="*/ 42 w 44"/>
                  <a:gd name="T9" fmla="*/ 24 h 24"/>
                </a:gdLst>
                <a:ahLst/>
                <a:cxnLst>
                  <a:cxn ang="0">
                    <a:pos x="T0" y="T1"/>
                  </a:cxn>
                  <a:cxn ang="0">
                    <a:pos x="T2" y="T3"/>
                  </a:cxn>
                  <a:cxn ang="0">
                    <a:pos x="T4" y="T5"/>
                  </a:cxn>
                  <a:cxn ang="0">
                    <a:pos x="T6" y="T7"/>
                  </a:cxn>
                  <a:cxn ang="0">
                    <a:pos x="T8" y="T9"/>
                  </a:cxn>
                </a:cxnLst>
                <a:rect l="0" t="0" r="r" b="b"/>
                <a:pathLst>
                  <a:path w="44" h="24">
                    <a:moveTo>
                      <a:pt x="42" y="24"/>
                    </a:moveTo>
                    <a:lnTo>
                      <a:pt x="0" y="9"/>
                    </a:lnTo>
                    <a:lnTo>
                      <a:pt x="3" y="0"/>
                    </a:lnTo>
                    <a:lnTo>
                      <a:pt x="44" y="14"/>
                    </a:lnTo>
                    <a:lnTo>
                      <a:pt x="42"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22">
                <a:extLst>
                  <a:ext uri="{FF2B5EF4-FFF2-40B4-BE49-F238E27FC236}">
                    <a16:creationId xmlns:a16="http://schemas.microsoft.com/office/drawing/2014/main" id="{C0BD8241-2213-AECC-DB08-7137D4AE3452}"/>
                  </a:ext>
                </a:extLst>
              </p:cNvPr>
              <p:cNvSpPr>
                <a:spLocks/>
              </p:cNvSpPr>
              <p:nvPr/>
            </p:nvSpPr>
            <p:spPr bwMode="auto">
              <a:xfrm>
                <a:off x="1560513" y="1728788"/>
                <a:ext cx="93663" cy="100013"/>
              </a:xfrm>
              <a:custGeom>
                <a:avLst/>
                <a:gdLst>
                  <a:gd name="T0" fmla="*/ 3 w 24"/>
                  <a:gd name="T1" fmla="*/ 26 h 26"/>
                  <a:gd name="T2" fmla="*/ 1 w 24"/>
                  <a:gd name="T3" fmla="*/ 25 h 26"/>
                  <a:gd name="T4" fmla="*/ 1 w 24"/>
                  <a:gd name="T5" fmla="*/ 23 h 26"/>
                  <a:gd name="T6" fmla="*/ 20 w 24"/>
                  <a:gd name="T7" fmla="*/ 1 h 26"/>
                  <a:gd name="T8" fmla="*/ 23 w 24"/>
                  <a:gd name="T9" fmla="*/ 1 h 26"/>
                  <a:gd name="T10" fmla="*/ 23 w 24"/>
                  <a:gd name="T11" fmla="*/ 3 h 26"/>
                  <a:gd name="T12" fmla="*/ 4 w 24"/>
                  <a:gd name="T13" fmla="*/ 25 h 26"/>
                  <a:gd name="T14" fmla="*/ 3 w 2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26">
                    <a:moveTo>
                      <a:pt x="3" y="26"/>
                    </a:moveTo>
                    <a:cubicBezTo>
                      <a:pt x="2" y="26"/>
                      <a:pt x="2" y="26"/>
                      <a:pt x="1" y="25"/>
                    </a:cubicBezTo>
                    <a:cubicBezTo>
                      <a:pt x="0" y="25"/>
                      <a:pt x="0" y="23"/>
                      <a:pt x="1" y="23"/>
                    </a:cubicBezTo>
                    <a:cubicBezTo>
                      <a:pt x="20" y="1"/>
                      <a:pt x="20" y="1"/>
                      <a:pt x="20" y="1"/>
                    </a:cubicBezTo>
                    <a:cubicBezTo>
                      <a:pt x="21" y="0"/>
                      <a:pt x="22" y="0"/>
                      <a:pt x="23" y="1"/>
                    </a:cubicBezTo>
                    <a:cubicBezTo>
                      <a:pt x="24" y="1"/>
                      <a:pt x="24" y="2"/>
                      <a:pt x="23" y="3"/>
                    </a:cubicBezTo>
                    <a:cubicBezTo>
                      <a:pt x="4" y="25"/>
                      <a:pt x="4" y="25"/>
                      <a:pt x="4" y="25"/>
                    </a:cubicBezTo>
                    <a:cubicBezTo>
                      <a:pt x="4" y="26"/>
                      <a:pt x="3" y="26"/>
                      <a:pt x="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107">
              <a:extLst>
                <a:ext uri="{FF2B5EF4-FFF2-40B4-BE49-F238E27FC236}">
                  <a16:creationId xmlns:a16="http://schemas.microsoft.com/office/drawing/2014/main" id="{186C47F9-6D47-075F-5B3D-49B8C1362818}"/>
                </a:ext>
              </a:extLst>
            </p:cNvPr>
            <p:cNvGrpSpPr>
              <a:grpSpLocks noChangeAspect="1"/>
            </p:cNvGrpSpPr>
            <p:nvPr/>
          </p:nvGrpSpPr>
          <p:grpSpPr>
            <a:xfrm>
              <a:off x="7472162" y="4904259"/>
              <a:ext cx="191290" cy="283303"/>
              <a:chOff x="8347075" y="2051050"/>
              <a:chExt cx="250825" cy="371475"/>
            </a:xfrm>
            <a:solidFill>
              <a:srgbClr val="5B8788"/>
            </a:solidFill>
          </p:grpSpPr>
          <p:sp>
            <p:nvSpPr>
              <p:cNvPr id="109" name="Freeform 26">
                <a:extLst>
                  <a:ext uri="{FF2B5EF4-FFF2-40B4-BE49-F238E27FC236}">
                    <a16:creationId xmlns:a16="http://schemas.microsoft.com/office/drawing/2014/main" id="{6F497A37-463F-5BCF-4C4F-D98B560B3B48}"/>
                  </a:ext>
                </a:extLst>
              </p:cNvPr>
              <p:cNvSpPr>
                <a:spLocks/>
              </p:cNvSpPr>
              <p:nvPr/>
            </p:nvSpPr>
            <p:spPr bwMode="auto">
              <a:xfrm>
                <a:off x="8448675" y="2260600"/>
                <a:ext cx="61912" cy="107950"/>
              </a:xfrm>
              <a:custGeom>
                <a:avLst/>
                <a:gdLst>
                  <a:gd name="T0" fmla="*/ 8 w 16"/>
                  <a:gd name="T1" fmla="*/ 28 h 28"/>
                  <a:gd name="T2" fmla="*/ 0 w 16"/>
                  <a:gd name="T3" fmla="*/ 20 h 28"/>
                  <a:gd name="T4" fmla="*/ 2 w 16"/>
                  <a:gd name="T5" fmla="*/ 18 h 28"/>
                  <a:gd name="T6" fmla="*/ 4 w 16"/>
                  <a:gd name="T7" fmla="*/ 20 h 28"/>
                  <a:gd name="T8" fmla="*/ 8 w 16"/>
                  <a:gd name="T9" fmla="*/ 24 h 28"/>
                  <a:gd name="T10" fmla="*/ 12 w 16"/>
                  <a:gd name="T11" fmla="*/ 20 h 28"/>
                  <a:gd name="T12" fmla="*/ 8 w 16"/>
                  <a:gd name="T13" fmla="*/ 16 h 28"/>
                  <a:gd name="T14" fmla="*/ 0 w 16"/>
                  <a:gd name="T15" fmla="*/ 8 h 28"/>
                  <a:gd name="T16" fmla="*/ 8 w 16"/>
                  <a:gd name="T17" fmla="*/ 0 h 28"/>
                  <a:gd name="T18" fmla="*/ 16 w 16"/>
                  <a:gd name="T19" fmla="*/ 8 h 28"/>
                  <a:gd name="T20" fmla="*/ 14 w 16"/>
                  <a:gd name="T21" fmla="*/ 10 h 28"/>
                  <a:gd name="T22" fmla="*/ 12 w 16"/>
                  <a:gd name="T23" fmla="*/ 8 h 28"/>
                  <a:gd name="T24" fmla="*/ 8 w 16"/>
                  <a:gd name="T25" fmla="*/ 4 h 28"/>
                  <a:gd name="T26" fmla="*/ 4 w 16"/>
                  <a:gd name="T27" fmla="*/ 8 h 28"/>
                  <a:gd name="T28" fmla="*/ 8 w 16"/>
                  <a:gd name="T29" fmla="*/ 12 h 28"/>
                  <a:gd name="T30" fmla="*/ 16 w 16"/>
                  <a:gd name="T31" fmla="*/ 20 h 28"/>
                  <a:gd name="T32" fmla="*/ 8 w 16"/>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28">
                    <a:moveTo>
                      <a:pt x="8" y="28"/>
                    </a:moveTo>
                    <a:cubicBezTo>
                      <a:pt x="4" y="28"/>
                      <a:pt x="0" y="24"/>
                      <a:pt x="0" y="20"/>
                    </a:cubicBezTo>
                    <a:cubicBezTo>
                      <a:pt x="0" y="19"/>
                      <a:pt x="1" y="18"/>
                      <a:pt x="2" y="18"/>
                    </a:cubicBezTo>
                    <a:cubicBezTo>
                      <a:pt x="3" y="18"/>
                      <a:pt x="4" y="19"/>
                      <a:pt x="4" y="20"/>
                    </a:cubicBezTo>
                    <a:cubicBezTo>
                      <a:pt x="4" y="22"/>
                      <a:pt x="6" y="24"/>
                      <a:pt x="8" y="24"/>
                    </a:cubicBezTo>
                    <a:cubicBezTo>
                      <a:pt x="10" y="24"/>
                      <a:pt x="12" y="22"/>
                      <a:pt x="12" y="20"/>
                    </a:cubicBezTo>
                    <a:cubicBezTo>
                      <a:pt x="12" y="18"/>
                      <a:pt x="10" y="16"/>
                      <a:pt x="8" y="16"/>
                    </a:cubicBezTo>
                    <a:cubicBezTo>
                      <a:pt x="4" y="16"/>
                      <a:pt x="0" y="12"/>
                      <a:pt x="0" y="8"/>
                    </a:cubicBezTo>
                    <a:cubicBezTo>
                      <a:pt x="0" y="4"/>
                      <a:pt x="4" y="0"/>
                      <a:pt x="8" y="0"/>
                    </a:cubicBezTo>
                    <a:cubicBezTo>
                      <a:pt x="12" y="0"/>
                      <a:pt x="16" y="4"/>
                      <a:pt x="16" y="8"/>
                    </a:cubicBezTo>
                    <a:cubicBezTo>
                      <a:pt x="16" y="9"/>
                      <a:pt x="15" y="10"/>
                      <a:pt x="14" y="10"/>
                    </a:cubicBezTo>
                    <a:cubicBezTo>
                      <a:pt x="13" y="10"/>
                      <a:pt x="12" y="9"/>
                      <a:pt x="12" y="8"/>
                    </a:cubicBezTo>
                    <a:cubicBezTo>
                      <a:pt x="12" y="6"/>
                      <a:pt x="10" y="4"/>
                      <a:pt x="8" y="4"/>
                    </a:cubicBezTo>
                    <a:cubicBezTo>
                      <a:pt x="6" y="4"/>
                      <a:pt x="4" y="6"/>
                      <a:pt x="4" y="8"/>
                    </a:cubicBezTo>
                    <a:cubicBezTo>
                      <a:pt x="4" y="10"/>
                      <a:pt x="6" y="12"/>
                      <a:pt x="8" y="12"/>
                    </a:cubicBezTo>
                    <a:cubicBezTo>
                      <a:pt x="12" y="12"/>
                      <a:pt x="16" y="16"/>
                      <a:pt x="16" y="20"/>
                    </a:cubicBezTo>
                    <a:cubicBezTo>
                      <a:pt x="16" y="24"/>
                      <a:pt x="12" y="28"/>
                      <a:pt x="8"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27">
                <a:extLst>
                  <a:ext uri="{FF2B5EF4-FFF2-40B4-BE49-F238E27FC236}">
                    <a16:creationId xmlns:a16="http://schemas.microsoft.com/office/drawing/2014/main" id="{A17D85FB-3DA3-092E-0772-894F16554A38}"/>
                  </a:ext>
                </a:extLst>
              </p:cNvPr>
              <p:cNvSpPr>
                <a:spLocks/>
              </p:cNvSpPr>
              <p:nvPr/>
            </p:nvSpPr>
            <p:spPr bwMode="auto">
              <a:xfrm>
                <a:off x="8472488" y="2352675"/>
                <a:ext cx="14287" cy="31750"/>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28">
                <a:extLst>
                  <a:ext uri="{FF2B5EF4-FFF2-40B4-BE49-F238E27FC236}">
                    <a16:creationId xmlns:a16="http://schemas.microsoft.com/office/drawing/2014/main" id="{216684EB-95AB-A0A9-0762-A8DD8F9B63D2}"/>
                  </a:ext>
                </a:extLst>
              </p:cNvPr>
              <p:cNvSpPr>
                <a:spLocks/>
              </p:cNvSpPr>
              <p:nvPr/>
            </p:nvSpPr>
            <p:spPr bwMode="auto">
              <a:xfrm>
                <a:off x="8472488" y="2244725"/>
                <a:ext cx="14287" cy="30163"/>
              </a:xfrm>
              <a:custGeom>
                <a:avLst/>
                <a:gdLst>
                  <a:gd name="T0" fmla="*/ 2 w 4"/>
                  <a:gd name="T1" fmla="*/ 8 h 8"/>
                  <a:gd name="T2" fmla="*/ 0 w 4"/>
                  <a:gd name="T3" fmla="*/ 6 h 8"/>
                  <a:gd name="T4" fmla="*/ 0 w 4"/>
                  <a:gd name="T5" fmla="*/ 2 h 8"/>
                  <a:gd name="T6" fmla="*/ 2 w 4"/>
                  <a:gd name="T7" fmla="*/ 0 h 8"/>
                  <a:gd name="T8" fmla="*/ 4 w 4"/>
                  <a:gd name="T9" fmla="*/ 2 h 8"/>
                  <a:gd name="T10" fmla="*/ 4 w 4"/>
                  <a:gd name="T11" fmla="*/ 6 h 8"/>
                  <a:gd name="T12" fmla="*/ 2 w 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 h="8">
                    <a:moveTo>
                      <a:pt x="2" y="8"/>
                    </a:moveTo>
                    <a:cubicBezTo>
                      <a:pt x="1" y="8"/>
                      <a:pt x="0" y="7"/>
                      <a:pt x="0" y="6"/>
                    </a:cubicBezTo>
                    <a:cubicBezTo>
                      <a:pt x="0" y="2"/>
                      <a:pt x="0" y="2"/>
                      <a:pt x="0" y="2"/>
                    </a:cubicBezTo>
                    <a:cubicBezTo>
                      <a:pt x="0" y="1"/>
                      <a:pt x="1" y="0"/>
                      <a:pt x="2" y="0"/>
                    </a:cubicBezTo>
                    <a:cubicBezTo>
                      <a:pt x="3" y="0"/>
                      <a:pt x="4" y="1"/>
                      <a:pt x="4" y="2"/>
                    </a:cubicBezTo>
                    <a:cubicBezTo>
                      <a:pt x="4" y="6"/>
                      <a:pt x="4" y="6"/>
                      <a:pt x="4" y="6"/>
                    </a:cubicBezTo>
                    <a:cubicBezTo>
                      <a:pt x="4" y="7"/>
                      <a:pt x="3"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29">
                <a:extLst>
                  <a:ext uri="{FF2B5EF4-FFF2-40B4-BE49-F238E27FC236}">
                    <a16:creationId xmlns:a16="http://schemas.microsoft.com/office/drawing/2014/main" id="{3B4B5C03-ED4B-ADD6-D360-6CCCEC4466DC}"/>
                  </a:ext>
                </a:extLst>
              </p:cNvPr>
              <p:cNvSpPr>
                <a:spLocks noEditPoints="1"/>
              </p:cNvSpPr>
              <p:nvPr/>
            </p:nvSpPr>
            <p:spPr bwMode="auto">
              <a:xfrm>
                <a:off x="8347075" y="2206625"/>
                <a:ext cx="250825" cy="215900"/>
              </a:xfrm>
              <a:custGeom>
                <a:avLst/>
                <a:gdLst>
                  <a:gd name="T0" fmla="*/ 32 w 64"/>
                  <a:gd name="T1" fmla="*/ 56 h 56"/>
                  <a:gd name="T2" fmla="*/ 0 w 64"/>
                  <a:gd name="T3" fmla="*/ 32 h 56"/>
                  <a:gd name="T4" fmla="*/ 20 w 64"/>
                  <a:gd name="T5" fmla="*/ 0 h 56"/>
                  <a:gd name="T6" fmla="*/ 21 w 64"/>
                  <a:gd name="T7" fmla="*/ 0 h 56"/>
                  <a:gd name="T8" fmla="*/ 43 w 64"/>
                  <a:gd name="T9" fmla="*/ 0 h 56"/>
                  <a:gd name="T10" fmla="*/ 44 w 64"/>
                  <a:gd name="T11" fmla="*/ 0 h 56"/>
                  <a:gd name="T12" fmla="*/ 64 w 64"/>
                  <a:gd name="T13" fmla="*/ 32 h 56"/>
                  <a:gd name="T14" fmla="*/ 32 w 64"/>
                  <a:gd name="T15" fmla="*/ 56 h 56"/>
                  <a:gd name="T16" fmla="*/ 22 w 64"/>
                  <a:gd name="T17" fmla="*/ 4 h 56"/>
                  <a:gd name="T18" fmla="*/ 4 w 64"/>
                  <a:gd name="T19" fmla="*/ 32 h 56"/>
                  <a:gd name="T20" fmla="*/ 32 w 64"/>
                  <a:gd name="T21" fmla="*/ 52 h 56"/>
                  <a:gd name="T22" fmla="*/ 60 w 64"/>
                  <a:gd name="T23" fmla="*/ 32 h 56"/>
                  <a:gd name="T24" fmla="*/ 42 w 64"/>
                  <a:gd name="T25" fmla="*/ 4 h 56"/>
                  <a:gd name="T26" fmla="*/ 22 w 64"/>
                  <a:gd name="T27"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56">
                    <a:moveTo>
                      <a:pt x="32" y="56"/>
                    </a:moveTo>
                    <a:cubicBezTo>
                      <a:pt x="10" y="56"/>
                      <a:pt x="0" y="48"/>
                      <a:pt x="0" y="32"/>
                    </a:cubicBezTo>
                    <a:cubicBezTo>
                      <a:pt x="0" y="21"/>
                      <a:pt x="10" y="8"/>
                      <a:pt x="20" y="0"/>
                    </a:cubicBezTo>
                    <a:cubicBezTo>
                      <a:pt x="20" y="0"/>
                      <a:pt x="20" y="0"/>
                      <a:pt x="21" y="0"/>
                    </a:cubicBezTo>
                    <a:cubicBezTo>
                      <a:pt x="43" y="0"/>
                      <a:pt x="43" y="0"/>
                      <a:pt x="43" y="0"/>
                    </a:cubicBezTo>
                    <a:cubicBezTo>
                      <a:pt x="44" y="0"/>
                      <a:pt x="44" y="0"/>
                      <a:pt x="44" y="0"/>
                    </a:cubicBezTo>
                    <a:cubicBezTo>
                      <a:pt x="54" y="8"/>
                      <a:pt x="64" y="21"/>
                      <a:pt x="64" y="32"/>
                    </a:cubicBezTo>
                    <a:cubicBezTo>
                      <a:pt x="64" y="48"/>
                      <a:pt x="54" y="56"/>
                      <a:pt x="32" y="56"/>
                    </a:cubicBezTo>
                    <a:close/>
                    <a:moveTo>
                      <a:pt x="22" y="4"/>
                    </a:moveTo>
                    <a:cubicBezTo>
                      <a:pt x="13" y="11"/>
                      <a:pt x="4" y="23"/>
                      <a:pt x="4" y="32"/>
                    </a:cubicBezTo>
                    <a:cubicBezTo>
                      <a:pt x="4" y="42"/>
                      <a:pt x="7" y="52"/>
                      <a:pt x="32" y="52"/>
                    </a:cubicBezTo>
                    <a:cubicBezTo>
                      <a:pt x="57" y="52"/>
                      <a:pt x="60" y="42"/>
                      <a:pt x="60" y="32"/>
                    </a:cubicBezTo>
                    <a:cubicBezTo>
                      <a:pt x="60" y="23"/>
                      <a:pt x="51" y="11"/>
                      <a:pt x="42" y="4"/>
                    </a:cubicBezTo>
                    <a:lnTo>
                      <a:pt x="2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30">
                <a:extLst>
                  <a:ext uri="{FF2B5EF4-FFF2-40B4-BE49-F238E27FC236}">
                    <a16:creationId xmlns:a16="http://schemas.microsoft.com/office/drawing/2014/main" id="{6E60BF67-4462-E6D0-A22B-14A3877206F8}"/>
                  </a:ext>
                </a:extLst>
              </p:cNvPr>
              <p:cNvSpPr>
                <a:spLocks/>
              </p:cNvSpPr>
              <p:nvPr/>
            </p:nvSpPr>
            <p:spPr bwMode="auto">
              <a:xfrm>
                <a:off x="8408988" y="2174875"/>
                <a:ext cx="125412" cy="15875"/>
              </a:xfrm>
              <a:custGeom>
                <a:avLst/>
                <a:gdLst>
                  <a:gd name="T0" fmla="*/ 30 w 32"/>
                  <a:gd name="T1" fmla="*/ 4 h 4"/>
                  <a:gd name="T2" fmla="*/ 2 w 32"/>
                  <a:gd name="T3" fmla="*/ 4 h 4"/>
                  <a:gd name="T4" fmla="*/ 0 w 32"/>
                  <a:gd name="T5" fmla="*/ 2 h 4"/>
                  <a:gd name="T6" fmla="*/ 2 w 32"/>
                  <a:gd name="T7" fmla="*/ 0 h 4"/>
                  <a:gd name="T8" fmla="*/ 30 w 32"/>
                  <a:gd name="T9" fmla="*/ 0 h 4"/>
                  <a:gd name="T10" fmla="*/ 32 w 32"/>
                  <a:gd name="T11" fmla="*/ 2 h 4"/>
                  <a:gd name="T12" fmla="*/ 30 w 3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2" h="4">
                    <a:moveTo>
                      <a:pt x="30" y="4"/>
                    </a:moveTo>
                    <a:cubicBezTo>
                      <a:pt x="2" y="4"/>
                      <a:pt x="2" y="4"/>
                      <a:pt x="2" y="4"/>
                    </a:cubicBezTo>
                    <a:cubicBezTo>
                      <a:pt x="1" y="4"/>
                      <a:pt x="0" y="3"/>
                      <a:pt x="0" y="2"/>
                    </a:cubicBezTo>
                    <a:cubicBezTo>
                      <a:pt x="0" y="1"/>
                      <a:pt x="1" y="0"/>
                      <a:pt x="2" y="0"/>
                    </a:cubicBezTo>
                    <a:cubicBezTo>
                      <a:pt x="30" y="0"/>
                      <a:pt x="30" y="0"/>
                      <a:pt x="30" y="0"/>
                    </a:cubicBezTo>
                    <a:cubicBezTo>
                      <a:pt x="31" y="0"/>
                      <a:pt x="32" y="1"/>
                      <a:pt x="32" y="2"/>
                    </a:cubicBezTo>
                    <a:cubicBezTo>
                      <a:pt x="32" y="3"/>
                      <a:pt x="31" y="4"/>
                      <a:pt x="3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31">
                <a:extLst>
                  <a:ext uri="{FF2B5EF4-FFF2-40B4-BE49-F238E27FC236}">
                    <a16:creationId xmlns:a16="http://schemas.microsoft.com/office/drawing/2014/main" id="{B167DF0E-5DEC-957F-36BA-8D0E58E85C7F}"/>
                  </a:ext>
                </a:extLst>
              </p:cNvPr>
              <p:cNvSpPr>
                <a:spLocks noEditPoints="1"/>
              </p:cNvSpPr>
              <p:nvPr/>
            </p:nvSpPr>
            <p:spPr bwMode="auto">
              <a:xfrm>
                <a:off x="8393113" y="2051050"/>
                <a:ext cx="157162" cy="107950"/>
              </a:xfrm>
              <a:custGeom>
                <a:avLst/>
                <a:gdLst>
                  <a:gd name="T0" fmla="*/ 30 w 40"/>
                  <a:gd name="T1" fmla="*/ 28 h 28"/>
                  <a:gd name="T2" fmla="*/ 10 w 40"/>
                  <a:gd name="T3" fmla="*/ 28 h 28"/>
                  <a:gd name="T4" fmla="*/ 8 w 40"/>
                  <a:gd name="T5" fmla="*/ 26 h 28"/>
                  <a:gd name="T6" fmla="*/ 0 w 40"/>
                  <a:gd name="T7" fmla="*/ 7 h 28"/>
                  <a:gd name="T8" fmla="*/ 0 w 40"/>
                  <a:gd name="T9" fmla="*/ 5 h 28"/>
                  <a:gd name="T10" fmla="*/ 3 w 40"/>
                  <a:gd name="T11" fmla="*/ 4 h 28"/>
                  <a:gd name="T12" fmla="*/ 15 w 40"/>
                  <a:gd name="T13" fmla="*/ 9 h 28"/>
                  <a:gd name="T14" fmla="*/ 18 w 40"/>
                  <a:gd name="T15" fmla="*/ 1 h 28"/>
                  <a:gd name="T16" fmla="*/ 22 w 40"/>
                  <a:gd name="T17" fmla="*/ 1 h 28"/>
                  <a:gd name="T18" fmla="*/ 25 w 40"/>
                  <a:gd name="T19" fmla="*/ 9 h 28"/>
                  <a:gd name="T20" fmla="*/ 37 w 40"/>
                  <a:gd name="T21" fmla="*/ 4 h 28"/>
                  <a:gd name="T22" fmla="*/ 40 w 40"/>
                  <a:gd name="T23" fmla="*/ 5 h 28"/>
                  <a:gd name="T24" fmla="*/ 40 w 40"/>
                  <a:gd name="T25" fmla="*/ 7 h 28"/>
                  <a:gd name="T26" fmla="*/ 32 w 40"/>
                  <a:gd name="T27" fmla="*/ 26 h 28"/>
                  <a:gd name="T28" fmla="*/ 30 w 40"/>
                  <a:gd name="T29" fmla="*/ 28 h 28"/>
                  <a:gd name="T30" fmla="*/ 12 w 40"/>
                  <a:gd name="T31" fmla="*/ 24 h 28"/>
                  <a:gd name="T32" fmla="*/ 28 w 40"/>
                  <a:gd name="T33" fmla="*/ 24 h 28"/>
                  <a:gd name="T34" fmla="*/ 33 w 40"/>
                  <a:gd name="T35" fmla="*/ 10 h 28"/>
                  <a:gd name="T36" fmla="*/ 25 w 40"/>
                  <a:gd name="T37" fmla="*/ 14 h 28"/>
                  <a:gd name="T38" fmla="*/ 23 w 40"/>
                  <a:gd name="T39" fmla="*/ 14 h 28"/>
                  <a:gd name="T40" fmla="*/ 22 w 40"/>
                  <a:gd name="T41" fmla="*/ 13 h 28"/>
                  <a:gd name="T42" fmla="*/ 20 w 40"/>
                  <a:gd name="T43" fmla="*/ 7 h 28"/>
                  <a:gd name="T44" fmla="*/ 18 w 40"/>
                  <a:gd name="T45" fmla="*/ 13 h 28"/>
                  <a:gd name="T46" fmla="*/ 17 w 40"/>
                  <a:gd name="T47" fmla="*/ 14 h 28"/>
                  <a:gd name="T48" fmla="*/ 15 w 40"/>
                  <a:gd name="T49" fmla="*/ 14 h 28"/>
                  <a:gd name="T50" fmla="*/ 7 w 40"/>
                  <a:gd name="T51" fmla="*/ 10 h 28"/>
                  <a:gd name="T52" fmla="*/ 12 w 40"/>
                  <a:gd name="T53"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 h="28">
                    <a:moveTo>
                      <a:pt x="30" y="28"/>
                    </a:moveTo>
                    <a:cubicBezTo>
                      <a:pt x="10" y="28"/>
                      <a:pt x="10" y="28"/>
                      <a:pt x="10" y="28"/>
                    </a:cubicBezTo>
                    <a:cubicBezTo>
                      <a:pt x="9" y="28"/>
                      <a:pt x="8" y="27"/>
                      <a:pt x="8" y="26"/>
                    </a:cubicBezTo>
                    <a:cubicBezTo>
                      <a:pt x="8" y="19"/>
                      <a:pt x="0" y="7"/>
                      <a:pt x="0" y="7"/>
                    </a:cubicBezTo>
                    <a:cubicBezTo>
                      <a:pt x="0" y="6"/>
                      <a:pt x="0" y="5"/>
                      <a:pt x="0" y="5"/>
                    </a:cubicBezTo>
                    <a:cubicBezTo>
                      <a:pt x="1" y="4"/>
                      <a:pt x="2" y="4"/>
                      <a:pt x="3" y="4"/>
                    </a:cubicBezTo>
                    <a:cubicBezTo>
                      <a:pt x="15" y="9"/>
                      <a:pt x="15" y="9"/>
                      <a:pt x="15" y="9"/>
                    </a:cubicBezTo>
                    <a:cubicBezTo>
                      <a:pt x="18" y="1"/>
                      <a:pt x="18" y="1"/>
                      <a:pt x="18" y="1"/>
                    </a:cubicBezTo>
                    <a:cubicBezTo>
                      <a:pt x="19" y="0"/>
                      <a:pt x="21" y="0"/>
                      <a:pt x="22" y="1"/>
                    </a:cubicBezTo>
                    <a:cubicBezTo>
                      <a:pt x="25" y="9"/>
                      <a:pt x="25" y="9"/>
                      <a:pt x="25" y="9"/>
                    </a:cubicBezTo>
                    <a:cubicBezTo>
                      <a:pt x="37" y="4"/>
                      <a:pt x="37" y="4"/>
                      <a:pt x="37" y="4"/>
                    </a:cubicBezTo>
                    <a:cubicBezTo>
                      <a:pt x="38" y="4"/>
                      <a:pt x="39" y="4"/>
                      <a:pt x="40" y="5"/>
                    </a:cubicBezTo>
                    <a:cubicBezTo>
                      <a:pt x="40" y="5"/>
                      <a:pt x="40" y="6"/>
                      <a:pt x="40" y="7"/>
                    </a:cubicBezTo>
                    <a:cubicBezTo>
                      <a:pt x="40" y="7"/>
                      <a:pt x="32" y="19"/>
                      <a:pt x="32" y="26"/>
                    </a:cubicBezTo>
                    <a:cubicBezTo>
                      <a:pt x="32" y="27"/>
                      <a:pt x="31" y="28"/>
                      <a:pt x="30" y="28"/>
                    </a:cubicBezTo>
                    <a:close/>
                    <a:moveTo>
                      <a:pt x="12" y="24"/>
                    </a:moveTo>
                    <a:cubicBezTo>
                      <a:pt x="28" y="24"/>
                      <a:pt x="28" y="24"/>
                      <a:pt x="28" y="24"/>
                    </a:cubicBezTo>
                    <a:cubicBezTo>
                      <a:pt x="29" y="19"/>
                      <a:pt x="31" y="14"/>
                      <a:pt x="33" y="10"/>
                    </a:cubicBezTo>
                    <a:cubicBezTo>
                      <a:pt x="25" y="14"/>
                      <a:pt x="25" y="14"/>
                      <a:pt x="25" y="14"/>
                    </a:cubicBezTo>
                    <a:cubicBezTo>
                      <a:pt x="24" y="14"/>
                      <a:pt x="24" y="14"/>
                      <a:pt x="23" y="14"/>
                    </a:cubicBezTo>
                    <a:cubicBezTo>
                      <a:pt x="23" y="14"/>
                      <a:pt x="22" y="13"/>
                      <a:pt x="22" y="13"/>
                    </a:cubicBezTo>
                    <a:cubicBezTo>
                      <a:pt x="20" y="7"/>
                      <a:pt x="20" y="7"/>
                      <a:pt x="20" y="7"/>
                    </a:cubicBezTo>
                    <a:cubicBezTo>
                      <a:pt x="18" y="13"/>
                      <a:pt x="18" y="13"/>
                      <a:pt x="18" y="13"/>
                    </a:cubicBezTo>
                    <a:cubicBezTo>
                      <a:pt x="18" y="13"/>
                      <a:pt x="17" y="14"/>
                      <a:pt x="17" y="14"/>
                    </a:cubicBezTo>
                    <a:cubicBezTo>
                      <a:pt x="16" y="14"/>
                      <a:pt x="16" y="14"/>
                      <a:pt x="15" y="14"/>
                    </a:cubicBezTo>
                    <a:cubicBezTo>
                      <a:pt x="7" y="10"/>
                      <a:pt x="7" y="10"/>
                      <a:pt x="7" y="10"/>
                    </a:cubicBezTo>
                    <a:cubicBezTo>
                      <a:pt x="9" y="14"/>
                      <a:pt x="11" y="19"/>
                      <a:pt x="12"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5" name="Group 114">
              <a:extLst>
                <a:ext uri="{FF2B5EF4-FFF2-40B4-BE49-F238E27FC236}">
                  <a16:creationId xmlns:a16="http://schemas.microsoft.com/office/drawing/2014/main" id="{152FF53C-A826-E9F1-89AC-6C316CE89453}"/>
                </a:ext>
              </a:extLst>
            </p:cNvPr>
            <p:cNvGrpSpPr/>
            <p:nvPr/>
          </p:nvGrpSpPr>
          <p:grpSpPr>
            <a:xfrm>
              <a:off x="7417629" y="5335582"/>
              <a:ext cx="300355" cy="186381"/>
              <a:chOff x="6926263" y="1951038"/>
              <a:chExt cx="355600" cy="220663"/>
            </a:xfrm>
            <a:solidFill>
              <a:srgbClr val="5B8788"/>
            </a:solidFill>
          </p:grpSpPr>
          <p:sp>
            <p:nvSpPr>
              <p:cNvPr id="116" name="Freeform 35">
                <a:extLst>
                  <a:ext uri="{FF2B5EF4-FFF2-40B4-BE49-F238E27FC236}">
                    <a16:creationId xmlns:a16="http://schemas.microsoft.com/office/drawing/2014/main" id="{B1F48349-1D9B-B57D-D182-F0EF45254C73}"/>
                  </a:ext>
                </a:extLst>
              </p:cNvPr>
              <p:cNvSpPr>
                <a:spLocks noEditPoints="1"/>
              </p:cNvSpPr>
              <p:nvPr/>
            </p:nvSpPr>
            <p:spPr bwMode="auto">
              <a:xfrm>
                <a:off x="6950076" y="1982788"/>
                <a:ext cx="92075"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36">
                <a:extLst>
                  <a:ext uri="{FF2B5EF4-FFF2-40B4-BE49-F238E27FC236}">
                    <a16:creationId xmlns:a16="http://schemas.microsoft.com/office/drawing/2014/main" id="{9AE95F64-AFAA-A538-26C6-1F5EC68B8BCC}"/>
                  </a:ext>
                </a:extLst>
              </p:cNvPr>
              <p:cNvSpPr>
                <a:spLocks/>
              </p:cNvSpPr>
              <p:nvPr/>
            </p:nvSpPr>
            <p:spPr bwMode="auto">
              <a:xfrm>
                <a:off x="6926263" y="2060575"/>
                <a:ext cx="127000" cy="79375"/>
              </a:xfrm>
              <a:custGeom>
                <a:avLst/>
                <a:gdLst>
                  <a:gd name="T0" fmla="*/ 24 w 33"/>
                  <a:gd name="T1" fmla="*/ 20 h 20"/>
                  <a:gd name="T2" fmla="*/ 2 w 33"/>
                  <a:gd name="T3" fmla="*/ 20 h 20"/>
                  <a:gd name="T4" fmla="*/ 0 w 33"/>
                  <a:gd name="T5" fmla="*/ 18 h 20"/>
                  <a:gd name="T6" fmla="*/ 18 w 33"/>
                  <a:gd name="T7" fmla="*/ 0 h 20"/>
                  <a:gd name="T8" fmla="*/ 33 w 33"/>
                  <a:gd name="T9" fmla="*/ 7 h 20"/>
                  <a:gd name="T10" fmla="*/ 32 w 33"/>
                  <a:gd name="T11" fmla="*/ 10 h 20"/>
                  <a:gd name="T12" fmla="*/ 29 w 33"/>
                  <a:gd name="T13" fmla="*/ 10 h 20"/>
                  <a:gd name="T14" fmla="*/ 18 w 33"/>
                  <a:gd name="T15" fmla="*/ 4 h 20"/>
                  <a:gd name="T16" fmla="*/ 4 w 33"/>
                  <a:gd name="T17" fmla="*/ 16 h 20"/>
                  <a:gd name="T18" fmla="*/ 24 w 33"/>
                  <a:gd name="T19" fmla="*/ 16 h 20"/>
                  <a:gd name="T20" fmla="*/ 26 w 33"/>
                  <a:gd name="T21" fmla="*/ 18 h 20"/>
                  <a:gd name="T22" fmla="*/ 24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24" y="20"/>
                    </a:moveTo>
                    <a:cubicBezTo>
                      <a:pt x="2" y="20"/>
                      <a:pt x="2" y="20"/>
                      <a:pt x="2" y="20"/>
                    </a:cubicBezTo>
                    <a:cubicBezTo>
                      <a:pt x="1" y="20"/>
                      <a:pt x="0" y="19"/>
                      <a:pt x="0" y="18"/>
                    </a:cubicBezTo>
                    <a:cubicBezTo>
                      <a:pt x="0" y="8"/>
                      <a:pt x="8" y="0"/>
                      <a:pt x="18" y="0"/>
                    </a:cubicBezTo>
                    <a:cubicBezTo>
                      <a:pt x="24" y="0"/>
                      <a:pt x="29" y="3"/>
                      <a:pt x="33" y="7"/>
                    </a:cubicBezTo>
                    <a:cubicBezTo>
                      <a:pt x="33" y="8"/>
                      <a:pt x="33" y="9"/>
                      <a:pt x="32" y="10"/>
                    </a:cubicBezTo>
                    <a:cubicBezTo>
                      <a:pt x="31" y="11"/>
                      <a:pt x="30" y="11"/>
                      <a:pt x="29" y="10"/>
                    </a:cubicBezTo>
                    <a:cubicBezTo>
                      <a:pt x="27" y="6"/>
                      <a:pt x="22" y="4"/>
                      <a:pt x="18" y="4"/>
                    </a:cubicBezTo>
                    <a:cubicBezTo>
                      <a:pt x="11" y="4"/>
                      <a:pt x="5" y="9"/>
                      <a:pt x="4" y="16"/>
                    </a:cubicBezTo>
                    <a:cubicBezTo>
                      <a:pt x="24" y="16"/>
                      <a:pt x="24" y="16"/>
                      <a:pt x="24" y="16"/>
                    </a:cubicBezTo>
                    <a:cubicBezTo>
                      <a:pt x="25" y="16"/>
                      <a:pt x="26" y="17"/>
                      <a:pt x="26" y="18"/>
                    </a:cubicBezTo>
                    <a:cubicBezTo>
                      <a:pt x="26" y="19"/>
                      <a:pt x="25" y="20"/>
                      <a:pt x="2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37">
                <a:extLst>
                  <a:ext uri="{FF2B5EF4-FFF2-40B4-BE49-F238E27FC236}">
                    <a16:creationId xmlns:a16="http://schemas.microsoft.com/office/drawing/2014/main" id="{BBA8EE16-3819-A038-2A80-9A9F411C321E}"/>
                  </a:ext>
                </a:extLst>
              </p:cNvPr>
              <p:cNvSpPr>
                <a:spLocks noEditPoints="1"/>
              </p:cNvSpPr>
              <p:nvPr/>
            </p:nvSpPr>
            <p:spPr bwMode="auto">
              <a:xfrm>
                <a:off x="7165976" y="1982788"/>
                <a:ext cx="92075" cy="93663"/>
              </a:xfrm>
              <a:custGeom>
                <a:avLst/>
                <a:gdLst>
                  <a:gd name="T0" fmla="*/ 12 w 24"/>
                  <a:gd name="T1" fmla="*/ 24 h 24"/>
                  <a:gd name="T2" fmla="*/ 0 w 24"/>
                  <a:gd name="T3" fmla="*/ 12 h 24"/>
                  <a:gd name="T4" fmla="*/ 12 w 24"/>
                  <a:gd name="T5" fmla="*/ 0 h 24"/>
                  <a:gd name="T6" fmla="*/ 24 w 24"/>
                  <a:gd name="T7" fmla="*/ 12 h 24"/>
                  <a:gd name="T8" fmla="*/ 12 w 24"/>
                  <a:gd name="T9" fmla="*/ 24 h 24"/>
                  <a:gd name="T10" fmla="*/ 12 w 24"/>
                  <a:gd name="T11" fmla="*/ 4 h 24"/>
                  <a:gd name="T12" fmla="*/ 4 w 24"/>
                  <a:gd name="T13" fmla="*/ 12 h 24"/>
                  <a:gd name="T14" fmla="*/ 12 w 24"/>
                  <a:gd name="T15" fmla="*/ 20 h 24"/>
                  <a:gd name="T16" fmla="*/ 20 w 24"/>
                  <a:gd name="T17" fmla="*/ 12 h 24"/>
                  <a:gd name="T18" fmla="*/ 12 w 24"/>
                  <a:gd name="T1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12" y="24"/>
                    </a:moveTo>
                    <a:cubicBezTo>
                      <a:pt x="5" y="24"/>
                      <a:pt x="0" y="19"/>
                      <a:pt x="0" y="12"/>
                    </a:cubicBezTo>
                    <a:cubicBezTo>
                      <a:pt x="0" y="5"/>
                      <a:pt x="5" y="0"/>
                      <a:pt x="12" y="0"/>
                    </a:cubicBezTo>
                    <a:cubicBezTo>
                      <a:pt x="19" y="0"/>
                      <a:pt x="24" y="5"/>
                      <a:pt x="24" y="12"/>
                    </a:cubicBezTo>
                    <a:cubicBezTo>
                      <a:pt x="24" y="19"/>
                      <a:pt x="19" y="24"/>
                      <a:pt x="12" y="24"/>
                    </a:cubicBezTo>
                    <a:close/>
                    <a:moveTo>
                      <a:pt x="12" y="4"/>
                    </a:moveTo>
                    <a:cubicBezTo>
                      <a:pt x="8" y="4"/>
                      <a:pt x="4" y="8"/>
                      <a:pt x="4" y="12"/>
                    </a:cubicBezTo>
                    <a:cubicBezTo>
                      <a:pt x="4" y="16"/>
                      <a:pt x="8" y="20"/>
                      <a:pt x="12" y="20"/>
                    </a:cubicBezTo>
                    <a:cubicBezTo>
                      <a:pt x="16" y="20"/>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38">
                <a:extLst>
                  <a:ext uri="{FF2B5EF4-FFF2-40B4-BE49-F238E27FC236}">
                    <a16:creationId xmlns:a16="http://schemas.microsoft.com/office/drawing/2014/main" id="{86B94960-B2EA-307B-5565-666E3373DB9D}"/>
                  </a:ext>
                </a:extLst>
              </p:cNvPr>
              <p:cNvSpPr>
                <a:spLocks/>
              </p:cNvSpPr>
              <p:nvPr/>
            </p:nvSpPr>
            <p:spPr bwMode="auto">
              <a:xfrm>
                <a:off x="7154863" y="2060575"/>
                <a:ext cx="127000" cy="79375"/>
              </a:xfrm>
              <a:custGeom>
                <a:avLst/>
                <a:gdLst>
                  <a:gd name="T0" fmla="*/ 31 w 33"/>
                  <a:gd name="T1" fmla="*/ 20 h 20"/>
                  <a:gd name="T2" fmla="*/ 9 w 33"/>
                  <a:gd name="T3" fmla="*/ 20 h 20"/>
                  <a:gd name="T4" fmla="*/ 7 w 33"/>
                  <a:gd name="T5" fmla="*/ 18 h 20"/>
                  <a:gd name="T6" fmla="*/ 9 w 33"/>
                  <a:gd name="T7" fmla="*/ 16 h 20"/>
                  <a:gd name="T8" fmla="*/ 29 w 33"/>
                  <a:gd name="T9" fmla="*/ 16 h 20"/>
                  <a:gd name="T10" fmla="*/ 15 w 33"/>
                  <a:gd name="T11" fmla="*/ 4 h 20"/>
                  <a:gd name="T12" fmla="*/ 4 w 33"/>
                  <a:gd name="T13" fmla="*/ 10 h 20"/>
                  <a:gd name="T14" fmla="*/ 1 w 33"/>
                  <a:gd name="T15" fmla="*/ 10 h 20"/>
                  <a:gd name="T16" fmla="*/ 0 w 33"/>
                  <a:gd name="T17" fmla="*/ 7 h 20"/>
                  <a:gd name="T18" fmla="*/ 15 w 33"/>
                  <a:gd name="T19" fmla="*/ 0 h 20"/>
                  <a:gd name="T20" fmla="*/ 33 w 33"/>
                  <a:gd name="T21" fmla="*/ 18 h 20"/>
                  <a:gd name="T22" fmla="*/ 31 w 33"/>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0">
                    <a:moveTo>
                      <a:pt x="31" y="20"/>
                    </a:moveTo>
                    <a:cubicBezTo>
                      <a:pt x="9" y="20"/>
                      <a:pt x="9" y="20"/>
                      <a:pt x="9" y="20"/>
                    </a:cubicBezTo>
                    <a:cubicBezTo>
                      <a:pt x="8" y="20"/>
                      <a:pt x="7" y="19"/>
                      <a:pt x="7" y="18"/>
                    </a:cubicBezTo>
                    <a:cubicBezTo>
                      <a:pt x="7" y="17"/>
                      <a:pt x="8" y="16"/>
                      <a:pt x="9" y="16"/>
                    </a:cubicBezTo>
                    <a:cubicBezTo>
                      <a:pt x="29" y="16"/>
                      <a:pt x="29" y="16"/>
                      <a:pt x="29" y="16"/>
                    </a:cubicBezTo>
                    <a:cubicBezTo>
                      <a:pt x="28" y="9"/>
                      <a:pt x="22" y="4"/>
                      <a:pt x="15" y="4"/>
                    </a:cubicBezTo>
                    <a:cubicBezTo>
                      <a:pt x="11" y="4"/>
                      <a:pt x="6" y="6"/>
                      <a:pt x="4" y="10"/>
                    </a:cubicBezTo>
                    <a:cubicBezTo>
                      <a:pt x="3" y="11"/>
                      <a:pt x="2" y="11"/>
                      <a:pt x="1" y="10"/>
                    </a:cubicBezTo>
                    <a:cubicBezTo>
                      <a:pt x="0" y="9"/>
                      <a:pt x="0" y="8"/>
                      <a:pt x="0" y="7"/>
                    </a:cubicBezTo>
                    <a:cubicBezTo>
                      <a:pt x="4" y="3"/>
                      <a:pt x="9" y="0"/>
                      <a:pt x="15" y="0"/>
                    </a:cubicBezTo>
                    <a:cubicBezTo>
                      <a:pt x="25" y="0"/>
                      <a:pt x="33" y="8"/>
                      <a:pt x="33" y="18"/>
                    </a:cubicBezTo>
                    <a:cubicBezTo>
                      <a:pt x="33" y="19"/>
                      <a:pt x="32" y="20"/>
                      <a:pt x="31"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39">
                <a:extLst>
                  <a:ext uri="{FF2B5EF4-FFF2-40B4-BE49-F238E27FC236}">
                    <a16:creationId xmlns:a16="http://schemas.microsoft.com/office/drawing/2014/main" id="{BD0B17E8-CE66-8367-B20A-15BF35A2FAC2}"/>
                  </a:ext>
                </a:extLst>
              </p:cNvPr>
              <p:cNvSpPr>
                <a:spLocks noEditPoints="1"/>
              </p:cNvSpPr>
              <p:nvPr/>
            </p:nvSpPr>
            <p:spPr bwMode="auto">
              <a:xfrm>
                <a:off x="7042151" y="1951038"/>
                <a:ext cx="123825" cy="130175"/>
              </a:xfrm>
              <a:custGeom>
                <a:avLst/>
                <a:gdLst>
                  <a:gd name="T0" fmla="*/ 16 w 32"/>
                  <a:gd name="T1" fmla="*/ 33 h 33"/>
                  <a:gd name="T2" fmla="*/ 0 w 32"/>
                  <a:gd name="T3" fmla="*/ 16 h 33"/>
                  <a:gd name="T4" fmla="*/ 16 w 32"/>
                  <a:gd name="T5" fmla="*/ 0 h 33"/>
                  <a:gd name="T6" fmla="*/ 32 w 32"/>
                  <a:gd name="T7" fmla="*/ 16 h 33"/>
                  <a:gd name="T8" fmla="*/ 16 w 32"/>
                  <a:gd name="T9" fmla="*/ 33 h 33"/>
                  <a:gd name="T10" fmla="*/ 16 w 32"/>
                  <a:gd name="T11" fmla="*/ 4 h 33"/>
                  <a:gd name="T12" fmla="*/ 4 w 32"/>
                  <a:gd name="T13" fmla="*/ 16 h 33"/>
                  <a:gd name="T14" fmla="*/ 16 w 32"/>
                  <a:gd name="T15" fmla="*/ 29 h 33"/>
                  <a:gd name="T16" fmla="*/ 28 w 32"/>
                  <a:gd name="T17" fmla="*/ 16 h 33"/>
                  <a:gd name="T18" fmla="*/ 16 w 32"/>
                  <a:gd name="T19"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3">
                    <a:moveTo>
                      <a:pt x="16" y="33"/>
                    </a:moveTo>
                    <a:cubicBezTo>
                      <a:pt x="7" y="33"/>
                      <a:pt x="0" y="26"/>
                      <a:pt x="0" y="16"/>
                    </a:cubicBezTo>
                    <a:cubicBezTo>
                      <a:pt x="0" y="7"/>
                      <a:pt x="7" y="0"/>
                      <a:pt x="16" y="0"/>
                    </a:cubicBezTo>
                    <a:cubicBezTo>
                      <a:pt x="25" y="0"/>
                      <a:pt x="32" y="7"/>
                      <a:pt x="32" y="16"/>
                    </a:cubicBezTo>
                    <a:cubicBezTo>
                      <a:pt x="32" y="26"/>
                      <a:pt x="25" y="33"/>
                      <a:pt x="16" y="33"/>
                    </a:cubicBezTo>
                    <a:close/>
                    <a:moveTo>
                      <a:pt x="16" y="4"/>
                    </a:moveTo>
                    <a:cubicBezTo>
                      <a:pt x="9" y="4"/>
                      <a:pt x="4" y="10"/>
                      <a:pt x="4" y="16"/>
                    </a:cubicBezTo>
                    <a:cubicBezTo>
                      <a:pt x="4" y="23"/>
                      <a:pt x="9" y="29"/>
                      <a:pt x="16" y="29"/>
                    </a:cubicBezTo>
                    <a:cubicBezTo>
                      <a:pt x="23" y="29"/>
                      <a:pt x="28" y="23"/>
                      <a:pt x="28" y="16"/>
                    </a:cubicBezTo>
                    <a:cubicBezTo>
                      <a:pt x="28" y="10"/>
                      <a:pt x="23"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40">
                <a:extLst>
                  <a:ext uri="{FF2B5EF4-FFF2-40B4-BE49-F238E27FC236}">
                    <a16:creationId xmlns:a16="http://schemas.microsoft.com/office/drawing/2014/main" id="{DF268A67-53D5-3A4B-4097-964FDD2CD53A}"/>
                  </a:ext>
                </a:extLst>
              </p:cNvPr>
              <p:cNvSpPr>
                <a:spLocks noEditPoints="1"/>
              </p:cNvSpPr>
              <p:nvPr/>
            </p:nvSpPr>
            <p:spPr bwMode="auto">
              <a:xfrm>
                <a:off x="7007226" y="2065338"/>
                <a:ext cx="193675" cy="106363"/>
              </a:xfrm>
              <a:custGeom>
                <a:avLst/>
                <a:gdLst>
                  <a:gd name="T0" fmla="*/ 48 w 50"/>
                  <a:gd name="T1" fmla="*/ 27 h 27"/>
                  <a:gd name="T2" fmla="*/ 48 w 50"/>
                  <a:gd name="T3" fmla="*/ 27 h 27"/>
                  <a:gd name="T4" fmla="*/ 2 w 50"/>
                  <a:gd name="T5" fmla="*/ 27 h 27"/>
                  <a:gd name="T6" fmla="*/ 0 w 50"/>
                  <a:gd name="T7" fmla="*/ 25 h 27"/>
                  <a:gd name="T8" fmla="*/ 25 w 50"/>
                  <a:gd name="T9" fmla="*/ 0 h 27"/>
                  <a:gd name="T10" fmla="*/ 50 w 50"/>
                  <a:gd name="T11" fmla="*/ 24 h 27"/>
                  <a:gd name="T12" fmla="*/ 50 w 50"/>
                  <a:gd name="T13" fmla="*/ 25 h 27"/>
                  <a:gd name="T14" fmla="*/ 48 w 50"/>
                  <a:gd name="T15" fmla="*/ 27 h 27"/>
                  <a:gd name="T16" fmla="*/ 4 w 50"/>
                  <a:gd name="T17" fmla="*/ 23 h 27"/>
                  <a:gd name="T18" fmla="*/ 46 w 50"/>
                  <a:gd name="T19" fmla="*/ 23 h 27"/>
                  <a:gd name="T20" fmla="*/ 25 w 50"/>
                  <a:gd name="T21" fmla="*/ 4 h 27"/>
                  <a:gd name="T22" fmla="*/ 4 w 50"/>
                  <a:gd name="T23"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27">
                    <a:moveTo>
                      <a:pt x="48" y="27"/>
                    </a:moveTo>
                    <a:cubicBezTo>
                      <a:pt x="48" y="27"/>
                      <a:pt x="48" y="27"/>
                      <a:pt x="48" y="27"/>
                    </a:cubicBezTo>
                    <a:cubicBezTo>
                      <a:pt x="2" y="27"/>
                      <a:pt x="2" y="27"/>
                      <a:pt x="2" y="27"/>
                    </a:cubicBezTo>
                    <a:cubicBezTo>
                      <a:pt x="1" y="27"/>
                      <a:pt x="0" y="26"/>
                      <a:pt x="0" y="25"/>
                    </a:cubicBezTo>
                    <a:cubicBezTo>
                      <a:pt x="0" y="11"/>
                      <a:pt x="11" y="0"/>
                      <a:pt x="25" y="0"/>
                    </a:cubicBezTo>
                    <a:cubicBezTo>
                      <a:pt x="39" y="0"/>
                      <a:pt x="50" y="11"/>
                      <a:pt x="50" y="24"/>
                    </a:cubicBezTo>
                    <a:cubicBezTo>
                      <a:pt x="50" y="25"/>
                      <a:pt x="50" y="25"/>
                      <a:pt x="50" y="25"/>
                    </a:cubicBezTo>
                    <a:cubicBezTo>
                      <a:pt x="50" y="26"/>
                      <a:pt x="49" y="27"/>
                      <a:pt x="48" y="27"/>
                    </a:cubicBezTo>
                    <a:close/>
                    <a:moveTo>
                      <a:pt x="4" y="23"/>
                    </a:moveTo>
                    <a:cubicBezTo>
                      <a:pt x="46" y="23"/>
                      <a:pt x="46" y="23"/>
                      <a:pt x="46" y="23"/>
                    </a:cubicBezTo>
                    <a:cubicBezTo>
                      <a:pt x="45" y="12"/>
                      <a:pt x="36" y="4"/>
                      <a:pt x="25" y="4"/>
                    </a:cubicBezTo>
                    <a:cubicBezTo>
                      <a:pt x="14" y="4"/>
                      <a:pt x="5" y="12"/>
                      <a:pt x="4"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2" name="Group 121">
              <a:extLst>
                <a:ext uri="{FF2B5EF4-FFF2-40B4-BE49-F238E27FC236}">
                  <a16:creationId xmlns:a16="http://schemas.microsoft.com/office/drawing/2014/main" id="{32F122AF-1CEF-57CF-95D9-074C18EC61DB}"/>
                </a:ext>
              </a:extLst>
            </p:cNvPr>
            <p:cNvGrpSpPr>
              <a:grpSpLocks noChangeAspect="1"/>
            </p:cNvGrpSpPr>
            <p:nvPr/>
          </p:nvGrpSpPr>
          <p:grpSpPr>
            <a:xfrm>
              <a:off x="7450237" y="5667308"/>
              <a:ext cx="235140" cy="234135"/>
              <a:chOff x="1800225" y="1790700"/>
              <a:chExt cx="371475" cy="369888"/>
            </a:xfrm>
            <a:solidFill>
              <a:srgbClr val="5B8788"/>
            </a:solidFill>
          </p:grpSpPr>
          <p:sp>
            <p:nvSpPr>
              <p:cNvPr id="123" name="Freeform 6">
                <a:extLst>
                  <a:ext uri="{FF2B5EF4-FFF2-40B4-BE49-F238E27FC236}">
                    <a16:creationId xmlns:a16="http://schemas.microsoft.com/office/drawing/2014/main" id="{23A5940F-DCE1-9A90-4F0D-2BADC7B573B6}"/>
                  </a:ext>
                </a:extLst>
              </p:cNvPr>
              <p:cNvSpPr>
                <a:spLocks noEditPoints="1"/>
              </p:cNvSpPr>
              <p:nvPr/>
            </p:nvSpPr>
            <p:spPr bwMode="auto">
              <a:xfrm>
                <a:off x="1800225" y="1790700"/>
                <a:ext cx="371475" cy="369888"/>
              </a:xfrm>
              <a:custGeom>
                <a:avLst/>
                <a:gdLst>
                  <a:gd name="T0" fmla="*/ 42 w 96"/>
                  <a:gd name="T1" fmla="*/ 96 h 96"/>
                  <a:gd name="T2" fmla="*/ 40 w 96"/>
                  <a:gd name="T3" fmla="*/ 83 h 96"/>
                  <a:gd name="T4" fmla="*/ 23 w 96"/>
                  <a:gd name="T5" fmla="*/ 88 h 96"/>
                  <a:gd name="T6" fmla="*/ 8 w 96"/>
                  <a:gd name="T7" fmla="*/ 76 h 96"/>
                  <a:gd name="T8" fmla="*/ 8 w 96"/>
                  <a:gd name="T9" fmla="*/ 73 h 96"/>
                  <a:gd name="T10" fmla="*/ 13 w 96"/>
                  <a:gd name="T11" fmla="*/ 56 h 96"/>
                  <a:gd name="T12" fmla="*/ 0 w 96"/>
                  <a:gd name="T13" fmla="*/ 54 h 96"/>
                  <a:gd name="T14" fmla="*/ 2 w 96"/>
                  <a:gd name="T15" fmla="*/ 40 h 96"/>
                  <a:gd name="T16" fmla="*/ 17 w 96"/>
                  <a:gd name="T17" fmla="*/ 31 h 96"/>
                  <a:gd name="T18" fmla="*/ 8 w 96"/>
                  <a:gd name="T19" fmla="*/ 21 h 96"/>
                  <a:gd name="T20" fmla="*/ 20 w 96"/>
                  <a:gd name="T21" fmla="*/ 8 h 96"/>
                  <a:gd name="T22" fmla="*/ 31 w 96"/>
                  <a:gd name="T23" fmla="*/ 17 h 96"/>
                  <a:gd name="T24" fmla="*/ 40 w 96"/>
                  <a:gd name="T25" fmla="*/ 2 h 96"/>
                  <a:gd name="T26" fmla="*/ 54 w 96"/>
                  <a:gd name="T27" fmla="*/ 0 h 96"/>
                  <a:gd name="T28" fmla="*/ 56 w 96"/>
                  <a:gd name="T29" fmla="*/ 13 h 96"/>
                  <a:gd name="T30" fmla="*/ 73 w 96"/>
                  <a:gd name="T31" fmla="*/ 8 h 96"/>
                  <a:gd name="T32" fmla="*/ 88 w 96"/>
                  <a:gd name="T33" fmla="*/ 20 h 96"/>
                  <a:gd name="T34" fmla="*/ 88 w 96"/>
                  <a:gd name="T35" fmla="*/ 23 h 96"/>
                  <a:gd name="T36" fmla="*/ 83 w 96"/>
                  <a:gd name="T37" fmla="*/ 40 h 96"/>
                  <a:gd name="T38" fmla="*/ 96 w 96"/>
                  <a:gd name="T39" fmla="*/ 42 h 96"/>
                  <a:gd name="T40" fmla="*/ 94 w 96"/>
                  <a:gd name="T41" fmla="*/ 56 h 96"/>
                  <a:gd name="T42" fmla="*/ 79 w 96"/>
                  <a:gd name="T43" fmla="*/ 65 h 96"/>
                  <a:gd name="T44" fmla="*/ 88 w 96"/>
                  <a:gd name="T45" fmla="*/ 76 h 96"/>
                  <a:gd name="T46" fmla="*/ 73 w 96"/>
                  <a:gd name="T47" fmla="*/ 88 h 96"/>
                  <a:gd name="T48" fmla="*/ 56 w 96"/>
                  <a:gd name="T49" fmla="*/ 83 h 96"/>
                  <a:gd name="T50" fmla="*/ 54 w 96"/>
                  <a:gd name="T51" fmla="*/ 96 h 96"/>
                  <a:gd name="T52" fmla="*/ 52 w 96"/>
                  <a:gd name="T53" fmla="*/ 92 h 96"/>
                  <a:gd name="T54" fmla="*/ 54 w 96"/>
                  <a:gd name="T55" fmla="*/ 79 h 96"/>
                  <a:gd name="T56" fmla="*/ 67 w 96"/>
                  <a:gd name="T57" fmla="*/ 76 h 96"/>
                  <a:gd name="T58" fmla="*/ 83 w 96"/>
                  <a:gd name="T59" fmla="*/ 75 h 96"/>
                  <a:gd name="T60" fmla="*/ 75 w 96"/>
                  <a:gd name="T61" fmla="*/ 65 h 96"/>
                  <a:gd name="T62" fmla="*/ 81 w 96"/>
                  <a:gd name="T63" fmla="*/ 52 h 96"/>
                  <a:gd name="T64" fmla="*/ 92 w 96"/>
                  <a:gd name="T65" fmla="*/ 44 h 96"/>
                  <a:gd name="T66" fmla="*/ 79 w 96"/>
                  <a:gd name="T67" fmla="*/ 42 h 96"/>
                  <a:gd name="T68" fmla="*/ 76 w 96"/>
                  <a:gd name="T69" fmla="*/ 29 h 96"/>
                  <a:gd name="T70" fmla="*/ 75 w 96"/>
                  <a:gd name="T71" fmla="*/ 13 h 96"/>
                  <a:gd name="T72" fmla="*/ 65 w 96"/>
                  <a:gd name="T73" fmla="*/ 21 h 96"/>
                  <a:gd name="T74" fmla="*/ 52 w 96"/>
                  <a:gd name="T75" fmla="*/ 15 h 96"/>
                  <a:gd name="T76" fmla="*/ 44 w 96"/>
                  <a:gd name="T77" fmla="*/ 4 h 96"/>
                  <a:gd name="T78" fmla="*/ 42 w 96"/>
                  <a:gd name="T79" fmla="*/ 17 h 96"/>
                  <a:gd name="T80" fmla="*/ 29 w 96"/>
                  <a:gd name="T81" fmla="*/ 20 h 96"/>
                  <a:gd name="T82" fmla="*/ 13 w 96"/>
                  <a:gd name="T83" fmla="*/ 21 h 96"/>
                  <a:gd name="T84" fmla="*/ 21 w 96"/>
                  <a:gd name="T85" fmla="*/ 31 h 96"/>
                  <a:gd name="T86" fmla="*/ 15 w 96"/>
                  <a:gd name="T87" fmla="*/ 44 h 96"/>
                  <a:gd name="T88" fmla="*/ 4 w 96"/>
                  <a:gd name="T89" fmla="*/ 52 h 96"/>
                  <a:gd name="T90" fmla="*/ 17 w 96"/>
                  <a:gd name="T91" fmla="*/ 54 h 96"/>
                  <a:gd name="T92" fmla="*/ 20 w 96"/>
                  <a:gd name="T93" fmla="*/ 67 h 96"/>
                  <a:gd name="T94" fmla="*/ 21 w 96"/>
                  <a:gd name="T95" fmla="*/ 83 h 96"/>
                  <a:gd name="T96" fmla="*/ 31 w 96"/>
                  <a:gd name="T97" fmla="*/ 75 h 96"/>
                  <a:gd name="T98" fmla="*/ 44 w 96"/>
                  <a:gd name="T99" fmla="*/ 8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6" h="96">
                    <a:moveTo>
                      <a:pt x="54" y="96"/>
                    </a:moveTo>
                    <a:cubicBezTo>
                      <a:pt x="42" y="96"/>
                      <a:pt x="42" y="96"/>
                      <a:pt x="42" y="96"/>
                    </a:cubicBezTo>
                    <a:cubicBezTo>
                      <a:pt x="41" y="96"/>
                      <a:pt x="40" y="95"/>
                      <a:pt x="40" y="94"/>
                    </a:cubicBezTo>
                    <a:cubicBezTo>
                      <a:pt x="40" y="83"/>
                      <a:pt x="40" y="83"/>
                      <a:pt x="40" y="83"/>
                    </a:cubicBezTo>
                    <a:cubicBezTo>
                      <a:pt x="37" y="82"/>
                      <a:pt x="33" y="81"/>
                      <a:pt x="31" y="79"/>
                    </a:cubicBezTo>
                    <a:cubicBezTo>
                      <a:pt x="23" y="88"/>
                      <a:pt x="23" y="88"/>
                      <a:pt x="23" y="88"/>
                    </a:cubicBezTo>
                    <a:cubicBezTo>
                      <a:pt x="22" y="88"/>
                      <a:pt x="20" y="88"/>
                      <a:pt x="20" y="88"/>
                    </a:cubicBezTo>
                    <a:cubicBezTo>
                      <a:pt x="8" y="76"/>
                      <a:pt x="8" y="76"/>
                      <a:pt x="8" y="76"/>
                    </a:cubicBezTo>
                    <a:cubicBezTo>
                      <a:pt x="8" y="76"/>
                      <a:pt x="8" y="75"/>
                      <a:pt x="8" y="75"/>
                    </a:cubicBezTo>
                    <a:cubicBezTo>
                      <a:pt x="8" y="74"/>
                      <a:pt x="8" y="74"/>
                      <a:pt x="8" y="73"/>
                    </a:cubicBezTo>
                    <a:cubicBezTo>
                      <a:pt x="17" y="65"/>
                      <a:pt x="17" y="65"/>
                      <a:pt x="17" y="65"/>
                    </a:cubicBezTo>
                    <a:cubicBezTo>
                      <a:pt x="15" y="63"/>
                      <a:pt x="14" y="59"/>
                      <a:pt x="13" y="56"/>
                    </a:cubicBezTo>
                    <a:cubicBezTo>
                      <a:pt x="2" y="56"/>
                      <a:pt x="2" y="56"/>
                      <a:pt x="2" y="56"/>
                    </a:cubicBezTo>
                    <a:cubicBezTo>
                      <a:pt x="1" y="56"/>
                      <a:pt x="0" y="55"/>
                      <a:pt x="0" y="54"/>
                    </a:cubicBezTo>
                    <a:cubicBezTo>
                      <a:pt x="0" y="42"/>
                      <a:pt x="0" y="42"/>
                      <a:pt x="0" y="42"/>
                    </a:cubicBezTo>
                    <a:cubicBezTo>
                      <a:pt x="0" y="41"/>
                      <a:pt x="1" y="40"/>
                      <a:pt x="2" y="40"/>
                    </a:cubicBezTo>
                    <a:cubicBezTo>
                      <a:pt x="13" y="40"/>
                      <a:pt x="13" y="40"/>
                      <a:pt x="13" y="40"/>
                    </a:cubicBezTo>
                    <a:cubicBezTo>
                      <a:pt x="14" y="37"/>
                      <a:pt x="15" y="33"/>
                      <a:pt x="17" y="31"/>
                    </a:cubicBezTo>
                    <a:cubicBezTo>
                      <a:pt x="8" y="23"/>
                      <a:pt x="8" y="23"/>
                      <a:pt x="8" y="23"/>
                    </a:cubicBezTo>
                    <a:cubicBezTo>
                      <a:pt x="8" y="22"/>
                      <a:pt x="8" y="22"/>
                      <a:pt x="8" y="21"/>
                    </a:cubicBezTo>
                    <a:cubicBezTo>
                      <a:pt x="8" y="21"/>
                      <a:pt x="8" y="20"/>
                      <a:pt x="8" y="20"/>
                    </a:cubicBezTo>
                    <a:cubicBezTo>
                      <a:pt x="20" y="8"/>
                      <a:pt x="20" y="8"/>
                      <a:pt x="20" y="8"/>
                    </a:cubicBezTo>
                    <a:cubicBezTo>
                      <a:pt x="20" y="8"/>
                      <a:pt x="22" y="8"/>
                      <a:pt x="23" y="8"/>
                    </a:cubicBezTo>
                    <a:cubicBezTo>
                      <a:pt x="31" y="17"/>
                      <a:pt x="31" y="17"/>
                      <a:pt x="31" y="17"/>
                    </a:cubicBezTo>
                    <a:cubicBezTo>
                      <a:pt x="33" y="15"/>
                      <a:pt x="37" y="14"/>
                      <a:pt x="40" y="13"/>
                    </a:cubicBezTo>
                    <a:cubicBezTo>
                      <a:pt x="40" y="2"/>
                      <a:pt x="40" y="2"/>
                      <a:pt x="40" y="2"/>
                    </a:cubicBezTo>
                    <a:cubicBezTo>
                      <a:pt x="40" y="1"/>
                      <a:pt x="41" y="0"/>
                      <a:pt x="42" y="0"/>
                    </a:cubicBezTo>
                    <a:cubicBezTo>
                      <a:pt x="54" y="0"/>
                      <a:pt x="54" y="0"/>
                      <a:pt x="54" y="0"/>
                    </a:cubicBezTo>
                    <a:cubicBezTo>
                      <a:pt x="55" y="0"/>
                      <a:pt x="56" y="1"/>
                      <a:pt x="56" y="2"/>
                    </a:cubicBezTo>
                    <a:cubicBezTo>
                      <a:pt x="56" y="13"/>
                      <a:pt x="56" y="13"/>
                      <a:pt x="56" y="13"/>
                    </a:cubicBezTo>
                    <a:cubicBezTo>
                      <a:pt x="59" y="14"/>
                      <a:pt x="63" y="15"/>
                      <a:pt x="65" y="17"/>
                    </a:cubicBezTo>
                    <a:cubicBezTo>
                      <a:pt x="73" y="8"/>
                      <a:pt x="73" y="8"/>
                      <a:pt x="73" y="8"/>
                    </a:cubicBezTo>
                    <a:cubicBezTo>
                      <a:pt x="74" y="8"/>
                      <a:pt x="75" y="8"/>
                      <a:pt x="76" y="8"/>
                    </a:cubicBezTo>
                    <a:cubicBezTo>
                      <a:pt x="88" y="20"/>
                      <a:pt x="88" y="20"/>
                      <a:pt x="88" y="20"/>
                    </a:cubicBezTo>
                    <a:cubicBezTo>
                      <a:pt x="88" y="20"/>
                      <a:pt x="88" y="21"/>
                      <a:pt x="88" y="21"/>
                    </a:cubicBezTo>
                    <a:cubicBezTo>
                      <a:pt x="88" y="22"/>
                      <a:pt x="88" y="22"/>
                      <a:pt x="88" y="23"/>
                    </a:cubicBezTo>
                    <a:cubicBezTo>
                      <a:pt x="79" y="31"/>
                      <a:pt x="79" y="31"/>
                      <a:pt x="79" y="31"/>
                    </a:cubicBezTo>
                    <a:cubicBezTo>
                      <a:pt x="81" y="33"/>
                      <a:pt x="82" y="37"/>
                      <a:pt x="83" y="40"/>
                    </a:cubicBezTo>
                    <a:cubicBezTo>
                      <a:pt x="94" y="40"/>
                      <a:pt x="94" y="40"/>
                      <a:pt x="94" y="40"/>
                    </a:cubicBezTo>
                    <a:cubicBezTo>
                      <a:pt x="95" y="40"/>
                      <a:pt x="96" y="41"/>
                      <a:pt x="96" y="42"/>
                    </a:cubicBezTo>
                    <a:cubicBezTo>
                      <a:pt x="96" y="54"/>
                      <a:pt x="96" y="54"/>
                      <a:pt x="96" y="54"/>
                    </a:cubicBezTo>
                    <a:cubicBezTo>
                      <a:pt x="96" y="55"/>
                      <a:pt x="95" y="56"/>
                      <a:pt x="94" y="56"/>
                    </a:cubicBezTo>
                    <a:cubicBezTo>
                      <a:pt x="83" y="56"/>
                      <a:pt x="83" y="56"/>
                      <a:pt x="83" y="56"/>
                    </a:cubicBezTo>
                    <a:cubicBezTo>
                      <a:pt x="82" y="59"/>
                      <a:pt x="81" y="63"/>
                      <a:pt x="79" y="65"/>
                    </a:cubicBezTo>
                    <a:cubicBezTo>
                      <a:pt x="88" y="73"/>
                      <a:pt x="88" y="73"/>
                      <a:pt x="88" y="73"/>
                    </a:cubicBezTo>
                    <a:cubicBezTo>
                      <a:pt x="88" y="74"/>
                      <a:pt x="88" y="76"/>
                      <a:pt x="88" y="76"/>
                    </a:cubicBezTo>
                    <a:cubicBezTo>
                      <a:pt x="76" y="88"/>
                      <a:pt x="76" y="88"/>
                      <a:pt x="76" y="88"/>
                    </a:cubicBezTo>
                    <a:cubicBezTo>
                      <a:pt x="76" y="88"/>
                      <a:pt x="74" y="88"/>
                      <a:pt x="73" y="88"/>
                    </a:cubicBezTo>
                    <a:cubicBezTo>
                      <a:pt x="65" y="79"/>
                      <a:pt x="65" y="79"/>
                      <a:pt x="65" y="79"/>
                    </a:cubicBezTo>
                    <a:cubicBezTo>
                      <a:pt x="63" y="81"/>
                      <a:pt x="59" y="82"/>
                      <a:pt x="56" y="83"/>
                    </a:cubicBezTo>
                    <a:cubicBezTo>
                      <a:pt x="56" y="94"/>
                      <a:pt x="56" y="94"/>
                      <a:pt x="56" y="94"/>
                    </a:cubicBezTo>
                    <a:cubicBezTo>
                      <a:pt x="56" y="95"/>
                      <a:pt x="55" y="96"/>
                      <a:pt x="54" y="96"/>
                    </a:cubicBezTo>
                    <a:close/>
                    <a:moveTo>
                      <a:pt x="44" y="92"/>
                    </a:moveTo>
                    <a:cubicBezTo>
                      <a:pt x="52" y="92"/>
                      <a:pt x="52" y="92"/>
                      <a:pt x="52" y="92"/>
                    </a:cubicBezTo>
                    <a:cubicBezTo>
                      <a:pt x="52" y="81"/>
                      <a:pt x="52" y="81"/>
                      <a:pt x="52" y="81"/>
                    </a:cubicBezTo>
                    <a:cubicBezTo>
                      <a:pt x="52" y="80"/>
                      <a:pt x="53" y="79"/>
                      <a:pt x="54" y="79"/>
                    </a:cubicBezTo>
                    <a:cubicBezTo>
                      <a:pt x="56" y="79"/>
                      <a:pt x="62" y="77"/>
                      <a:pt x="65" y="75"/>
                    </a:cubicBezTo>
                    <a:cubicBezTo>
                      <a:pt x="65" y="75"/>
                      <a:pt x="66" y="75"/>
                      <a:pt x="67" y="76"/>
                    </a:cubicBezTo>
                    <a:cubicBezTo>
                      <a:pt x="75" y="83"/>
                      <a:pt x="75" y="83"/>
                      <a:pt x="75" y="83"/>
                    </a:cubicBezTo>
                    <a:cubicBezTo>
                      <a:pt x="83" y="75"/>
                      <a:pt x="83" y="75"/>
                      <a:pt x="83" y="75"/>
                    </a:cubicBezTo>
                    <a:cubicBezTo>
                      <a:pt x="76" y="67"/>
                      <a:pt x="76" y="67"/>
                      <a:pt x="76" y="67"/>
                    </a:cubicBezTo>
                    <a:cubicBezTo>
                      <a:pt x="75" y="66"/>
                      <a:pt x="75" y="65"/>
                      <a:pt x="75" y="65"/>
                    </a:cubicBezTo>
                    <a:cubicBezTo>
                      <a:pt x="77" y="62"/>
                      <a:pt x="79" y="56"/>
                      <a:pt x="79" y="54"/>
                    </a:cubicBezTo>
                    <a:cubicBezTo>
                      <a:pt x="79" y="53"/>
                      <a:pt x="80" y="52"/>
                      <a:pt x="81" y="52"/>
                    </a:cubicBezTo>
                    <a:cubicBezTo>
                      <a:pt x="92" y="52"/>
                      <a:pt x="92" y="52"/>
                      <a:pt x="92" y="52"/>
                    </a:cubicBezTo>
                    <a:cubicBezTo>
                      <a:pt x="92" y="44"/>
                      <a:pt x="92" y="44"/>
                      <a:pt x="92" y="44"/>
                    </a:cubicBezTo>
                    <a:cubicBezTo>
                      <a:pt x="81" y="44"/>
                      <a:pt x="81" y="44"/>
                      <a:pt x="81" y="44"/>
                    </a:cubicBezTo>
                    <a:cubicBezTo>
                      <a:pt x="80" y="44"/>
                      <a:pt x="79" y="43"/>
                      <a:pt x="79" y="42"/>
                    </a:cubicBezTo>
                    <a:cubicBezTo>
                      <a:pt x="79" y="40"/>
                      <a:pt x="77" y="34"/>
                      <a:pt x="75" y="31"/>
                    </a:cubicBezTo>
                    <a:cubicBezTo>
                      <a:pt x="75" y="31"/>
                      <a:pt x="75" y="30"/>
                      <a:pt x="76" y="29"/>
                    </a:cubicBezTo>
                    <a:cubicBezTo>
                      <a:pt x="83" y="21"/>
                      <a:pt x="83" y="21"/>
                      <a:pt x="83" y="21"/>
                    </a:cubicBezTo>
                    <a:cubicBezTo>
                      <a:pt x="75" y="13"/>
                      <a:pt x="75" y="13"/>
                      <a:pt x="75" y="13"/>
                    </a:cubicBezTo>
                    <a:cubicBezTo>
                      <a:pt x="67" y="20"/>
                      <a:pt x="67" y="20"/>
                      <a:pt x="67" y="20"/>
                    </a:cubicBezTo>
                    <a:cubicBezTo>
                      <a:pt x="66" y="21"/>
                      <a:pt x="65" y="21"/>
                      <a:pt x="65" y="21"/>
                    </a:cubicBezTo>
                    <a:cubicBezTo>
                      <a:pt x="62" y="19"/>
                      <a:pt x="57" y="18"/>
                      <a:pt x="54" y="17"/>
                    </a:cubicBezTo>
                    <a:cubicBezTo>
                      <a:pt x="53" y="17"/>
                      <a:pt x="52" y="16"/>
                      <a:pt x="52" y="15"/>
                    </a:cubicBezTo>
                    <a:cubicBezTo>
                      <a:pt x="52" y="4"/>
                      <a:pt x="52" y="4"/>
                      <a:pt x="52" y="4"/>
                    </a:cubicBezTo>
                    <a:cubicBezTo>
                      <a:pt x="44" y="4"/>
                      <a:pt x="44" y="4"/>
                      <a:pt x="44" y="4"/>
                    </a:cubicBezTo>
                    <a:cubicBezTo>
                      <a:pt x="44" y="15"/>
                      <a:pt x="44" y="15"/>
                      <a:pt x="44" y="15"/>
                    </a:cubicBezTo>
                    <a:cubicBezTo>
                      <a:pt x="44" y="16"/>
                      <a:pt x="43" y="17"/>
                      <a:pt x="42" y="17"/>
                    </a:cubicBezTo>
                    <a:cubicBezTo>
                      <a:pt x="40" y="17"/>
                      <a:pt x="34" y="19"/>
                      <a:pt x="31" y="21"/>
                    </a:cubicBezTo>
                    <a:cubicBezTo>
                      <a:pt x="31" y="21"/>
                      <a:pt x="30" y="21"/>
                      <a:pt x="29" y="20"/>
                    </a:cubicBezTo>
                    <a:cubicBezTo>
                      <a:pt x="21" y="13"/>
                      <a:pt x="21" y="13"/>
                      <a:pt x="21" y="13"/>
                    </a:cubicBezTo>
                    <a:cubicBezTo>
                      <a:pt x="13" y="21"/>
                      <a:pt x="13" y="21"/>
                      <a:pt x="13" y="21"/>
                    </a:cubicBezTo>
                    <a:cubicBezTo>
                      <a:pt x="20" y="29"/>
                      <a:pt x="20" y="29"/>
                      <a:pt x="20" y="29"/>
                    </a:cubicBezTo>
                    <a:cubicBezTo>
                      <a:pt x="21" y="30"/>
                      <a:pt x="21" y="31"/>
                      <a:pt x="21" y="31"/>
                    </a:cubicBezTo>
                    <a:cubicBezTo>
                      <a:pt x="19" y="34"/>
                      <a:pt x="17" y="40"/>
                      <a:pt x="17" y="42"/>
                    </a:cubicBezTo>
                    <a:cubicBezTo>
                      <a:pt x="17" y="43"/>
                      <a:pt x="16" y="44"/>
                      <a:pt x="15" y="44"/>
                    </a:cubicBezTo>
                    <a:cubicBezTo>
                      <a:pt x="4" y="44"/>
                      <a:pt x="4" y="44"/>
                      <a:pt x="4" y="44"/>
                    </a:cubicBezTo>
                    <a:cubicBezTo>
                      <a:pt x="4" y="52"/>
                      <a:pt x="4" y="52"/>
                      <a:pt x="4" y="52"/>
                    </a:cubicBezTo>
                    <a:cubicBezTo>
                      <a:pt x="15" y="52"/>
                      <a:pt x="15" y="52"/>
                      <a:pt x="15" y="52"/>
                    </a:cubicBezTo>
                    <a:cubicBezTo>
                      <a:pt x="16" y="52"/>
                      <a:pt x="17" y="53"/>
                      <a:pt x="17" y="54"/>
                    </a:cubicBezTo>
                    <a:cubicBezTo>
                      <a:pt x="17" y="56"/>
                      <a:pt x="19" y="62"/>
                      <a:pt x="21" y="65"/>
                    </a:cubicBezTo>
                    <a:cubicBezTo>
                      <a:pt x="21" y="65"/>
                      <a:pt x="21" y="66"/>
                      <a:pt x="20" y="67"/>
                    </a:cubicBezTo>
                    <a:cubicBezTo>
                      <a:pt x="13" y="75"/>
                      <a:pt x="13" y="75"/>
                      <a:pt x="13" y="75"/>
                    </a:cubicBezTo>
                    <a:cubicBezTo>
                      <a:pt x="21" y="83"/>
                      <a:pt x="21" y="83"/>
                      <a:pt x="21" y="83"/>
                    </a:cubicBezTo>
                    <a:cubicBezTo>
                      <a:pt x="29" y="76"/>
                      <a:pt x="29" y="76"/>
                      <a:pt x="29" y="76"/>
                    </a:cubicBezTo>
                    <a:cubicBezTo>
                      <a:pt x="30" y="75"/>
                      <a:pt x="31" y="75"/>
                      <a:pt x="31" y="75"/>
                    </a:cubicBezTo>
                    <a:cubicBezTo>
                      <a:pt x="34" y="77"/>
                      <a:pt x="40" y="79"/>
                      <a:pt x="42" y="79"/>
                    </a:cubicBezTo>
                    <a:cubicBezTo>
                      <a:pt x="43" y="79"/>
                      <a:pt x="44" y="80"/>
                      <a:pt x="44" y="81"/>
                    </a:cubicBezTo>
                    <a:lnTo>
                      <a:pt x="4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204E6BB4-0409-E079-2079-FAE4A9E09982}"/>
                  </a:ext>
                </a:extLst>
              </p:cNvPr>
              <p:cNvSpPr>
                <a:spLocks noEditPoints="1"/>
              </p:cNvSpPr>
              <p:nvPr/>
            </p:nvSpPr>
            <p:spPr bwMode="auto">
              <a:xfrm>
                <a:off x="1908175" y="1898650"/>
                <a:ext cx="155575" cy="15398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4 h 40"/>
                  <a:gd name="T12" fmla="*/ 4 w 40"/>
                  <a:gd name="T13" fmla="*/ 20 h 40"/>
                  <a:gd name="T14" fmla="*/ 20 w 40"/>
                  <a:gd name="T15" fmla="*/ 36 h 40"/>
                  <a:gd name="T16" fmla="*/ 36 w 40"/>
                  <a:gd name="T17" fmla="*/ 20 h 40"/>
                  <a:gd name="T18" fmla="*/ 20 w 40"/>
                  <a:gd name="T19"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5" name="TextBox 144">
              <a:extLst>
                <a:ext uri="{FF2B5EF4-FFF2-40B4-BE49-F238E27FC236}">
                  <a16:creationId xmlns:a16="http://schemas.microsoft.com/office/drawing/2014/main" id="{8180BF2C-B29B-3A15-1D3C-F5CBB69F6A38}"/>
                </a:ext>
              </a:extLst>
            </p:cNvPr>
            <p:cNvSpPr txBox="1"/>
            <p:nvPr/>
          </p:nvSpPr>
          <p:spPr>
            <a:xfrm>
              <a:off x="9661049" y="2391688"/>
              <a:ext cx="768509" cy="169277"/>
            </a:xfrm>
            <a:prstGeom prst="rect">
              <a:avLst/>
            </a:prstGeom>
            <a:noFill/>
            <a:ln w="6350">
              <a:noFill/>
              <a:prstDash val="dash"/>
            </a:ln>
          </p:spPr>
          <p:txBody>
            <a:bodyPr wrap="square" lIns="0" tIns="0" rIns="0" bIns="0" rtlCol="0">
              <a:spAutoFit/>
            </a:bodyPr>
            <a:lstStyle/>
            <a:p>
              <a:r>
                <a:rPr lang="en-US" sz="1100" b="1" dirty="0">
                  <a:solidFill>
                    <a:srgbClr val="5B8788"/>
                  </a:solidFill>
                </a:rPr>
                <a:t>CyberPay</a:t>
              </a:r>
            </a:p>
          </p:txBody>
        </p:sp>
        <p:sp>
          <p:nvSpPr>
            <p:cNvPr id="147" name="TextBox 146">
              <a:extLst>
                <a:ext uri="{FF2B5EF4-FFF2-40B4-BE49-F238E27FC236}">
                  <a16:creationId xmlns:a16="http://schemas.microsoft.com/office/drawing/2014/main" id="{CE7E4D65-7E53-37A9-CEDB-12E943ED6E63}"/>
                </a:ext>
              </a:extLst>
            </p:cNvPr>
            <p:cNvSpPr txBox="1"/>
            <p:nvPr/>
          </p:nvSpPr>
          <p:spPr>
            <a:xfrm>
              <a:off x="9661049" y="1546494"/>
              <a:ext cx="768509" cy="169277"/>
            </a:xfrm>
            <a:prstGeom prst="rect">
              <a:avLst/>
            </a:prstGeom>
            <a:noFill/>
            <a:ln w="6350">
              <a:noFill/>
              <a:prstDash val="dash"/>
            </a:ln>
          </p:spPr>
          <p:txBody>
            <a:bodyPr wrap="square" lIns="0" tIns="0" rIns="0" bIns="0" rtlCol="0">
              <a:spAutoFit/>
            </a:bodyPr>
            <a:lstStyle/>
            <a:p>
              <a:r>
                <a:rPr lang="en-US" sz="1100" b="1" dirty="0">
                  <a:solidFill>
                    <a:srgbClr val="36D8DA"/>
                  </a:solidFill>
                </a:rPr>
                <a:t>CyberCloud</a:t>
              </a:r>
            </a:p>
          </p:txBody>
        </p:sp>
        <p:sp>
          <p:nvSpPr>
            <p:cNvPr id="149" name="TextBox 148">
              <a:extLst>
                <a:ext uri="{FF2B5EF4-FFF2-40B4-BE49-F238E27FC236}">
                  <a16:creationId xmlns:a16="http://schemas.microsoft.com/office/drawing/2014/main" id="{8DF2117F-05CC-F328-12C1-979AD6C27A6D}"/>
                </a:ext>
              </a:extLst>
            </p:cNvPr>
            <p:cNvSpPr txBox="1"/>
            <p:nvPr/>
          </p:nvSpPr>
          <p:spPr>
            <a:xfrm>
              <a:off x="9661049" y="1022049"/>
              <a:ext cx="2372929" cy="169277"/>
            </a:xfrm>
            <a:prstGeom prst="rect">
              <a:avLst/>
            </a:prstGeom>
            <a:noFill/>
            <a:ln w="6350">
              <a:noFill/>
              <a:prstDash val="dash"/>
            </a:ln>
          </p:spPr>
          <p:txBody>
            <a:bodyPr wrap="square" lIns="0" tIns="0" rIns="0" bIns="0" rtlCol="0">
              <a:spAutoFit/>
            </a:bodyPr>
            <a:lstStyle/>
            <a:p>
              <a:r>
                <a:rPr lang="en-US" sz="1100" b="1" i="1" dirty="0">
                  <a:solidFill>
                    <a:srgbClr val="AFE92C"/>
                  </a:solidFill>
                </a:rPr>
                <a:t>CyberSpace DataWarehouse &amp; Analytics</a:t>
              </a:r>
            </a:p>
          </p:txBody>
        </p:sp>
        <p:pic>
          <p:nvPicPr>
            <p:cNvPr id="2" name="Picture 1">
              <a:extLst>
                <a:ext uri="{FF2B5EF4-FFF2-40B4-BE49-F238E27FC236}">
                  <a16:creationId xmlns:a16="http://schemas.microsoft.com/office/drawing/2014/main" id="{DC538778-4E72-3F00-DABA-31E60E6F8B34}"/>
                </a:ext>
              </a:extLst>
            </p:cNvPr>
            <p:cNvPicPr>
              <a:picLocks noChangeAspect="1"/>
            </p:cNvPicPr>
            <p:nvPr/>
          </p:nvPicPr>
          <p:blipFill>
            <a:blip r:embed="rId3"/>
            <a:srcRect t="16174" b="16174"/>
            <a:stretch/>
          </p:blipFill>
          <p:spPr>
            <a:xfrm>
              <a:off x="6683147" y="2880668"/>
              <a:ext cx="1748117" cy="1182637"/>
            </a:xfrm>
            <a:prstGeom prst="rect">
              <a:avLst/>
            </a:prstGeom>
          </p:spPr>
        </p:pic>
      </p:grpSp>
      <p:pic>
        <p:nvPicPr>
          <p:cNvPr id="5" name="Picture 4">
            <a:extLst>
              <a:ext uri="{FF2B5EF4-FFF2-40B4-BE49-F238E27FC236}">
                <a16:creationId xmlns:a16="http://schemas.microsoft.com/office/drawing/2014/main" id="{957C7BF1-0C99-44B8-1517-A4FD7CAF7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84" y="1845560"/>
            <a:ext cx="892507" cy="892507"/>
          </a:xfrm>
          <a:prstGeom prst="rect">
            <a:avLst/>
          </a:prstGeom>
        </p:spPr>
      </p:pic>
    </p:spTree>
    <p:extLst>
      <p:ext uri="{BB962C8B-B14F-4D97-AF65-F5344CB8AC3E}">
        <p14:creationId xmlns:p14="http://schemas.microsoft.com/office/powerpoint/2010/main" val="343249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8FB"/>
        </a:solidFill>
        <a:effectLst/>
      </p:bgPr>
    </p:bg>
    <p:spTree>
      <p:nvGrpSpPr>
        <p:cNvPr id="1" name="Shape 241">
          <a:extLst>
            <a:ext uri="{FF2B5EF4-FFF2-40B4-BE49-F238E27FC236}">
              <a16:creationId xmlns:a16="http://schemas.microsoft.com/office/drawing/2014/main" id="{025AA85D-A22B-3974-A592-FD6F595E3A24}"/>
            </a:ext>
          </a:extLst>
        </p:cNvPr>
        <p:cNvGrpSpPr/>
        <p:nvPr/>
      </p:nvGrpSpPr>
      <p:grpSpPr>
        <a:xfrm>
          <a:off x="0" y="0"/>
          <a:ext cx="0" cy="0"/>
          <a:chOff x="0" y="0"/>
          <a:chExt cx="0" cy="0"/>
        </a:xfrm>
      </p:grpSpPr>
      <p:sp>
        <p:nvSpPr>
          <p:cNvPr id="202" name="Title 1">
            <a:extLst>
              <a:ext uri="{FF2B5EF4-FFF2-40B4-BE49-F238E27FC236}">
                <a16:creationId xmlns:a16="http://schemas.microsoft.com/office/drawing/2014/main" id="{A97641F8-D553-2A2A-4F3E-596DA4DF687D}"/>
              </a:ext>
            </a:extLst>
          </p:cNvPr>
          <p:cNvSpPr txBox="1">
            <a:spLocks/>
          </p:cNvSpPr>
          <p:nvPr/>
        </p:nvSpPr>
        <p:spPr>
          <a:xfrm>
            <a:off x="3659225" y="104309"/>
            <a:ext cx="5257800" cy="662781"/>
          </a:xfrm>
          <a:prstGeom prst="rect">
            <a:avLst/>
          </a:prstGeom>
        </p:spPr>
        <p:txBody>
          <a:bodyPr vert="horz" lIns="60960" tIns="30480" rIns="60960" bIns="3048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609585">
              <a:defRPr/>
            </a:pPr>
            <a:r>
              <a:rPr lang="en-US" sz="2933" dirty="0">
                <a:solidFill>
                  <a:sysClr val="windowText" lastClr="000000"/>
                </a:solidFill>
                <a:latin typeface="Calibri"/>
                <a:sym typeface="Arial"/>
              </a:rPr>
              <a:t>Data Warehouse Architecture (Overview)</a:t>
            </a:r>
          </a:p>
        </p:txBody>
      </p:sp>
      <p:sp>
        <p:nvSpPr>
          <p:cNvPr id="239" name="Rectangle 238">
            <a:extLst>
              <a:ext uri="{FF2B5EF4-FFF2-40B4-BE49-F238E27FC236}">
                <a16:creationId xmlns:a16="http://schemas.microsoft.com/office/drawing/2014/main" id="{607347A3-49FE-C157-00AF-3DC86C2357EE}"/>
              </a:ext>
            </a:extLst>
          </p:cNvPr>
          <p:cNvSpPr/>
          <p:nvPr/>
        </p:nvSpPr>
        <p:spPr>
          <a:xfrm>
            <a:off x="10228677" y="1444105"/>
            <a:ext cx="1611985" cy="4919474"/>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900">
              <a:solidFill>
                <a:prstClr val="white"/>
              </a:solidFill>
              <a:latin typeface="Calibri"/>
              <a:cs typeface="Arial"/>
              <a:sym typeface="Arial"/>
            </a:endParaRPr>
          </a:p>
        </p:txBody>
      </p:sp>
      <p:sp>
        <p:nvSpPr>
          <p:cNvPr id="240" name="Rectangle 239">
            <a:extLst>
              <a:ext uri="{FF2B5EF4-FFF2-40B4-BE49-F238E27FC236}">
                <a16:creationId xmlns:a16="http://schemas.microsoft.com/office/drawing/2014/main" id="{9BBC05BC-4567-1B58-7B0A-3367A5C47494}"/>
              </a:ext>
            </a:extLst>
          </p:cNvPr>
          <p:cNvSpPr/>
          <p:nvPr/>
        </p:nvSpPr>
        <p:spPr>
          <a:xfrm>
            <a:off x="351341" y="1469919"/>
            <a:ext cx="1528967" cy="5090538"/>
          </a:xfrm>
          <a:prstGeom prst="rect">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900">
              <a:solidFill>
                <a:prstClr val="white"/>
              </a:solidFill>
              <a:latin typeface="Calibri"/>
              <a:cs typeface="Arial"/>
              <a:sym typeface="Arial"/>
            </a:endParaRPr>
          </a:p>
        </p:txBody>
      </p:sp>
      <p:pic>
        <p:nvPicPr>
          <p:cNvPr id="241" name="Picture 240">
            <a:extLst>
              <a:ext uri="{FF2B5EF4-FFF2-40B4-BE49-F238E27FC236}">
                <a16:creationId xmlns:a16="http://schemas.microsoft.com/office/drawing/2014/main" id="{2A7AA743-9290-8CEB-66AA-F8ED7B399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V="1">
            <a:off x="713990" y="2275673"/>
            <a:ext cx="669533" cy="724564"/>
          </a:xfrm>
          <a:prstGeom prst="rect">
            <a:avLst/>
          </a:prstGeom>
        </p:spPr>
      </p:pic>
      <p:pic>
        <p:nvPicPr>
          <p:cNvPr id="243" name="Picture 242">
            <a:extLst>
              <a:ext uri="{FF2B5EF4-FFF2-40B4-BE49-F238E27FC236}">
                <a16:creationId xmlns:a16="http://schemas.microsoft.com/office/drawing/2014/main" id="{6AC484D0-6325-974C-2D22-ADF6AE954E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V="1">
            <a:off x="713990" y="3614491"/>
            <a:ext cx="669533" cy="724564"/>
          </a:xfrm>
          <a:prstGeom prst="rect">
            <a:avLst/>
          </a:prstGeom>
        </p:spPr>
      </p:pic>
      <p:sp>
        <p:nvSpPr>
          <p:cNvPr id="244" name="TextBox 243">
            <a:extLst>
              <a:ext uri="{FF2B5EF4-FFF2-40B4-BE49-F238E27FC236}">
                <a16:creationId xmlns:a16="http://schemas.microsoft.com/office/drawing/2014/main" id="{D7B8001D-D8BE-341C-94F1-215A02610027}"/>
              </a:ext>
            </a:extLst>
          </p:cNvPr>
          <p:cNvSpPr txBox="1"/>
          <p:nvPr/>
        </p:nvSpPr>
        <p:spPr>
          <a:xfrm>
            <a:off x="716775" y="3103793"/>
            <a:ext cx="663964"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CyberSpaceLTE</a:t>
            </a:r>
          </a:p>
        </p:txBody>
      </p:sp>
      <p:sp>
        <p:nvSpPr>
          <p:cNvPr id="245" name="TextBox 244">
            <a:extLst>
              <a:ext uri="{FF2B5EF4-FFF2-40B4-BE49-F238E27FC236}">
                <a16:creationId xmlns:a16="http://schemas.microsoft.com/office/drawing/2014/main" id="{DF79CFA0-114E-DF1B-2B19-F24EC4A2A895}"/>
              </a:ext>
            </a:extLst>
          </p:cNvPr>
          <p:cNvSpPr txBox="1"/>
          <p:nvPr/>
        </p:nvSpPr>
        <p:spPr>
          <a:xfrm>
            <a:off x="729484" y="4420743"/>
            <a:ext cx="553357"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CyberCloud</a:t>
            </a:r>
          </a:p>
        </p:txBody>
      </p:sp>
      <p:pic>
        <p:nvPicPr>
          <p:cNvPr id="246" name="Picture 245">
            <a:extLst>
              <a:ext uri="{FF2B5EF4-FFF2-40B4-BE49-F238E27FC236}">
                <a16:creationId xmlns:a16="http://schemas.microsoft.com/office/drawing/2014/main" id="{75B5B601-B595-0668-A665-3734F5B003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V="1">
            <a:off x="677705" y="4943997"/>
            <a:ext cx="669533" cy="724564"/>
          </a:xfrm>
          <a:prstGeom prst="rect">
            <a:avLst/>
          </a:prstGeom>
        </p:spPr>
      </p:pic>
      <p:sp>
        <p:nvSpPr>
          <p:cNvPr id="247" name="TextBox 246">
            <a:extLst>
              <a:ext uri="{FF2B5EF4-FFF2-40B4-BE49-F238E27FC236}">
                <a16:creationId xmlns:a16="http://schemas.microsoft.com/office/drawing/2014/main" id="{76952D7C-8788-E988-A9C7-E564E74D0774}"/>
              </a:ext>
            </a:extLst>
          </p:cNvPr>
          <p:cNvSpPr txBox="1"/>
          <p:nvPr/>
        </p:nvSpPr>
        <p:spPr>
          <a:xfrm>
            <a:off x="697870" y="5722003"/>
            <a:ext cx="486030"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CyberPay</a:t>
            </a:r>
          </a:p>
        </p:txBody>
      </p:sp>
      <p:pic>
        <p:nvPicPr>
          <p:cNvPr id="250" name="Picture 249">
            <a:extLst>
              <a:ext uri="{FF2B5EF4-FFF2-40B4-BE49-F238E27FC236}">
                <a16:creationId xmlns:a16="http://schemas.microsoft.com/office/drawing/2014/main" id="{B19C67F2-D618-2B98-BEEE-060CB0C38AA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3542" y="3664301"/>
            <a:ext cx="566912" cy="613508"/>
          </a:xfrm>
          <a:prstGeom prst="rect">
            <a:avLst/>
          </a:prstGeom>
        </p:spPr>
      </p:pic>
      <p:sp>
        <p:nvSpPr>
          <p:cNvPr id="251" name="TextBox 250">
            <a:extLst>
              <a:ext uri="{FF2B5EF4-FFF2-40B4-BE49-F238E27FC236}">
                <a16:creationId xmlns:a16="http://schemas.microsoft.com/office/drawing/2014/main" id="{2E1848EB-4C04-3720-3476-74EE8B8C1431}"/>
              </a:ext>
            </a:extLst>
          </p:cNvPr>
          <p:cNvSpPr txBox="1"/>
          <p:nvPr/>
        </p:nvSpPr>
        <p:spPr>
          <a:xfrm>
            <a:off x="2225050" y="4242074"/>
            <a:ext cx="292068"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ETL</a:t>
            </a:r>
          </a:p>
        </p:txBody>
      </p:sp>
      <p:pic>
        <p:nvPicPr>
          <p:cNvPr id="252" name="Picture 251">
            <a:extLst>
              <a:ext uri="{FF2B5EF4-FFF2-40B4-BE49-F238E27FC236}">
                <a16:creationId xmlns:a16="http://schemas.microsoft.com/office/drawing/2014/main" id="{F871B114-8811-A4C4-1BA8-17AF867A120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V="1">
            <a:off x="3255305" y="3293733"/>
            <a:ext cx="938843" cy="1393864"/>
          </a:xfrm>
          <a:prstGeom prst="rect">
            <a:avLst/>
          </a:prstGeom>
        </p:spPr>
      </p:pic>
      <p:sp>
        <p:nvSpPr>
          <p:cNvPr id="253" name="TextBox 252">
            <a:extLst>
              <a:ext uri="{FF2B5EF4-FFF2-40B4-BE49-F238E27FC236}">
                <a16:creationId xmlns:a16="http://schemas.microsoft.com/office/drawing/2014/main" id="{CF4744E6-0B3E-00AF-327D-D05CD57776DF}"/>
              </a:ext>
            </a:extLst>
          </p:cNvPr>
          <p:cNvSpPr txBox="1"/>
          <p:nvPr/>
        </p:nvSpPr>
        <p:spPr>
          <a:xfrm>
            <a:off x="4603607" y="4233109"/>
            <a:ext cx="292068"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ETL</a:t>
            </a:r>
          </a:p>
        </p:txBody>
      </p:sp>
      <p:sp>
        <p:nvSpPr>
          <p:cNvPr id="254" name="TextBox 253">
            <a:extLst>
              <a:ext uri="{FF2B5EF4-FFF2-40B4-BE49-F238E27FC236}">
                <a16:creationId xmlns:a16="http://schemas.microsoft.com/office/drawing/2014/main" id="{8C6DC3AF-3523-3FCD-3E8B-758D1A19F611}"/>
              </a:ext>
            </a:extLst>
          </p:cNvPr>
          <p:cNvSpPr txBox="1"/>
          <p:nvPr/>
        </p:nvSpPr>
        <p:spPr>
          <a:xfrm>
            <a:off x="3422484" y="3011460"/>
            <a:ext cx="590226"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Staging Area</a:t>
            </a:r>
          </a:p>
        </p:txBody>
      </p:sp>
      <p:pic>
        <p:nvPicPr>
          <p:cNvPr id="255" name="Picture 254">
            <a:extLst>
              <a:ext uri="{FF2B5EF4-FFF2-40B4-BE49-F238E27FC236}">
                <a16:creationId xmlns:a16="http://schemas.microsoft.com/office/drawing/2014/main" id="{D81C3CD3-DD73-82D3-BAE5-BDCA21E35D5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71498" y="3708975"/>
            <a:ext cx="531999" cy="575726"/>
          </a:xfrm>
          <a:prstGeom prst="rect">
            <a:avLst/>
          </a:prstGeom>
        </p:spPr>
      </p:pic>
      <p:pic>
        <p:nvPicPr>
          <p:cNvPr id="256" name="Picture 255">
            <a:extLst>
              <a:ext uri="{FF2B5EF4-FFF2-40B4-BE49-F238E27FC236}">
                <a16:creationId xmlns:a16="http://schemas.microsoft.com/office/drawing/2014/main" id="{59E9B8E4-94DE-E5B0-B008-775313E1CB2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V="1">
            <a:off x="5460385" y="3307063"/>
            <a:ext cx="941274" cy="1397473"/>
          </a:xfrm>
          <a:prstGeom prst="rect">
            <a:avLst/>
          </a:prstGeom>
        </p:spPr>
      </p:pic>
      <p:sp>
        <p:nvSpPr>
          <p:cNvPr id="318" name="TextBox 317">
            <a:extLst>
              <a:ext uri="{FF2B5EF4-FFF2-40B4-BE49-F238E27FC236}">
                <a16:creationId xmlns:a16="http://schemas.microsoft.com/office/drawing/2014/main" id="{61954F10-2EF0-809F-C329-F129EBA4CF64}"/>
              </a:ext>
            </a:extLst>
          </p:cNvPr>
          <p:cNvSpPr txBox="1"/>
          <p:nvPr/>
        </p:nvSpPr>
        <p:spPr>
          <a:xfrm>
            <a:off x="5564850" y="3011460"/>
            <a:ext cx="723275"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Data Warehouse</a:t>
            </a:r>
          </a:p>
        </p:txBody>
      </p:sp>
      <p:sp>
        <p:nvSpPr>
          <p:cNvPr id="319" name="Right Arrow 22">
            <a:extLst>
              <a:ext uri="{FF2B5EF4-FFF2-40B4-BE49-F238E27FC236}">
                <a16:creationId xmlns:a16="http://schemas.microsoft.com/office/drawing/2014/main" id="{F602561F-453D-6E01-83D5-329FCD137BF9}"/>
              </a:ext>
            </a:extLst>
          </p:cNvPr>
          <p:cNvSpPr/>
          <p:nvPr/>
        </p:nvSpPr>
        <p:spPr>
          <a:xfrm>
            <a:off x="1999027" y="3467881"/>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20" name="Right Arrow 23">
            <a:extLst>
              <a:ext uri="{FF2B5EF4-FFF2-40B4-BE49-F238E27FC236}">
                <a16:creationId xmlns:a16="http://schemas.microsoft.com/office/drawing/2014/main" id="{088FB2D5-BAC9-F53A-C885-416437670A35}"/>
              </a:ext>
            </a:extLst>
          </p:cNvPr>
          <p:cNvSpPr/>
          <p:nvPr/>
        </p:nvSpPr>
        <p:spPr>
          <a:xfrm>
            <a:off x="1995172" y="4387366"/>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21" name="Right Arrow 25">
            <a:extLst>
              <a:ext uri="{FF2B5EF4-FFF2-40B4-BE49-F238E27FC236}">
                <a16:creationId xmlns:a16="http://schemas.microsoft.com/office/drawing/2014/main" id="{33020AAF-878A-24C8-1AA8-637FD158B32D}"/>
              </a:ext>
            </a:extLst>
          </p:cNvPr>
          <p:cNvSpPr/>
          <p:nvPr/>
        </p:nvSpPr>
        <p:spPr>
          <a:xfrm>
            <a:off x="4361332" y="3493009"/>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22" name="Right Arrow 26">
            <a:extLst>
              <a:ext uri="{FF2B5EF4-FFF2-40B4-BE49-F238E27FC236}">
                <a16:creationId xmlns:a16="http://schemas.microsoft.com/office/drawing/2014/main" id="{CB18ABA6-170F-14CD-9871-BBE0F0FF50F8}"/>
              </a:ext>
            </a:extLst>
          </p:cNvPr>
          <p:cNvSpPr/>
          <p:nvPr/>
        </p:nvSpPr>
        <p:spPr>
          <a:xfrm>
            <a:off x="4361332" y="4387365"/>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pic>
        <p:nvPicPr>
          <p:cNvPr id="323" name="Picture 322">
            <a:extLst>
              <a:ext uri="{FF2B5EF4-FFF2-40B4-BE49-F238E27FC236}">
                <a16:creationId xmlns:a16="http://schemas.microsoft.com/office/drawing/2014/main" id="{027B320E-E2CD-B000-5C7B-8B1DEAF6089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783970" y="3673512"/>
            <a:ext cx="566912" cy="566912"/>
          </a:xfrm>
          <a:prstGeom prst="rect">
            <a:avLst/>
          </a:prstGeom>
        </p:spPr>
      </p:pic>
      <p:sp>
        <p:nvSpPr>
          <p:cNvPr id="324" name="TextBox 323">
            <a:extLst>
              <a:ext uri="{FF2B5EF4-FFF2-40B4-BE49-F238E27FC236}">
                <a16:creationId xmlns:a16="http://schemas.microsoft.com/office/drawing/2014/main" id="{6CDD47E1-FC38-5344-32F5-5FE5E8FFBE70}"/>
              </a:ext>
            </a:extLst>
          </p:cNvPr>
          <p:cNvSpPr txBox="1"/>
          <p:nvPr/>
        </p:nvSpPr>
        <p:spPr>
          <a:xfrm>
            <a:off x="6783970" y="4196373"/>
            <a:ext cx="510076"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Modelling</a:t>
            </a:r>
          </a:p>
        </p:txBody>
      </p:sp>
      <p:sp>
        <p:nvSpPr>
          <p:cNvPr id="325" name="Right Arrow 29">
            <a:extLst>
              <a:ext uri="{FF2B5EF4-FFF2-40B4-BE49-F238E27FC236}">
                <a16:creationId xmlns:a16="http://schemas.microsoft.com/office/drawing/2014/main" id="{BC600318-F6B8-4C35-5009-947E8A739A5F}"/>
              </a:ext>
            </a:extLst>
          </p:cNvPr>
          <p:cNvSpPr/>
          <p:nvPr/>
        </p:nvSpPr>
        <p:spPr>
          <a:xfrm>
            <a:off x="6633247" y="3453794"/>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26" name="Right Arrow 30">
            <a:extLst>
              <a:ext uri="{FF2B5EF4-FFF2-40B4-BE49-F238E27FC236}">
                <a16:creationId xmlns:a16="http://schemas.microsoft.com/office/drawing/2014/main" id="{6D7B5756-D58C-84A3-4554-D437688C47DC}"/>
              </a:ext>
            </a:extLst>
          </p:cNvPr>
          <p:cNvSpPr/>
          <p:nvPr/>
        </p:nvSpPr>
        <p:spPr>
          <a:xfrm>
            <a:off x="6632387" y="4387365"/>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27" name="TextBox 326">
            <a:extLst>
              <a:ext uri="{FF2B5EF4-FFF2-40B4-BE49-F238E27FC236}">
                <a16:creationId xmlns:a16="http://schemas.microsoft.com/office/drawing/2014/main" id="{28A16D0D-05DF-04C7-F077-3D3375F65516}"/>
              </a:ext>
            </a:extLst>
          </p:cNvPr>
          <p:cNvSpPr txBox="1"/>
          <p:nvPr/>
        </p:nvSpPr>
        <p:spPr>
          <a:xfrm>
            <a:off x="677776" y="1483987"/>
            <a:ext cx="843164" cy="222043"/>
          </a:xfrm>
          <a:prstGeom prst="rect">
            <a:avLst/>
          </a:prstGeom>
          <a:noFill/>
        </p:spPr>
        <p:txBody>
          <a:bodyPr wrap="square" rtlCol="0">
            <a:spAutoFit/>
          </a:bodyPr>
          <a:lstStyle/>
          <a:p>
            <a:pPr defTabSz="609585">
              <a:defRPr/>
            </a:pPr>
            <a:r>
              <a:rPr lang="en-US" sz="800" b="1" dirty="0">
                <a:solidFill>
                  <a:prstClr val="black"/>
                </a:solidFill>
                <a:latin typeface="Calibri"/>
                <a:cs typeface="Arial"/>
                <a:sym typeface="Arial"/>
              </a:rPr>
              <a:t>Source Systems</a:t>
            </a:r>
          </a:p>
        </p:txBody>
      </p:sp>
      <p:pic>
        <p:nvPicPr>
          <p:cNvPr id="328" name="Picture 327">
            <a:extLst>
              <a:ext uri="{FF2B5EF4-FFF2-40B4-BE49-F238E27FC236}">
                <a16:creationId xmlns:a16="http://schemas.microsoft.com/office/drawing/2014/main" id="{373587AF-DC60-256B-BF50-6B167EB23AC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445753" y="2949000"/>
            <a:ext cx="1970416" cy="2132371"/>
          </a:xfrm>
          <a:prstGeom prst="rect">
            <a:avLst/>
          </a:prstGeom>
        </p:spPr>
      </p:pic>
      <p:pic>
        <p:nvPicPr>
          <p:cNvPr id="329" name="Picture 328">
            <a:extLst>
              <a:ext uri="{FF2B5EF4-FFF2-40B4-BE49-F238E27FC236}">
                <a16:creationId xmlns:a16="http://schemas.microsoft.com/office/drawing/2014/main" id="{2C265725-A4EC-98E8-E208-2C4C137AFDE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0767090" y="2393312"/>
            <a:ext cx="721850" cy="789491"/>
          </a:xfrm>
          <a:prstGeom prst="rect">
            <a:avLst/>
          </a:prstGeom>
        </p:spPr>
      </p:pic>
      <p:pic>
        <p:nvPicPr>
          <p:cNvPr id="330" name="Picture 329">
            <a:extLst>
              <a:ext uri="{FF2B5EF4-FFF2-40B4-BE49-F238E27FC236}">
                <a16:creationId xmlns:a16="http://schemas.microsoft.com/office/drawing/2014/main" id="{FE80C337-689F-23C9-ABE3-040651D58E0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670205" y="3564887"/>
            <a:ext cx="864692" cy="935764"/>
          </a:xfrm>
          <a:prstGeom prst="rect">
            <a:avLst/>
          </a:prstGeom>
        </p:spPr>
      </p:pic>
      <p:pic>
        <p:nvPicPr>
          <p:cNvPr id="331" name="Picture 330">
            <a:extLst>
              <a:ext uri="{FF2B5EF4-FFF2-40B4-BE49-F238E27FC236}">
                <a16:creationId xmlns:a16="http://schemas.microsoft.com/office/drawing/2014/main" id="{35392F39-17F7-DAA0-6F27-650DBC287CFB}"/>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10616033" y="4841847"/>
            <a:ext cx="983948" cy="1064822"/>
          </a:xfrm>
          <a:prstGeom prst="rect">
            <a:avLst/>
          </a:prstGeom>
        </p:spPr>
      </p:pic>
      <p:sp>
        <p:nvSpPr>
          <p:cNvPr id="332" name="Right Arrow 38">
            <a:extLst>
              <a:ext uri="{FF2B5EF4-FFF2-40B4-BE49-F238E27FC236}">
                <a16:creationId xmlns:a16="http://schemas.microsoft.com/office/drawing/2014/main" id="{309CF7DC-3A4C-B089-5C9E-8A718114CBB8}"/>
              </a:ext>
            </a:extLst>
          </p:cNvPr>
          <p:cNvSpPr/>
          <p:nvPr/>
        </p:nvSpPr>
        <p:spPr>
          <a:xfrm>
            <a:off x="9324690" y="3832853"/>
            <a:ext cx="872240" cy="182333"/>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33" name="TextBox 332">
            <a:extLst>
              <a:ext uri="{FF2B5EF4-FFF2-40B4-BE49-F238E27FC236}">
                <a16:creationId xmlns:a16="http://schemas.microsoft.com/office/drawing/2014/main" id="{ACF8A0DB-3492-78FD-472F-C5D520A0176A}"/>
              </a:ext>
            </a:extLst>
          </p:cNvPr>
          <p:cNvSpPr txBox="1"/>
          <p:nvPr/>
        </p:nvSpPr>
        <p:spPr>
          <a:xfrm>
            <a:off x="8067791" y="2727833"/>
            <a:ext cx="813043"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OLAP Cube / Model</a:t>
            </a:r>
          </a:p>
        </p:txBody>
      </p:sp>
      <p:sp>
        <p:nvSpPr>
          <p:cNvPr id="334" name="TextBox 333">
            <a:extLst>
              <a:ext uri="{FF2B5EF4-FFF2-40B4-BE49-F238E27FC236}">
                <a16:creationId xmlns:a16="http://schemas.microsoft.com/office/drawing/2014/main" id="{86D6E31E-0ECC-62F4-A8A2-A9729A018B51}"/>
              </a:ext>
            </a:extLst>
          </p:cNvPr>
          <p:cNvSpPr txBox="1"/>
          <p:nvPr/>
        </p:nvSpPr>
        <p:spPr>
          <a:xfrm>
            <a:off x="10311695" y="1444105"/>
            <a:ext cx="1458195" cy="461665"/>
          </a:xfrm>
          <a:prstGeom prst="rect">
            <a:avLst/>
          </a:prstGeom>
          <a:noFill/>
        </p:spPr>
        <p:txBody>
          <a:bodyPr wrap="square" rtlCol="0">
            <a:spAutoFit/>
          </a:bodyPr>
          <a:lstStyle/>
          <a:p>
            <a:pPr algn="ctr" defTabSz="609585">
              <a:defRPr/>
            </a:pPr>
            <a:r>
              <a:rPr lang="en-US" sz="800" b="1" dirty="0">
                <a:solidFill>
                  <a:prstClr val="black"/>
                </a:solidFill>
                <a:latin typeface="Calibri"/>
                <a:cs typeface="Arial"/>
                <a:sym typeface="Arial"/>
              </a:rPr>
              <a:t>Reports</a:t>
            </a:r>
          </a:p>
          <a:p>
            <a:pPr algn="ctr" defTabSz="609585">
              <a:defRPr/>
            </a:pPr>
            <a:r>
              <a:rPr lang="en-US" sz="800" b="1" dirty="0">
                <a:solidFill>
                  <a:prstClr val="black"/>
                </a:solidFill>
                <a:latin typeface="Calibri"/>
                <a:cs typeface="Arial"/>
                <a:sym typeface="Arial"/>
              </a:rPr>
              <a:t>and </a:t>
            </a:r>
            <a:br>
              <a:rPr lang="en-US" sz="800" b="1" dirty="0">
                <a:solidFill>
                  <a:prstClr val="black"/>
                </a:solidFill>
                <a:latin typeface="Calibri"/>
                <a:cs typeface="Arial"/>
                <a:sym typeface="Arial"/>
              </a:rPr>
            </a:br>
            <a:r>
              <a:rPr lang="en-US" sz="800" b="1" dirty="0">
                <a:solidFill>
                  <a:prstClr val="black"/>
                </a:solidFill>
                <a:latin typeface="Calibri"/>
                <a:cs typeface="Arial"/>
                <a:sym typeface="Arial"/>
              </a:rPr>
              <a:t>Visualization</a:t>
            </a:r>
          </a:p>
        </p:txBody>
      </p:sp>
      <p:sp>
        <p:nvSpPr>
          <p:cNvPr id="2" name="TextBox 1">
            <a:extLst>
              <a:ext uri="{FF2B5EF4-FFF2-40B4-BE49-F238E27FC236}">
                <a16:creationId xmlns:a16="http://schemas.microsoft.com/office/drawing/2014/main" id="{164AC5C1-9AA2-17BF-AB60-BF331470F058}"/>
              </a:ext>
            </a:extLst>
          </p:cNvPr>
          <p:cNvSpPr txBox="1"/>
          <p:nvPr/>
        </p:nvSpPr>
        <p:spPr>
          <a:xfrm>
            <a:off x="5635072" y="5276213"/>
            <a:ext cx="545342" cy="184666"/>
          </a:xfrm>
          <a:prstGeom prst="rect">
            <a:avLst/>
          </a:prstGeom>
          <a:noFill/>
        </p:spPr>
        <p:txBody>
          <a:bodyPr wrap="none" rtlCol="0">
            <a:spAutoFit/>
          </a:bodyPr>
          <a:lstStyle/>
          <a:p>
            <a:pPr defTabSz="609585">
              <a:defRPr/>
            </a:pPr>
            <a:r>
              <a:rPr lang="en-US" sz="600" b="1" dirty="0">
                <a:solidFill>
                  <a:prstClr val="black"/>
                </a:solidFill>
                <a:latin typeface="Calibri"/>
                <a:cs typeface="Arial"/>
                <a:sym typeface="Arial"/>
              </a:rPr>
              <a:t>Data Marts</a:t>
            </a:r>
          </a:p>
        </p:txBody>
      </p:sp>
      <p:pic>
        <p:nvPicPr>
          <p:cNvPr id="3" name="Picture 2">
            <a:extLst>
              <a:ext uri="{FF2B5EF4-FFF2-40B4-BE49-F238E27FC236}">
                <a16:creationId xmlns:a16="http://schemas.microsoft.com/office/drawing/2014/main" id="{EE13D5B6-8134-E1DC-C621-732E1B30818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V="1">
            <a:off x="5203672" y="4495146"/>
            <a:ext cx="428007" cy="635445"/>
          </a:xfrm>
          <a:prstGeom prst="rect">
            <a:avLst/>
          </a:prstGeom>
        </p:spPr>
      </p:pic>
      <p:pic>
        <p:nvPicPr>
          <p:cNvPr id="5" name="Picture 4">
            <a:extLst>
              <a:ext uri="{FF2B5EF4-FFF2-40B4-BE49-F238E27FC236}">
                <a16:creationId xmlns:a16="http://schemas.microsoft.com/office/drawing/2014/main" id="{81C61D66-3700-A0F0-37B6-5EED8772D80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V="1">
            <a:off x="5714352" y="4648813"/>
            <a:ext cx="428007" cy="635445"/>
          </a:xfrm>
          <a:prstGeom prst="rect">
            <a:avLst/>
          </a:prstGeom>
        </p:spPr>
      </p:pic>
      <p:pic>
        <p:nvPicPr>
          <p:cNvPr id="6" name="Picture 5">
            <a:extLst>
              <a:ext uri="{FF2B5EF4-FFF2-40B4-BE49-F238E27FC236}">
                <a16:creationId xmlns:a16="http://schemas.microsoft.com/office/drawing/2014/main" id="{D0F194DB-1392-6508-1FA3-6D25AA7C29F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V="1">
            <a:off x="6243494" y="4482930"/>
            <a:ext cx="428007" cy="635445"/>
          </a:xfrm>
          <a:prstGeom prst="rect">
            <a:avLst/>
          </a:prstGeom>
        </p:spPr>
      </p:pic>
    </p:spTree>
    <p:extLst>
      <p:ext uri="{BB962C8B-B14F-4D97-AF65-F5344CB8AC3E}">
        <p14:creationId xmlns:p14="http://schemas.microsoft.com/office/powerpoint/2010/main" val="23055583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a:extLst>
            <a:ext uri="{FF2B5EF4-FFF2-40B4-BE49-F238E27FC236}">
              <a16:creationId xmlns:a16="http://schemas.microsoft.com/office/drawing/2014/main" id="{A6054B30-FC02-C295-167D-0F336B2C3042}"/>
            </a:ext>
          </a:extLst>
        </p:cNvPr>
        <p:cNvGrpSpPr/>
        <p:nvPr/>
      </p:nvGrpSpPr>
      <p:grpSpPr>
        <a:xfrm>
          <a:off x="0" y="0"/>
          <a:ext cx="0" cy="0"/>
          <a:chOff x="0" y="0"/>
          <a:chExt cx="0" cy="0"/>
        </a:xfrm>
      </p:grpSpPr>
      <p:sp>
        <p:nvSpPr>
          <p:cNvPr id="242" name="Google Shape;242;p25">
            <a:extLst>
              <a:ext uri="{FF2B5EF4-FFF2-40B4-BE49-F238E27FC236}">
                <a16:creationId xmlns:a16="http://schemas.microsoft.com/office/drawing/2014/main" id="{109AD7E6-48BD-B7A5-C328-3E0B8CBC161F}"/>
              </a:ext>
            </a:extLst>
          </p:cNvPr>
          <p:cNvSpPr/>
          <p:nvPr/>
        </p:nvSpPr>
        <p:spPr>
          <a:xfrm rot="-4257149" flipH="1">
            <a:off x="9423736" y="-4022562"/>
            <a:ext cx="3090453" cy="6639647"/>
          </a:xfrm>
          <a:custGeom>
            <a:avLst/>
            <a:gdLst/>
            <a:ahLst/>
            <a:cxnLst/>
            <a:rect l="l" t="t" r="r" b="b"/>
            <a:pathLst>
              <a:path w="4635680" h="9959469" extrusionOk="0">
                <a:moveTo>
                  <a:pt x="4635681" y="0"/>
                </a:moveTo>
                <a:lnTo>
                  <a:pt x="0" y="0"/>
                </a:lnTo>
                <a:lnTo>
                  <a:pt x="0" y="9959469"/>
                </a:lnTo>
                <a:lnTo>
                  <a:pt x="4635681" y="9959469"/>
                </a:lnTo>
                <a:lnTo>
                  <a:pt x="4635681" y="0"/>
                </a:lnTo>
                <a:close/>
              </a:path>
            </a:pathLst>
          </a:custGeom>
          <a:blipFill rotWithShape="1">
            <a:blip r:embed="rId3">
              <a:alphaModFix amt="30000"/>
            </a:blip>
            <a:stretch>
              <a:fillRect/>
            </a:stretch>
          </a:blipFill>
          <a:ln>
            <a:noFill/>
          </a:ln>
        </p:spPr>
        <p:txBody>
          <a:bodyPr spcFirstLastPara="1" wrap="square" lIns="60951" tIns="30467" rIns="60951" bIns="30467" anchor="t" anchorCtr="0">
            <a:noAutofit/>
          </a:bodyPr>
          <a:lstStyle/>
          <a:p>
            <a:pPr defTabSz="1219170">
              <a:buClr>
                <a:srgbClr val="000000"/>
              </a:buClr>
            </a:pPr>
            <a:endParaRPr sz="1200" kern="0">
              <a:solidFill>
                <a:srgbClr val="000000"/>
              </a:solidFill>
              <a:latin typeface="Calibri"/>
              <a:ea typeface="Calibri"/>
              <a:cs typeface="Calibri"/>
              <a:sym typeface="Calibri"/>
            </a:endParaRPr>
          </a:p>
        </p:txBody>
      </p:sp>
      <p:grpSp>
        <p:nvGrpSpPr>
          <p:cNvPr id="257" name="Group 256">
            <a:extLst>
              <a:ext uri="{FF2B5EF4-FFF2-40B4-BE49-F238E27FC236}">
                <a16:creationId xmlns:a16="http://schemas.microsoft.com/office/drawing/2014/main" id="{A5867F8E-1AC4-8743-B6EC-592E2A63F962}"/>
              </a:ext>
            </a:extLst>
          </p:cNvPr>
          <p:cNvGrpSpPr/>
          <p:nvPr/>
        </p:nvGrpSpPr>
        <p:grpSpPr>
          <a:xfrm>
            <a:off x="1519749" y="261257"/>
            <a:ext cx="9743336" cy="6335485"/>
            <a:chOff x="169306" y="238810"/>
            <a:chExt cx="8947849" cy="6538084"/>
          </a:xfrm>
        </p:grpSpPr>
        <p:pic>
          <p:nvPicPr>
            <p:cNvPr id="259" name="Picture 258">
              <a:extLst>
                <a:ext uri="{FF2B5EF4-FFF2-40B4-BE49-F238E27FC236}">
                  <a16:creationId xmlns:a16="http://schemas.microsoft.com/office/drawing/2014/main" id="{83D17E81-D121-E97D-7C8D-84F9E8693F16}"/>
                </a:ext>
              </a:extLst>
            </p:cNvPr>
            <p:cNvPicPr>
              <a:picLocks noChangeAspect="1"/>
            </p:cNvPicPr>
            <p:nvPr/>
          </p:nvPicPr>
          <p:blipFill>
            <a:blip r:embed="rId4">
              <a:extLst>
                <a:ext uri="{28A0092B-C50C-407E-A947-70E740481C1C}">
                  <a14:useLocalDpi xmlns:a14="http://schemas.microsoft.com/office/drawing/2010/main" val="0"/>
                </a:ext>
              </a:extLst>
            </a:blip>
            <a:srcRect t="259" b="259"/>
            <a:stretch/>
          </p:blipFill>
          <p:spPr>
            <a:xfrm>
              <a:off x="2517380" y="3162976"/>
              <a:ext cx="776373" cy="808841"/>
            </a:xfrm>
            <a:prstGeom prst="rect">
              <a:avLst/>
            </a:prstGeom>
            <a:noFill/>
          </p:spPr>
        </p:pic>
        <p:sp>
          <p:nvSpPr>
            <p:cNvPr id="260" name="TextBox 259">
              <a:extLst>
                <a:ext uri="{FF2B5EF4-FFF2-40B4-BE49-F238E27FC236}">
                  <a16:creationId xmlns:a16="http://schemas.microsoft.com/office/drawing/2014/main" id="{60D07E48-A76B-7A51-0CCE-FB2A27658D4A}"/>
                </a:ext>
              </a:extLst>
            </p:cNvPr>
            <p:cNvSpPr txBox="1"/>
            <p:nvPr/>
          </p:nvSpPr>
          <p:spPr>
            <a:xfrm>
              <a:off x="2341617" y="4000646"/>
              <a:ext cx="1148460" cy="476428"/>
            </a:xfrm>
            <a:prstGeom prst="rect">
              <a:avLst/>
            </a:prstGeom>
            <a:noFill/>
          </p:spPr>
          <p:txBody>
            <a:bodyPr wrap="square" rtlCol="0">
              <a:spAutoFit/>
            </a:bodyPr>
            <a:lstStyle/>
            <a:p>
              <a:pPr algn="ctr" defTabSz="609585">
                <a:defRPr/>
              </a:pPr>
              <a:r>
                <a:rPr lang="en-GB" sz="800" b="1" dirty="0">
                  <a:solidFill>
                    <a:prstClr val="black"/>
                  </a:solidFill>
                  <a:latin typeface="Arial Rounded MT Bold" pitchFamily="34" charset="0"/>
                  <a:cs typeface="Arial"/>
                  <a:sym typeface="Arial"/>
                </a:rPr>
                <a:t>Operational Data Store</a:t>
              </a:r>
              <a:br>
                <a:rPr lang="en-GB" sz="800" b="1" dirty="0">
                  <a:solidFill>
                    <a:prstClr val="black"/>
                  </a:solidFill>
                  <a:latin typeface="Arial Rounded MT Bold" pitchFamily="34" charset="0"/>
                  <a:cs typeface="Arial"/>
                  <a:sym typeface="Arial"/>
                </a:rPr>
              </a:br>
              <a:r>
                <a:rPr lang="en-GB" sz="800" b="1" dirty="0">
                  <a:solidFill>
                    <a:prstClr val="black"/>
                  </a:solidFill>
                  <a:latin typeface="Arial Rounded MT Bold" pitchFamily="34" charset="0"/>
                  <a:cs typeface="Arial"/>
                  <a:sym typeface="Arial"/>
                </a:rPr>
                <a:t>(Staging)</a:t>
              </a:r>
            </a:p>
          </p:txBody>
        </p:sp>
        <p:sp>
          <p:nvSpPr>
            <p:cNvPr id="261" name="TextBox 260">
              <a:extLst>
                <a:ext uri="{FF2B5EF4-FFF2-40B4-BE49-F238E27FC236}">
                  <a16:creationId xmlns:a16="http://schemas.microsoft.com/office/drawing/2014/main" id="{C4F9C9CB-EEB5-AB18-F518-BC7ACCFDE295}"/>
                </a:ext>
              </a:extLst>
            </p:cNvPr>
            <p:cNvSpPr txBox="1"/>
            <p:nvPr/>
          </p:nvSpPr>
          <p:spPr>
            <a:xfrm>
              <a:off x="247396" y="2504430"/>
              <a:ext cx="1266073" cy="201225"/>
            </a:xfrm>
            <a:prstGeom prst="rect">
              <a:avLst/>
            </a:prstGeom>
            <a:noFill/>
          </p:spPr>
          <p:txBody>
            <a:bodyPr wrap="square" rtlCol="0">
              <a:spAutoFit/>
            </a:bodyPr>
            <a:lstStyle/>
            <a:p>
              <a:pPr algn="ctr" defTabSz="609585">
                <a:defRPr/>
              </a:pPr>
              <a:r>
                <a:rPr lang="en-GB" sz="667" b="1" dirty="0">
                  <a:solidFill>
                    <a:prstClr val="black"/>
                  </a:solidFill>
                  <a:latin typeface="Arial Rounded MT Bold" panose="020F0704030504030204" pitchFamily="34" charset="0"/>
                  <a:cs typeface="Arial" panose="020B0604020202020204" pitchFamily="34" charset="0"/>
                  <a:sym typeface="Arial"/>
                </a:rPr>
                <a:t>CyberCloud</a:t>
              </a:r>
              <a:endParaRPr lang="en-US" sz="667" b="1" i="1" dirty="0">
                <a:solidFill>
                  <a:prstClr val="black"/>
                </a:solidFill>
                <a:latin typeface="Arial Rounded MT Bold" panose="020F0704030504030204" pitchFamily="34" charset="0"/>
                <a:cs typeface="Arial" panose="020B0604020202020204" pitchFamily="34" charset="0"/>
                <a:sym typeface="Arial"/>
              </a:endParaRPr>
            </a:p>
          </p:txBody>
        </p:sp>
        <p:sp>
          <p:nvSpPr>
            <p:cNvPr id="263" name="Rectangle: Rounded Corners 262">
              <a:extLst>
                <a:ext uri="{FF2B5EF4-FFF2-40B4-BE49-F238E27FC236}">
                  <a16:creationId xmlns:a16="http://schemas.microsoft.com/office/drawing/2014/main" id="{E0A46D42-1A31-CB47-07BA-5861F18E50DB}"/>
                </a:ext>
              </a:extLst>
            </p:cNvPr>
            <p:cNvSpPr/>
            <p:nvPr/>
          </p:nvSpPr>
          <p:spPr>
            <a:xfrm>
              <a:off x="201910" y="1034559"/>
              <a:ext cx="1458169" cy="5130745"/>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sp>
          <p:nvSpPr>
            <p:cNvPr id="264" name="Rectangle: Rounded Corners 263">
              <a:extLst>
                <a:ext uri="{FF2B5EF4-FFF2-40B4-BE49-F238E27FC236}">
                  <a16:creationId xmlns:a16="http://schemas.microsoft.com/office/drawing/2014/main" id="{05576E1B-CEC2-A994-16F7-78AA1E3170A5}"/>
                </a:ext>
              </a:extLst>
            </p:cNvPr>
            <p:cNvSpPr/>
            <p:nvPr/>
          </p:nvSpPr>
          <p:spPr>
            <a:xfrm>
              <a:off x="2459936" y="1679319"/>
              <a:ext cx="3960739" cy="4204543"/>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sp>
          <p:nvSpPr>
            <p:cNvPr id="265" name="TextBox 264">
              <a:extLst>
                <a:ext uri="{FF2B5EF4-FFF2-40B4-BE49-F238E27FC236}">
                  <a16:creationId xmlns:a16="http://schemas.microsoft.com/office/drawing/2014/main" id="{DC7DCD78-86BC-D2CF-3511-E6AB5D5B6813}"/>
                </a:ext>
              </a:extLst>
            </p:cNvPr>
            <p:cNvSpPr txBox="1"/>
            <p:nvPr/>
          </p:nvSpPr>
          <p:spPr>
            <a:xfrm>
              <a:off x="7389356" y="4341821"/>
              <a:ext cx="1342752" cy="201225"/>
            </a:xfrm>
            <a:prstGeom prst="rect">
              <a:avLst/>
            </a:prstGeom>
            <a:noFill/>
          </p:spPr>
          <p:txBody>
            <a:bodyPr wrap="square" rtlCol="0">
              <a:spAutoFit/>
            </a:bodyPr>
            <a:lstStyle/>
            <a:p>
              <a:pPr algn="ctr" defTabSz="609585">
                <a:defRPr/>
              </a:pPr>
              <a:r>
                <a:rPr lang="en-GB" sz="667" b="1" dirty="0">
                  <a:solidFill>
                    <a:prstClr val="black"/>
                  </a:solidFill>
                  <a:latin typeface="Arial Rounded MT Bold" pitchFamily="34" charset="0"/>
                  <a:cs typeface="Arial"/>
                  <a:sym typeface="Arial"/>
                </a:rPr>
                <a:t>Mobile BI</a:t>
              </a:r>
              <a:endParaRPr lang="en-US" sz="667" b="1" dirty="0">
                <a:solidFill>
                  <a:prstClr val="black"/>
                </a:solidFill>
                <a:latin typeface="Arial Rounded MT Bold" pitchFamily="34" charset="0"/>
                <a:cs typeface="Arial"/>
                <a:sym typeface="Arial"/>
              </a:endParaRPr>
            </a:p>
          </p:txBody>
        </p:sp>
        <p:sp>
          <p:nvSpPr>
            <p:cNvPr id="267" name="Arrow: Right 266">
              <a:extLst>
                <a:ext uri="{FF2B5EF4-FFF2-40B4-BE49-F238E27FC236}">
                  <a16:creationId xmlns:a16="http://schemas.microsoft.com/office/drawing/2014/main" id="{DC9F9AE2-E211-44DD-E9D1-8D15ED9F0C37}"/>
                </a:ext>
              </a:extLst>
            </p:cNvPr>
            <p:cNvSpPr/>
            <p:nvPr/>
          </p:nvSpPr>
          <p:spPr>
            <a:xfrm>
              <a:off x="6457473" y="2956176"/>
              <a:ext cx="651745" cy="315020"/>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68" name="TextBox 267">
              <a:extLst>
                <a:ext uri="{FF2B5EF4-FFF2-40B4-BE49-F238E27FC236}">
                  <a16:creationId xmlns:a16="http://schemas.microsoft.com/office/drawing/2014/main" id="{5CC02C36-5270-5C70-7B79-3C84881F3836}"/>
                </a:ext>
              </a:extLst>
            </p:cNvPr>
            <p:cNvSpPr txBox="1"/>
            <p:nvPr/>
          </p:nvSpPr>
          <p:spPr>
            <a:xfrm>
              <a:off x="3577237" y="4040239"/>
              <a:ext cx="1722822" cy="222334"/>
            </a:xfrm>
            <a:prstGeom prst="rect">
              <a:avLst/>
            </a:prstGeom>
            <a:noFill/>
          </p:spPr>
          <p:txBody>
            <a:bodyPr wrap="square" rtlCol="0">
              <a:spAutoFit/>
            </a:bodyPr>
            <a:lstStyle/>
            <a:p>
              <a:pPr algn="ctr" defTabSz="609585">
                <a:defRPr/>
              </a:pPr>
              <a:r>
                <a:rPr lang="en-GB" sz="800" b="1" dirty="0">
                  <a:solidFill>
                    <a:prstClr val="black"/>
                  </a:solidFill>
                  <a:latin typeface="Arial Rounded MT Bold" pitchFamily="34" charset="0"/>
                  <a:cs typeface="Arial"/>
                  <a:sym typeface="Arial"/>
                </a:rPr>
                <a:t>Data Warehouse</a:t>
              </a:r>
            </a:p>
          </p:txBody>
        </p:sp>
        <p:pic>
          <p:nvPicPr>
            <p:cNvPr id="269" name="Picture 268">
              <a:extLst>
                <a:ext uri="{FF2B5EF4-FFF2-40B4-BE49-F238E27FC236}">
                  <a16:creationId xmlns:a16="http://schemas.microsoft.com/office/drawing/2014/main" id="{58175340-C218-246F-233A-D5F376DCADD7}"/>
                </a:ext>
              </a:extLst>
            </p:cNvPr>
            <p:cNvPicPr>
              <a:picLocks noChangeAspect="1"/>
            </p:cNvPicPr>
            <p:nvPr/>
          </p:nvPicPr>
          <p:blipFill>
            <a:blip r:embed="rId5">
              <a:extLst>
                <a:ext uri="{28A0092B-C50C-407E-A947-70E740481C1C}">
                  <a14:useLocalDpi xmlns:a14="http://schemas.microsoft.com/office/drawing/2010/main" val="0"/>
                </a:ext>
              </a:extLst>
            </a:blip>
            <a:srcRect l="149" r="149"/>
            <a:stretch/>
          </p:blipFill>
          <p:spPr>
            <a:xfrm>
              <a:off x="5523910" y="3179875"/>
              <a:ext cx="895261" cy="820771"/>
            </a:xfrm>
            <a:prstGeom prst="rect">
              <a:avLst/>
            </a:prstGeom>
          </p:spPr>
        </p:pic>
        <p:sp>
          <p:nvSpPr>
            <p:cNvPr id="270" name="Arrow: Right 269">
              <a:extLst>
                <a:ext uri="{FF2B5EF4-FFF2-40B4-BE49-F238E27FC236}">
                  <a16:creationId xmlns:a16="http://schemas.microsoft.com/office/drawing/2014/main" id="{005B1A4B-86D5-88E5-0B10-BE2305A881D8}"/>
                </a:ext>
              </a:extLst>
            </p:cNvPr>
            <p:cNvSpPr/>
            <p:nvPr/>
          </p:nvSpPr>
          <p:spPr>
            <a:xfrm>
              <a:off x="1974357" y="1051511"/>
              <a:ext cx="5129888" cy="583149"/>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71" name="TextBox 270">
              <a:extLst>
                <a:ext uri="{FF2B5EF4-FFF2-40B4-BE49-F238E27FC236}">
                  <a16:creationId xmlns:a16="http://schemas.microsoft.com/office/drawing/2014/main" id="{A5F2C4EB-B956-3727-8B24-972A9C01105B}"/>
                </a:ext>
              </a:extLst>
            </p:cNvPr>
            <p:cNvSpPr txBox="1"/>
            <p:nvPr/>
          </p:nvSpPr>
          <p:spPr>
            <a:xfrm>
              <a:off x="2986567" y="1199577"/>
              <a:ext cx="3105465" cy="285857"/>
            </a:xfrm>
            <a:prstGeom prst="rect">
              <a:avLst/>
            </a:prstGeom>
            <a:noFill/>
          </p:spPr>
          <p:txBody>
            <a:bodyPr wrap="square" rtlCol="0">
              <a:spAutoFit/>
            </a:bodyPr>
            <a:lstStyle/>
            <a:p>
              <a:pPr algn="ctr" defTabSz="609585">
                <a:defRPr/>
              </a:pPr>
              <a:r>
                <a:rPr lang="en-GB" sz="1200" b="1" dirty="0">
                  <a:solidFill>
                    <a:prstClr val="black">
                      <a:lumMod val="95000"/>
                      <a:lumOff val="5000"/>
                    </a:prstClr>
                  </a:solidFill>
                  <a:latin typeface="Bahnschrift" panose="020B0502040204020203" pitchFamily="34" charset="0"/>
                  <a:cs typeface="Arial"/>
                  <a:sym typeface="Arial"/>
                </a:rPr>
                <a:t>Operational Reporting</a:t>
              </a:r>
            </a:p>
          </p:txBody>
        </p:sp>
        <p:sp>
          <p:nvSpPr>
            <p:cNvPr id="272" name="Pentagon 4">
              <a:extLst>
                <a:ext uri="{FF2B5EF4-FFF2-40B4-BE49-F238E27FC236}">
                  <a16:creationId xmlns:a16="http://schemas.microsoft.com/office/drawing/2014/main" id="{6001BD98-3362-19C1-767A-6BB0E3103ED7}"/>
                </a:ext>
              </a:extLst>
            </p:cNvPr>
            <p:cNvSpPr/>
            <p:nvPr/>
          </p:nvSpPr>
          <p:spPr>
            <a:xfrm>
              <a:off x="169306" y="266227"/>
              <a:ext cx="2447948" cy="533610"/>
            </a:xfrm>
            <a:prstGeom prst="homePlate">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US" sz="1200" dirty="0">
                <a:solidFill>
                  <a:prstClr val="white"/>
                </a:solidFill>
                <a:latin typeface="Calibri"/>
                <a:cs typeface="Arial"/>
                <a:sym typeface="Arial"/>
              </a:endParaRPr>
            </a:p>
          </p:txBody>
        </p:sp>
        <p:sp>
          <p:nvSpPr>
            <p:cNvPr id="273" name="TextBox 272">
              <a:extLst>
                <a:ext uri="{FF2B5EF4-FFF2-40B4-BE49-F238E27FC236}">
                  <a16:creationId xmlns:a16="http://schemas.microsoft.com/office/drawing/2014/main" id="{440C7BB8-4C45-BDE2-ABDD-4B42F5CF98E0}"/>
                </a:ext>
              </a:extLst>
            </p:cNvPr>
            <p:cNvSpPr txBox="1"/>
            <p:nvPr/>
          </p:nvSpPr>
          <p:spPr>
            <a:xfrm>
              <a:off x="3284937" y="334957"/>
              <a:ext cx="1332000" cy="190571"/>
            </a:xfrm>
            <a:prstGeom prst="rect">
              <a:avLst/>
            </a:prstGeom>
            <a:noFill/>
          </p:spPr>
          <p:txBody>
            <a:bodyPr wrap="square" rtlCol="0">
              <a:spAutoFit/>
            </a:bodyPr>
            <a:lstStyle/>
            <a:p>
              <a:pPr algn="ctr" defTabSz="609585">
                <a:defRPr/>
              </a:pPr>
              <a:r>
                <a:rPr lang="en-GB" sz="600" dirty="0">
                  <a:solidFill>
                    <a:prstClr val="white"/>
                  </a:solidFill>
                  <a:latin typeface="Arial Rounded MT Bold" pitchFamily="34" charset="0"/>
                  <a:cs typeface="Arial"/>
                  <a:sym typeface="Arial"/>
                </a:rPr>
                <a:t>Staging</a:t>
              </a:r>
              <a:endParaRPr lang="en-US" sz="600" dirty="0">
                <a:solidFill>
                  <a:prstClr val="white"/>
                </a:solidFill>
                <a:latin typeface="Arial Rounded MT Bold" pitchFamily="34" charset="0"/>
                <a:cs typeface="Arial"/>
                <a:sym typeface="Arial"/>
              </a:endParaRPr>
            </a:p>
          </p:txBody>
        </p:sp>
        <p:sp>
          <p:nvSpPr>
            <p:cNvPr id="274" name="Arrow: Chevron 273">
              <a:extLst>
                <a:ext uri="{FF2B5EF4-FFF2-40B4-BE49-F238E27FC236}">
                  <a16:creationId xmlns:a16="http://schemas.microsoft.com/office/drawing/2014/main" id="{63801024-0EC7-08B0-FBF4-812CCFC9ADF5}"/>
                </a:ext>
              </a:extLst>
            </p:cNvPr>
            <p:cNvSpPr/>
            <p:nvPr/>
          </p:nvSpPr>
          <p:spPr>
            <a:xfrm>
              <a:off x="2483768" y="238810"/>
              <a:ext cx="4002641" cy="611109"/>
            </a:xfrm>
            <a:prstGeom prst="chevron">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75" name="Arrow: Chevron 274">
              <a:extLst>
                <a:ext uri="{FF2B5EF4-FFF2-40B4-BE49-F238E27FC236}">
                  <a16:creationId xmlns:a16="http://schemas.microsoft.com/office/drawing/2014/main" id="{2A976776-14DF-D5B0-75E7-77B2BA5CA69B}"/>
                </a:ext>
              </a:extLst>
            </p:cNvPr>
            <p:cNvSpPr/>
            <p:nvPr/>
          </p:nvSpPr>
          <p:spPr>
            <a:xfrm>
              <a:off x="6335191" y="287593"/>
              <a:ext cx="2781964" cy="521311"/>
            </a:xfrm>
            <a:prstGeom prst="chevron">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76" name="TextBox 275">
              <a:extLst>
                <a:ext uri="{FF2B5EF4-FFF2-40B4-BE49-F238E27FC236}">
                  <a16:creationId xmlns:a16="http://schemas.microsoft.com/office/drawing/2014/main" id="{90AC2858-DF28-784F-1C73-D6F9482DBBEA}"/>
                </a:ext>
              </a:extLst>
            </p:cNvPr>
            <p:cNvSpPr txBox="1"/>
            <p:nvPr/>
          </p:nvSpPr>
          <p:spPr>
            <a:xfrm>
              <a:off x="199221" y="409538"/>
              <a:ext cx="1868067" cy="211680"/>
            </a:xfrm>
            <a:prstGeom prst="rect">
              <a:avLst/>
            </a:prstGeom>
            <a:noFill/>
          </p:spPr>
          <p:txBody>
            <a:bodyPr wrap="square" rtlCol="0">
              <a:spAutoFit/>
            </a:bodyPr>
            <a:lstStyle/>
            <a:p>
              <a:pPr algn="ctr" defTabSz="609585">
                <a:defRPr/>
              </a:pPr>
              <a:r>
                <a:rPr lang="en-US" sz="733" b="1" dirty="0">
                  <a:solidFill>
                    <a:prstClr val="black">
                      <a:lumMod val="95000"/>
                      <a:lumOff val="5000"/>
                    </a:prstClr>
                  </a:solidFill>
                  <a:latin typeface="Arial Black" panose="020B0A04020102020204" pitchFamily="34" charset="0"/>
                  <a:cs typeface="Arial"/>
                  <a:sym typeface="Arial"/>
                </a:rPr>
                <a:t>DATA S</a:t>
              </a:r>
              <a:r>
                <a:rPr lang="en-GB" sz="733" b="1" dirty="0">
                  <a:solidFill>
                    <a:prstClr val="black">
                      <a:lumMod val="95000"/>
                      <a:lumOff val="5000"/>
                    </a:prstClr>
                  </a:solidFill>
                  <a:latin typeface="Arial Black" panose="020B0A04020102020204" pitchFamily="34" charset="0"/>
                  <a:cs typeface="Arial"/>
                  <a:sym typeface="Arial"/>
                </a:rPr>
                <a:t>OURCES</a:t>
              </a:r>
            </a:p>
          </p:txBody>
        </p:sp>
        <p:sp>
          <p:nvSpPr>
            <p:cNvPr id="277" name="TextBox 276">
              <a:extLst>
                <a:ext uri="{FF2B5EF4-FFF2-40B4-BE49-F238E27FC236}">
                  <a16:creationId xmlns:a16="http://schemas.microsoft.com/office/drawing/2014/main" id="{266CA65C-5F1D-F8FD-AAE5-C63DDDB94BF1}"/>
                </a:ext>
              </a:extLst>
            </p:cNvPr>
            <p:cNvSpPr txBox="1"/>
            <p:nvPr/>
          </p:nvSpPr>
          <p:spPr>
            <a:xfrm>
              <a:off x="2752864" y="408143"/>
              <a:ext cx="3507835" cy="211680"/>
            </a:xfrm>
            <a:prstGeom prst="rect">
              <a:avLst/>
            </a:prstGeom>
            <a:noFill/>
          </p:spPr>
          <p:txBody>
            <a:bodyPr wrap="square" rtlCol="0">
              <a:spAutoFit/>
            </a:bodyPr>
            <a:lstStyle/>
            <a:p>
              <a:pPr algn="ctr" defTabSz="609585">
                <a:defRPr/>
              </a:pPr>
              <a:r>
                <a:rPr lang="en-US" sz="733" b="1" dirty="0">
                  <a:solidFill>
                    <a:prstClr val="black">
                      <a:lumMod val="95000"/>
                      <a:lumOff val="5000"/>
                    </a:prstClr>
                  </a:solidFill>
                  <a:latin typeface="Arial Black" panose="020B0A04020102020204" pitchFamily="34" charset="0"/>
                  <a:cs typeface="Arial"/>
                  <a:sym typeface="Arial"/>
                </a:rPr>
                <a:t>DATA STORAGE &amp; INTEGRATION</a:t>
              </a:r>
              <a:endParaRPr lang="en-GB" sz="733" b="1" dirty="0">
                <a:solidFill>
                  <a:prstClr val="black">
                    <a:lumMod val="95000"/>
                    <a:lumOff val="5000"/>
                  </a:prstClr>
                </a:solidFill>
                <a:latin typeface="Arial Black" panose="020B0A04020102020204" pitchFamily="34" charset="0"/>
                <a:cs typeface="Arial"/>
                <a:sym typeface="Arial"/>
              </a:endParaRPr>
            </a:p>
          </p:txBody>
        </p:sp>
        <p:sp>
          <p:nvSpPr>
            <p:cNvPr id="278" name="TextBox 277">
              <a:extLst>
                <a:ext uri="{FF2B5EF4-FFF2-40B4-BE49-F238E27FC236}">
                  <a16:creationId xmlns:a16="http://schemas.microsoft.com/office/drawing/2014/main" id="{14A538D4-9EF4-9933-F4FF-C7B21CC70A7E}"/>
                </a:ext>
              </a:extLst>
            </p:cNvPr>
            <p:cNvSpPr txBox="1"/>
            <p:nvPr/>
          </p:nvSpPr>
          <p:spPr>
            <a:xfrm>
              <a:off x="6594923" y="320746"/>
              <a:ext cx="2336920" cy="328074"/>
            </a:xfrm>
            <a:prstGeom prst="rect">
              <a:avLst/>
            </a:prstGeom>
            <a:noFill/>
          </p:spPr>
          <p:txBody>
            <a:bodyPr wrap="square" rtlCol="0">
              <a:spAutoFit/>
            </a:bodyPr>
            <a:lstStyle/>
            <a:p>
              <a:pPr algn="ctr" defTabSz="609585">
                <a:defRPr/>
              </a:pPr>
              <a:r>
                <a:rPr lang="en-US" sz="733" b="1" dirty="0">
                  <a:solidFill>
                    <a:prstClr val="black">
                      <a:lumMod val="95000"/>
                      <a:lumOff val="5000"/>
                    </a:prstClr>
                  </a:solidFill>
                  <a:latin typeface="Arial Black" panose="020B0A04020102020204" pitchFamily="34" charset="0"/>
                  <a:cs typeface="Arial"/>
                  <a:sym typeface="Arial"/>
                </a:rPr>
                <a:t>PRESENTATION</a:t>
              </a:r>
            </a:p>
            <a:p>
              <a:pPr algn="ctr" defTabSz="609585">
                <a:defRPr/>
              </a:pPr>
              <a:r>
                <a:rPr lang="en-US" sz="733" b="1" dirty="0">
                  <a:solidFill>
                    <a:prstClr val="black">
                      <a:lumMod val="95000"/>
                      <a:lumOff val="5000"/>
                    </a:prstClr>
                  </a:solidFill>
                  <a:latin typeface="Arial Black" panose="020B0A04020102020204" pitchFamily="34" charset="0"/>
                  <a:cs typeface="Arial"/>
                  <a:sym typeface="Arial"/>
                </a:rPr>
                <a:t>(BUSINESS INTELLIGENCE)</a:t>
              </a:r>
              <a:endParaRPr lang="en-GB" sz="733" b="1" dirty="0">
                <a:solidFill>
                  <a:prstClr val="black">
                    <a:lumMod val="95000"/>
                    <a:lumOff val="5000"/>
                  </a:prstClr>
                </a:solidFill>
                <a:latin typeface="Arial Black" panose="020B0A04020102020204" pitchFamily="34" charset="0"/>
                <a:cs typeface="Arial"/>
                <a:sym typeface="Arial"/>
              </a:endParaRPr>
            </a:p>
          </p:txBody>
        </p:sp>
        <p:sp>
          <p:nvSpPr>
            <p:cNvPr id="279" name="TextBox 278">
              <a:extLst>
                <a:ext uri="{FF2B5EF4-FFF2-40B4-BE49-F238E27FC236}">
                  <a16:creationId xmlns:a16="http://schemas.microsoft.com/office/drawing/2014/main" id="{BD075434-A7E2-061E-A195-8B25FCB3CB3E}"/>
                </a:ext>
              </a:extLst>
            </p:cNvPr>
            <p:cNvSpPr txBox="1"/>
            <p:nvPr/>
          </p:nvSpPr>
          <p:spPr>
            <a:xfrm>
              <a:off x="324497" y="3856921"/>
              <a:ext cx="1111870" cy="201225"/>
            </a:xfrm>
            <a:prstGeom prst="rect">
              <a:avLst/>
            </a:prstGeom>
            <a:noFill/>
          </p:spPr>
          <p:txBody>
            <a:bodyPr wrap="square" rtlCol="0">
              <a:spAutoFit/>
            </a:bodyPr>
            <a:lstStyle/>
            <a:p>
              <a:pPr algn="ctr" defTabSz="609585">
                <a:defRPr/>
              </a:pPr>
              <a:r>
                <a:rPr lang="en-GB" sz="667" b="1" dirty="0">
                  <a:solidFill>
                    <a:prstClr val="black"/>
                  </a:solidFill>
                  <a:latin typeface="Arial Rounded MT Bold" pitchFamily="34" charset="0"/>
                  <a:cs typeface="Arial"/>
                  <a:sym typeface="Arial"/>
                </a:rPr>
                <a:t>CyberPay</a:t>
              </a:r>
              <a:endParaRPr lang="en-US" sz="667" b="1" i="1" dirty="0">
                <a:solidFill>
                  <a:prstClr val="black"/>
                </a:solidFill>
                <a:latin typeface="Arial Rounded MT Bold" pitchFamily="34" charset="0"/>
                <a:cs typeface="Arial"/>
                <a:sym typeface="Arial"/>
              </a:endParaRPr>
            </a:p>
          </p:txBody>
        </p:sp>
        <p:sp>
          <p:nvSpPr>
            <p:cNvPr id="280" name="TextBox 279">
              <a:extLst>
                <a:ext uri="{FF2B5EF4-FFF2-40B4-BE49-F238E27FC236}">
                  <a16:creationId xmlns:a16="http://schemas.microsoft.com/office/drawing/2014/main" id="{7D835341-64D3-62B7-BF09-9910F6F63E51}"/>
                </a:ext>
              </a:extLst>
            </p:cNvPr>
            <p:cNvSpPr txBox="1"/>
            <p:nvPr/>
          </p:nvSpPr>
          <p:spPr>
            <a:xfrm>
              <a:off x="5421273" y="4035231"/>
              <a:ext cx="913918" cy="222334"/>
            </a:xfrm>
            <a:prstGeom prst="rect">
              <a:avLst/>
            </a:prstGeom>
            <a:noFill/>
          </p:spPr>
          <p:txBody>
            <a:bodyPr wrap="square" rtlCol="0">
              <a:spAutoFit/>
            </a:bodyPr>
            <a:lstStyle/>
            <a:p>
              <a:pPr algn="ctr" defTabSz="609585">
                <a:defRPr/>
              </a:pPr>
              <a:r>
                <a:rPr lang="en-GB" sz="800" b="1" dirty="0">
                  <a:solidFill>
                    <a:prstClr val="black"/>
                  </a:solidFill>
                  <a:latin typeface="Arial Rounded MT Bold" pitchFamily="34" charset="0"/>
                  <a:cs typeface="Arial"/>
                  <a:sym typeface="Arial"/>
                </a:rPr>
                <a:t>Data Mart</a:t>
              </a:r>
            </a:p>
          </p:txBody>
        </p:sp>
        <p:sp>
          <p:nvSpPr>
            <p:cNvPr id="281" name="Arrow: Right 280">
              <a:extLst>
                <a:ext uri="{FF2B5EF4-FFF2-40B4-BE49-F238E27FC236}">
                  <a16:creationId xmlns:a16="http://schemas.microsoft.com/office/drawing/2014/main" id="{32F47525-F208-AADF-7B6D-6ADD9E56617C}"/>
                </a:ext>
              </a:extLst>
            </p:cNvPr>
            <p:cNvSpPr/>
            <p:nvPr/>
          </p:nvSpPr>
          <p:spPr>
            <a:xfrm>
              <a:off x="6466832" y="3997849"/>
              <a:ext cx="651744" cy="315021"/>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82" name="TextBox 281">
              <a:extLst>
                <a:ext uri="{FF2B5EF4-FFF2-40B4-BE49-F238E27FC236}">
                  <a16:creationId xmlns:a16="http://schemas.microsoft.com/office/drawing/2014/main" id="{4F7A34BF-3BA9-FB10-DD2E-799764B9EE08}"/>
                </a:ext>
              </a:extLst>
            </p:cNvPr>
            <p:cNvSpPr txBox="1"/>
            <p:nvPr/>
          </p:nvSpPr>
          <p:spPr>
            <a:xfrm>
              <a:off x="6397961" y="4042925"/>
              <a:ext cx="708062" cy="206452"/>
            </a:xfrm>
            <a:prstGeom prst="rect">
              <a:avLst/>
            </a:prstGeom>
            <a:noFill/>
          </p:spPr>
          <p:txBody>
            <a:bodyPr wrap="square" rtlCol="0">
              <a:spAutoFit/>
            </a:bodyPr>
            <a:lstStyle/>
            <a:p>
              <a:pPr algn="ctr" defTabSz="609585">
                <a:defRPr/>
              </a:pPr>
              <a:r>
                <a:rPr lang="en-GB" sz="700" b="1" dirty="0">
                  <a:solidFill>
                    <a:prstClr val="black">
                      <a:lumMod val="95000"/>
                      <a:lumOff val="5000"/>
                    </a:prstClr>
                  </a:solidFill>
                  <a:latin typeface="Arial Black" panose="020B0A04020102020204" pitchFamily="34" charset="0"/>
                  <a:cs typeface="Arial"/>
                  <a:sym typeface="Arial"/>
                </a:rPr>
                <a:t>VIEWS</a:t>
              </a:r>
            </a:p>
          </p:txBody>
        </p:sp>
        <p:pic>
          <p:nvPicPr>
            <p:cNvPr id="283" name="Picture 282">
              <a:extLst>
                <a:ext uri="{FF2B5EF4-FFF2-40B4-BE49-F238E27FC236}">
                  <a16:creationId xmlns:a16="http://schemas.microsoft.com/office/drawing/2014/main" id="{551B8C6E-2EB6-86C0-73E2-DE37138DED2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423547" y="3654127"/>
              <a:ext cx="1196018" cy="903116"/>
            </a:xfrm>
            <a:prstGeom prst="rect">
              <a:avLst/>
            </a:prstGeom>
          </p:spPr>
        </p:pic>
        <p:pic>
          <p:nvPicPr>
            <p:cNvPr id="284" name="Picture 283">
              <a:extLst>
                <a:ext uri="{FF2B5EF4-FFF2-40B4-BE49-F238E27FC236}">
                  <a16:creationId xmlns:a16="http://schemas.microsoft.com/office/drawing/2014/main" id="{3C040D69-D838-DD45-B3C2-ABAB4C23EFC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430797" y="2569368"/>
              <a:ext cx="1278225" cy="748675"/>
            </a:xfrm>
            <a:prstGeom prst="rect">
              <a:avLst/>
            </a:prstGeom>
          </p:spPr>
        </p:pic>
        <p:sp>
          <p:nvSpPr>
            <p:cNvPr id="285" name="TextBox 284">
              <a:extLst>
                <a:ext uri="{FF2B5EF4-FFF2-40B4-BE49-F238E27FC236}">
                  <a16:creationId xmlns:a16="http://schemas.microsoft.com/office/drawing/2014/main" id="{1A3D10F1-D797-A370-6619-A62BE5458F4C}"/>
                </a:ext>
              </a:extLst>
            </p:cNvPr>
            <p:cNvSpPr txBox="1"/>
            <p:nvPr/>
          </p:nvSpPr>
          <p:spPr>
            <a:xfrm>
              <a:off x="7348216" y="3225031"/>
              <a:ext cx="1342752" cy="201225"/>
            </a:xfrm>
            <a:prstGeom prst="rect">
              <a:avLst/>
            </a:prstGeom>
            <a:noFill/>
          </p:spPr>
          <p:txBody>
            <a:bodyPr wrap="square" rtlCol="0">
              <a:spAutoFit/>
            </a:bodyPr>
            <a:lstStyle/>
            <a:p>
              <a:pPr algn="ctr" defTabSz="609585">
                <a:defRPr/>
              </a:pPr>
              <a:r>
                <a:rPr lang="en-GB" sz="667" b="1" dirty="0">
                  <a:solidFill>
                    <a:prstClr val="black"/>
                  </a:solidFill>
                  <a:latin typeface="Arial Rounded MT Bold" pitchFamily="34" charset="0"/>
                  <a:cs typeface="Arial"/>
                  <a:sym typeface="Arial"/>
                </a:rPr>
                <a:t>Reports</a:t>
              </a:r>
              <a:endParaRPr lang="en-US" sz="667" b="1" dirty="0">
                <a:solidFill>
                  <a:prstClr val="black"/>
                </a:solidFill>
                <a:latin typeface="Arial Rounded MT Bold" pitchFamily="34" charset="0"/>
                <a:cs typeface="Arial"/>
                <a:sym typeface="Arial"/>
              </a:endParaRPr>
            </a:p>
          </p:txBody>
        </p:sp>
        <p:pic>
          <p:nvPicPr>
            <p:cNvPr id="286" name="Picture 285">
              <a:extLst>
                <a:ext uri="{FF2B5EF4-FFF2-40B4-BE49-F238E27FC236}">
                  <a16:creationId xmlns:a16="http://schemas.microsoft.com/office/drawing/2014/main" id="{CBC33963-08BF-53F5-B174-D2DA2E89845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rot="535441">
              <a:off x="7538738" y="1422289"/>
              <a:ext cx="956930" cy="805551"/>
            </a:xfrm>
            <a:prstGeom prst="rect">
              <a:avLst/>
            </a:prstGeom>
          </p:spPr>
        </p:pic>
        <p:sp>
          <p:nvSpPr>
            <p:cNvPr id="287" name="TextBox 286">
              <a:extLst>
                <a:ext uri="{FF2B5EF4-FFF2-40B4-BE49-F238E27FC236}">
                  <a16:creationId xmlns:a16="http://schemas.microsoft.com/office/drawing/2014/main" id="{EAF8CE52-CBAE-BDBE-F41E-049B61AFA401}"/>
                </a:ext>
              </a:extLst>
            </p:cNvPr>
            <p:cNvSpPr txBox="1"/>
            <p:nvPr/>
          </p:nvSpPr>
          <p:spPr>
            <a:xfrm>
              <a:off x="7372179" y="2050965"/>
              <a:ext cx="1342752" cy="201225"/>
            </a:xfrm>
            <a:prstGeom prst="rect">
              <a:avLst/>
            </a:prstGeom>
            <a:noFill/>
          </p:spPr>
          <p:txBody>
            <a:bodyPr wrap="square" rtlCol="0">
              <a:spAutoFit/>
            </a:bodyPr>
            <a:lstStyle/>
            <a:p>
              <a:pPr algn="ctr" defTabSz="609585">
                <a:defRPr/>
              </a:pPr>
              <a:r>
                <a:rPr lang="en-GB" sz="667" b="1" dirty="0">
                  <a:solidFill>
                    <a:prstClr val="black"/>
                  </a:solidFill>
                  <a:latin typeface="Arial Rounded MT Bold" pitchFamily="34" charset="0"/>
                  <a:cs typeface="Arial"/>
                  <a:sym typeface="Arial"/>
                </a:rPr>
                <a:t>Dashboards</a:t>
              </a:r>
              <a:endParaRPr lang="en-US" sz="667" b="1" dirty="0">
                <a:solidFill>
                  <a:prstClr val="black"/>
                </a:solidFill>
                <a:latin typeface="Arial Rounded MT Bold" pitchFamily="34" charset="0"/>
                <a:cs typeface="Arial"/>
                <a:sym typeface="Arial"/>
              </a:endParaRPr>
            </a:p>
          </p:txBody>
        </p:sp>
        <p:sp>
          <p:nvSpPr>
            <p:cNvPr id="288" name="Arrow: Right 287">
              <a:extLst>
                <a:ext uri="{FF2B5EF4-FFF2-40B4-BE49-F238E27FC236}">
                  <a16:creationId xmlns:a16="http://schemas.microsoft.com/office/drawing/2014/main" id="{A074746F-033E-9ED2-8CB0-F215162BE9F4}"/>
                </a:ext>
              </a:extLst>
            </p:cNvPr>
            <p:cNvSpPr/>
            <p:nvPr/>
          </p:nvSpPr>
          <p:spPr>
            <a:xfrm rot="16200000">
              <a:off x="778072" y="6227488"/>
              <a:ext cx="473270" cy="337879"/>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89" name="Arrow: Right 288">
              <a:extLst>
                <a:ext uri="{FF2B5EF4-FFF2-40B4-BE49-F238E27FC236}">
                  <a16:creationId xmlns:a16="http://schemas.microsoft.com/office/drawing/2014/main" id="{3B9776C6-EC6B-E69F-E019-51893C3F155B}"/>
                </a:ext>
              </a:extLst>
            </p:cNvPr>
            <p:cNvSpPr/>
            <p:nvPr/>
          </p:nvSpPr>
          <p:spPr>
            <a:xfrm rot="16200000">
              <a:off x="4262192" y="6024731"/>
              <a:ext cx="619617" cy="337879"/>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90" name="Arrow: Right 289">
              <a:extLst>
                <a:ext uri="{FF2B5EF4-FFF2-40B4-BE49-F238E27FC236}">
                  <a16:creationId xmlns:a16="http://schemas.microsoft.com/office/drawing/2014/main" id="{8F6D7908-B305-4776-FB7C-6B7B0C08BED7}"/>
                </a:ext>
              </a:extLst>
            </p:cNvPr>
            <p:cNvSpPr/>
            <p:nvPr/>
          </p:nvSpPr>
          <p:spPr>
            <a:xfrm rot="16200000">
              <a:off x="7916664" y="6236900"/>
              <a:ext cx="473270" cy="337879"/>
            </a:xfrm>
            <a:prstGeom prst="rightArrow">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91" name="Rectangle 290">
              <a:extLst>
                <a:ext uri="{FF2B5EF4-FFF2-40B4-BE49-F238E27FC236}">
                  <a16:creationId xmlns:a16="http://schemas.microsoft.com/office/drawing/2014/main" id="{ECF19A3B-C6F4-6054-E235-DDDDD9DDE7E5}"/>
                </a:ext>
              </a:extLst>
            </p:cNvPr>
            <p:cNvSpPr/>
            <p:nvPr/>
          </p:nvSpPr>
          <p:spPr>
            <a:xfrm>
              <a:off x="764198" y="6432757"/>
              <a:ext cx="7754423" cy="306656"/>
            </a:xfrm>
            <a:prstGeom prst="rect">
              <a:avLst/>
            </a:prstGeom>
            <a:gradFill rotWithShape="1">
              <a:gsLst>
                <a:gs pos="0">
                  <a:sysClr val="window" lastClr="FFFFFF">
                    <a:lumMod val="50000"/>
                  </a:sysClr>
                </a:gs>
                <a:gs pos="80000">
                  <a:sysClr val="window" lastClr="FFFFFF">
                    <a:lumMod val="75000"/>
                  </a:sysClr>
                </a:gs>
                <a:gs pos="100000">
                  <a:sysClr val="windowText" lastClr="000000">
                    <a:lumMod val="95000"/>
                    <a:lumOff val="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609585">
                <a:defRPr/>
              </a:pPr>
              <a:endParaRPr lang="en-GB" sz="1200">
                <a:solidFill>
                  <a:prstClr val="white"/>
                </a:solidFill>
                <a:latin typeface="Calibri"/>
                <a:cs typeface="Arial"/>
                <a:sym typeface="Arial"/>
              </a:endParaRPr>
            </a:p>
          </p:txBody>
        </p:sp>
        <p:sp>
          <p:nvSpPr>
            <p:cNvPr id="292" name="TextBox 291">
              <a:extLst>
                <a:ext uri="{FF2B5EF4-FFF2-40B4-BE49-F238E27FC236}">
                  <a16:creationId xmlns:a16="http://schemas.microsoft.com/office/drawing/2014/main" id="{D0E3B21D-2CC2-E4F2-B613-284DFA8F8B7A}"/>
                </a:ext>
              </a:extLst>
            </p:cNvPr>
            <p:cNvSpPr txBox="1"/>
            <p:nvPr/>
          </p:nvSpPr>
          <p:spPr>
            <a:xfrm>
              <a:off x="2379061" y="6445011"/>
              <a:ext cx="4320480" cy="285857"/>
            </a:xfrm>
            <a:prstGeom prst="rect">
              <a:avLst/>
            </a:prstGeom>
            <a:noFill/>
          </p:spPr>
          <p:txBody>
            <a:bodyPr wrap="square" rtlCol="0">
              <a:spAutoFit/>
            </a:bodyPr>
            <a:lstStyle/>
            <a:p>
              <a:pPr algn="ctr" defTabSz="609585">
                <a:defRPr/>
              </a:pPr>
              <a:r>
                <a:rPr lang="en-GB" sz="1200" b="1" dirty="0">
                  <a:solidFill>
                    <a:prstClr val="black">
                      <a:lumMod val="95000"/>
                      <a:lumOff val="5000"/>
                    </a:prstClr>
                  </a:solidFill>
                  <a:latin typeface="Bahnschrift" panose="020B0502040204020203" pitchFamily="34" charset="0"/>
                  <a:cs typeface="Arial"/>
                  <a:sym typeface="Arial"/>
                </a:rPr>
                <a:t>METADATA, SECURITY</a:t>
              </a:r>
            </a:p>
          </p:txBody>
        </p:sp>
        <p:pic>
          <p:nvPicPr>
            <p:cNvPr id="293" name="Picture 292">
              <a:extLst>
                <a:ext uri="{FF2B5EF4-FFF2-40B4-BE49-F238E27FC236}">
                  <a16:creationId xmlns:a16="http://schemas.microsoft.com/office/drawing/2014/main" id="{FD446C85-0FD5-B1B1-1F09-1E51FAF65F6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94976" y="6414803"/>
              <a:ext cx="385474" cy="342563"/>
            </a:xfrm>
            <a:prstGeom prst="rect">
              <a:avLst/>
            </a:prstGeom>
          </p:spPr>
        </p:pic>
        <p:pic>
          <p:nvPicPr>
            <p:cNvPr id="294" name="Picture 293">
              <a:extLst>
                <a:ext uri="{FF2B5EF4-FFF2-40B4-BE49-F238E27FC236}">
                  <a16:creationId xmlns:a16="http://schemas.microsoft.com/office/drawing/2014/main" id="{2EFEA241-AA22-583B-861B-BBE6AB57062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93341" y="6423601"/>
              <a:ext cx="301996" cy="342563"/>
            </a:xfrm>
            <a:prstGeom prst="rect">
              <a:avLst/>
            </a:prstGeom>
          </p:spPr>
        </p:pic>
        <p:grpSp>
          <p:nvGrpSpPr>
            <p:cNvPr id="295" name="Group 294">
              <a:extLst>
                <a:ext uri="{FF2B5EF4-FFF2-40B4-BE49-F238E27FC236}">
                  <a16:creationId xmlns:a16="http://schemas.microsoft.com/office/drawing/2014/main" id="{B38D76BC-BA4D-3484-20D7-0B7D07F04037}"/>
                </a:ext>
              </a:extLst>
            </p:cNvPr>
            <p:cNvGrpSpPr/>
            <p:nvPr/>
          </p:nvGrpSpPr>
          <p:grpSpPr>
            <a:xfrm>
              <a:off x="6664216" y="6395273"/>
              <a:ext cx="440029" cy="381621"/>
              <a:chOff x="6338019" y="5951195"/>
              <a:chExt cx="440029" cy="381621"/>
            </a:xfrm>
          </p:grpSpPr>
          <p:pic>
            <p:nvPicPr>
              <p:cNvPr id="316" name="Picture 315">
                <a:extLst>
                  <a:ext uri="{FF2B5EF4-FFF2-40B4-BE49-F238E27FC236}">
                    <a16:creationId xmlns:a16="http://schemas.microsoft.com/office/drawing/2014/main" id="{785B4906-E5AC-2F74-8526-AB4096A4DEC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73465" y="5951195"/>
                <a:ext cx="304583" cy="375452"/>
              </a:xfrm>
              <a:prstGeom prst="rect">
                <a:avLst/>
              </a:prstGeom>
            </p:spPr>
          </p:pic>
          <p:pic>
            <p:nvPicPr>
              <p:cNvPr id="317" name="Picture 316">
                <a:extLst>
                  <a:ext uri="{FF2B5EF4-FFF2-40B4-BE49-F238E27FC236}">
                    <a16:creationId xmlns:a16="http://schemas.microsoft.com/office/drawing/2014/main" id="{1F6DE172-3446-F74C-1769-06463CE0C8D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338019" y="6057670"/>
                <a:ext cx="309612" cy="275146"/>
              </a:xfrm>
              <a:prstGeom prst="rect">
                <a:avLst/>
              </a:prstGeom>
            </p:spPr>
          </p:pic>
        </p:grpSp>
        <p:pic>
          <p:nvPicPr>
            <p:cNvPr id="296" name="Picture 295">
              <a:extLst>
                <a:ext uri="{FF2B5EF4-FFF2-40B4-BE49-F238E27FC236}">
                  <a16:creationId xmlns:a16="http://schemas.microsoft.com/office/drawing/2014/main" id="{7E712928-4BDA-EF8C-A266-78E2191A5295}"/>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flipH="1">
              <a:off x="682175" y="4663868"/>
              <a:ext cx="534993" cy="614027"/>
            </a:xfrm>
            <a:prstGeom prst="rect">
              <a:avLst/>
            </a:prstGeom>
          </p:spPr>
        </p:pic>
        <p:sp>
          <p:nvSpPr>
            <p:cNvPr id="297" name="TextBox 296">
              <a:extLst>
                <a:ext uri="{FF2B5EF4-FFF2-40B4-BE49-F238E27FC236}">
                  <a16:creationId xmlns:a16="http://schemas.microsoft.com/office/drawing/2014/main" id="{185CF1F7-16DD-573A-CBEE-CCB45C83F333}"/>
                </a:ext>
              </a:extLst>
            </p:cNvPr>
            <p:cNvSpPr txBox="1"/>
            <p:nvPr/>
          </p:nvSpPr>
          <p:spPr>
            <a:xfrm>
              <a:off x="458772" y="5303179"/>
              <a:ext cx="1111870" cy="201225"/>
            </a:xfrm>
            <a:prstGeom prst="rect">
              <a:avLst/>
            </a:prstGeom>
            <a:noFill/>
          </p:spPr>
          <p:txBody>
            <a:bodyPr wrap="square" rtlCol="0">
              <a:spAutoFit/>
            </a:bodyPr>
            <a:lstStyle/>
            <a:p>
              <a:pPr algn="ctr" defTabSz="609585">
                <a:defRPr/>
              </a:pPr>
              <a:r>
                <a:rPr lang="en-GB" sz="667" b="1" dirty="0">
                  <a:solidFill>
                    <a:srgbClr val="002060"/>
                  </a:solidFill>
                  <a:latin typeface="Arial Rounded MT Bold" pitchFamily="34" charset="0"/>
                  <a:cs typeface="Arial"/>
                  <a:sym typeface="Arial"/>
                </a:rPr>
                <a:t>CyberSpaceLTE</a:t>
              </a:r>
              <a:endParaRPr lang="en-US" sz="667" b="1" i="1" dirty="0">
                <a:solidFill>
                  <a:srgbClr val="002060"/>
                </a:solidFill>
                <a:latin typeface="Arial Rounded MT Bold" pitchFamily="34" charset="0"/>
                <a:cs typeface="Arial"/>
                <a:sym typeface="Arial"/>
              </a:endParaRPr>
            </a:p>
          </p:txBody>
        </p:sp>
        <p:pic>
          <p:nvPicPr>
            <p:cNvPr id="300" name="Picture 299">
              <a:extLst>
                <a:ext uri="{FF2B5EF4-FFF2-40B4-BE49-F238E27FC236}">
                  <a16:creationId xmlns:a16="http://schemas.microsoft.com/office/drawing/2014/main" id="{B3501011-6770-F213-7AB3-1A1A8EA33A23}"/>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506439" y="1665340"/>
              <a:ext cx="771250" cy="771250"/>
            </a:xfrm>
            <a:prstGeom prst="rect">
              <a:avLst/>
            </a:prstGeom>
          </p:spPr>
        </p:pic>
        <p:pic>
          <p:nvPicPr>
            <p:cNvPr id="302" name="Picture 301">
              <a:extLst>
                <a:ext uri="{FF2B5EF4-FFF2-40B4-BE49-F238E27FC236}">
                  <a16:creationId xmlns:a16="http://schemas.microsoft.com/office/drawing/2014/main" id="{90BF51E7-4B9B-B14B-E6C2-9955A6A501BD}"/>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p:blipFill>
          <p:spPr>
            <a:xfrm>
              <a:off x="506439" y="3230853"/>
              <a:ext cx="553999" cy="553999"/>
            </a:xfrm>
            <a:prstGeom prst="rect">
              <a:avLst/>
            </a:prstGeom>
          </p:spPr>
        </p:pic>
        <p:sp>
          <p:nvSpPr>
            <p:cNvPr id="303" name="Rectangle: Rounded Corners 302">
              <a:extLst>
                <a:ext uri="{FF2B5EF4-FFF2-40B4-BE49-F238E27FC236}">
                  <a16:creationId xmlns:a16="http://schemas.microsoft.com/office/drawing/2014/main" id="{9077488B-8039-078D-59E5-D83D4FD86E48}"/>
                </a:ext>
              </a:extLst>
            </p:cNvPr>
            <p:cNvSpPr/>
            <p:nvPr/>
          </p:nvSpPr>
          <p:spPr>
            <a:xfrm>
              <a:off x="7256763" y="1035716"/>
              <a:ext cx="1458169" cy="5130745"/>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pic>
          <p:nvPicPr>
            <p:cNvPr id="304" name="Picture 303">
              <a:extLst>
                <a:ext uri="{FF2B5EF4-FFF2-40B4-BE49-F238E27FC236}">
                  <a16:creationId xmlns:a16="http://schemas.microsoft.com/office/drawing/2014/main" id="{B09BD786-A5B5-0E26-52EE-BE351EA83297}"/>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1928092" y="3268981"/>
              <a:ext cx="370924" cy="370924"/>
            </a:xfrm>
            <a:prstGeom prst="rect">
              <a:avLst/>
            </a:prstGeom>
          </p:spPr>
        </p:pic>
        <p:sp>
          <p:nvSpPr>
            <p:cNvPr id="305" name="TextBox 304">
              <a:extLst>
                <a:ext uri="{FF2B5EF4-FFF2-40B4-BE49-F238E27FC236}">
                  <a16:creationId xmlns:a16="http://schemas.microsoft.com/office/drawing/2014/main" id="{5BF8B249-4A2D-90A5-A75E-F92218EFCAF6}"/>
                </a:ext>
              </a:extLst>
            </p:cNvPr>
            <p:cNvSpPr txBox="1"/>
            <p:nvPr/>
          </p:nvSpPr>
          <p:spPr>
            <a:xfrm>
              <a:off x="1865465" y="3602851"/>
              <a:ext cx="302080" cy="222334"/>
            </a:xfrm>
            <a:prstGeom prst="rect">
              <a:avLst/>
            </a:prstGeom>
            <a:noFill/>
          </p:spPr>
          <p:txBody>
            <a:bodyPr wrap="none" rtlCol="0">
              <a:spAutoFit/>
            </a:bodyPr>
            <a:lstStyle/>
            <a:p>
              <a:pPr defTabSz="609585">
                <a:defRPr/>
              </a:pPr>
              <a:r>
                <a:rPr lang="en-US" sz="800" b="1" dirty="0">
                  <a:solidFill>
                    <a:prstClr val="black"/>
                  </a:solidFill>
                  <a:latin typeface="Calibri"/>
                  <a:cs typeface="Arial"/>
                  <a:sym typeface="Arial"/>
                </a:rPr>
                <a:t>ETL</a:t>
              </a:r>
            </a:p>
          </p:txBody>
        </p:sp>
        <p:pic>
          <p:nvPicPr>
            <p:cNvPr id="306" name="Picture 305">
              <a:extLst>
                <a:ext uri="{FF2B5EF4-FFF2-40B4-BE49-F238E27FC236}">
                  <a16:creationId xmlns:a16="http://schemas.microsoft.com/office/drawing/2014/main" id="{39349C81-B5E5-B282-045F-B58BA1B83719}"/>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flipV="1">
              <a:off x="4139952" y="3068423"/>
              <a:ext cx="669295" cy="949182"/>
            </a:xfrm>
            <a:prstGeom prst="rect">
              <a:avLst/>
            </a:prstGeom>
            <a:solidFill>
              <a:sysClr val="window" lastClr="FFFFFF"/>
            </a:solidFill>
          </p:spPr>
        </p:pic>
        <p:sp>
          <p:nvSpPr>
            <p:cNvPr id="307" name="Right Arrow 22">
              <a:extLst>
                <a:ext uri="{FF2B5EF4-FFF2-40B4-BE49-F238E27FC236}">
                  <a16:creationId xmlns:a16="http://schemas.microsoft.com/office/drawing/2014/main" id="{CB65E038-2BBB-3611-342E-67875D426E07}"/>
                </a:ext>
              </a:extLst>
            </p:cNvPr>
            <p:cNvSpPr/>
            <p:nvPr/>
          </p:nvSpPr>
          <p:spPr>
            <a:xfrm>
              <a:off x="3375211" y="3462222"/>
              <a:ext cx="548717" cy="164579"/>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08" name="Right Arrow 22">
              <a:extLst>
                <a:ext uri="{FF2B5EF4-FFF2-40B4-BE49-F238E27FC236}">
                  <a16:creationId xmlns:a16="http://schemas.microsoft.com/office/drawing/2014/main" id="{513F59CC-EDCE-D6EF-083A-20CDAC05D44B}"/>
                </a:ext>
              </a:extLst>
            </p:cNvPr>
            <p:cNvSpPr/>
            <p:nvPr/>
          </p:nvSpPr>
          <p:spPr>
            <a:xfrm>
              <a:off x="4959387" y="3455139"/>
              <a:ext cx="548717" cy="164579"/>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09" name="Right Arrow 22">
              <a:extLst>
                <a:ext uri="{FF2B5EF4-FFF2-40B4-BE49-F238E27FC236}">
                  <a16:creationId xmlns:a16="http://schemas.microsoft.com/office/drawing/2014/main" id="{AA9FBB3C-4308-325A-5B2A-0CA4DCCF5E1D}"/>
                </a:ext>
              </a:extLst>
            </p:cNvPr>
            <p:cNvSpPr/>
            <p:nvPr/>
          </p:nvSpPr>
          <p:spPr>
            <a:xfrm>
              <a:off x="1845916" y="3111915"/>
              <a:ext cx="548717" cy="164579"/>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10" name="Right Arrow 22">
              <a:extLst>
                <a:ext uri="{FF2B5EF4-FFF2-40B4-BE49-F238E27FC236}">
                  <a16:creationId xmlns:a16="http://schemas.microsoft.com/office/drawing/2014/main" id="{548BE4EB-181C-5165-3667-7536468956BA}"/>
                </a:ext>
              </a:extLst>
            </p:cNvPr>
            <p:cNvSpPr/>
            <p:nvPr/>
          </p:nvSpPr>
          <p:spPr>
            <a:xfrm>
              <a:off x="1840342" y="3790115"/>
              <a:ext cx="548717" cy="164579"/>
            </a:xfrm>
            <a:prstGeom prst="rightArrow">
              <a:avLst/>
            </a:prstGeom>
            <a:solidFill>
              <a:sysClr val="window" lastClr="FFFFFF"/>
            </a:solidFill>
            <a:ln w="25400" cap="flat" cmpd="sng" algn="ctr">
              <a:solidFill>
                <a:sysClr val="windowText" lastClr="000000"/>
              </a:solidFill>
              <a:prstDash val="solid"/>
            </a:ln>
            <a:effectLst/>
          </p:spPr>
          <p:txBody>
            <a:bodyPr rtlCol="0" anchor="ctr"/>
            <a:lstStyle/>
            <a:p>
              <a:pPr algn="ctr" defTabSz="609585">
                <a:defRPr/>
              </a:pPr>
              <a:endParaRPr lang="en-US" sz="1200">
                <a:solidFill>
                  <a:prstClr val="white"/>
                </a:solidFill>
                <a:latin typeface="Calibri"/>
                <a:cs typeface="Arial"/>
                <a:sym typeface="Arial"/>
              </a:endParaRPr>
            </a:p>
          </p:txBody>
        </p:sp>
        <p:sp>
          <p:nvSpPr>
            <p:cNvPr id="311" name="TextBox 310">
              <a:extLst>
                <a:ext uri="{FF2B5EF4-FFF2-40B4-BE49-F238E27FC236}">
                  <a16:creationId xmlns:a16="http://schemas.microsoft.com/office/drawing/2014/main" id="{D683E0D2-CBEE-DBFB-E597-D0922DB6A0E4}"/>
                </a:ext>
              </a:extLst>
            </p:cNvPr>
            <p:cNvSpPr txBox="1"/>
            <p:nvPr/>
          </p:nvSpPr>
          <p:spPr>
            <a:xfrm>
              <a:off x="6425559" y="2994082"/>
              <a:ext cx="708274" cy="211680"/>
            </a:xfrm>
            <a:prstGeom prst="rect">
              <a:avLst/>
            </a:prstGeom>
            <a:noFill/>
          </p:spPr>
          <p:txBody>
            <a:bodyPr wrap="square" rtlCol="0">
              <a:spAutoFit/>
            </a:bodyPr>
            <a:lstStyle/>
            <a:p>
              <a:pPr algn="ctr" defTabSz="609585">
                <a:defRPr/>
              </a:pPr>
              <a:r>
                <a:rPr lang="en-GB" sz="733" b="1" dirty="0">
                  <a:solidFill>
                    <a:prstClr val="black">
                      <a:lumMod val="95000"/>
                      <a:lumOff val="5000"/>
                    </a:prstClr>
                  </a:solidFill>
                  <a:latin typeface="Arial Black" panose="020B0A04020102020204" pitchFamily="34" charset="0"/>
                  <a:cs typeface="Arial"/>
                  <a:sym typeface="Arial"/>
                </a:rPr>
                <a:t>OLAP</a:t>
              </a:r>
            </a:p>
          </p:txBody>
        </p:sp>
        <p:pic>
          <p:nvPicPr>
            <p:cNvPr id="312" name="Picture 311">
              <a:extLst>
                <a:ext uri="{FF2B5EF4-FFF2-40B4-BE49-F238E27FC236}">
                  <a16:creationId xmlns:a16="http://schemas.microsoft.com/office/drawing/2014/main" id="{289B3DAA-7FC6-61C1-DAA0-26E7676371A5}"/>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a:xfrm>
              <a:off x="6484225" y="2554012"/>
              <a:ext cx="477729" cy="477729"/>
            </a:xfrm>
            <a:prstGeom prst="rect">
              <a:avLst/>
            </a:prstGeom>
          </p:spPr>
        </p:pic>
        <p:pic>
          <p:nvPicPr>
            <p:cNvPr id="313" name="Picture 312">
              <a:extLst>
                <a:ext uri="{FF2B5EF4-FFF2-40B4-BE49-F238E27FC236}">
                  <a16:creationId xmlns:a16="http://schemas.microsoft.com/office/drawing/2014/main" id="{AACEE349-FD93-2210-0158-F043EA555D45}"/>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6541856" y="3701600"/>
              <a:ext cx="356759" cy="350712"/>
            </a:xfrm>
            <a:prstGeom prst="rect">
              <a:avLst/>
            </a:prstGeom>
          </p:spPr>
        </p:pic>
        <p:pic>
          <p:nvPicPr>
            <p:cNvPr id="314" name="Picture 313">
              <a:extLst>
                <a:ext uri="{FF2B5EF4-FFF2-40B4-BE49-F238E27FC236}">
                  <a16:creationId xmlns:a16="http://schemas.microsoft.com/office/drawing/2014/main" id="{13E2ABA3-2EF7-85FA-8AF4-202A46FF1A22}"/>
                </a:ext>
              </a:extLst>
            </p:cNvPr>
            <p:cNvPicPr>
              <a:picLocks noChangeAspect="1"/>
            </p:cNvPicPr>
            <p:nvPr/>
          </p:nvPicPr>
          <p:blipFill>
            <a:blip r:embed="rId20">
              <a:extLst>
                <a:ext uri="{28A0092B-C50C-407E-A947-70E740481C1C}">
                  <a14:useLocalDpi xmlns:a14="http://schemas.microsoft.com/office/drawing/2010/main" val="0"/>
                </a:ext>
              </a:extLst>
            </a:blip>
            <a:srcRect t="5940" b="5940"/>
            <a:stretch/>
          </p:blipFill>
          <p:spPr>
            <a:xfrm>
              <a:off x="7393094" y="4861081"/>
              <a:ext cx="1210513" cy="699474"/>
            </a:xfrm>
            <a:prstGeom prst="rect">
              <a:avLst/>
            </a:prstGeom>
          </p:spPr>
        </p:pic>
        <p:sp>
          <p:nvSpPr>
            <p:cNvPr id="315" name="TextBox 314">
              <a:extLst>
                <a:ext uri="{FF2B5EF4-FFF2-40B4-BE49-F238E27FC236}">
                  <a16:creationId xmlns:a16="http://schemas.microsoft.com/office/drawing/2014/main" id="{9DF81C8D-9375-4A8E-2CBC-206FC1E66893}"/>
                </a:ext>
              </a:extLst>
            </p:cNvPr>
            <p:cNvSpPr txBox="1"/>
            <p:nvPr/>
          </p:nvSpPr>
          <p:spPr>
            <a:xfrm>
              <a:off x="7380767" y="5569861"/>
              <a:ext cx="1342752" cy="307164"/>
            </a:xfrm>
            <a:prstGeom prst="rect">
              <a:avLst/>
            </a:prstGeom>
            <a:noFill/>
          </p:spPr>
          <p:txBody>
            <a:bodyPr wrap="square" rtlCol="0">
              <a:spAutoFit/>
            </a:bodyPr>
            <a:lstStyle/>
            <a:p>
              <a:pPr algn="ctr" defTabSz="609585">
                <a:defRPr/>
              </a:pPr>
              <a:r>
                <a:rPr lang="en-GB" sz="667" b="1" dirty="0">
                  <a:solidFill>
                    <a:prstClr val="black"/>
                  </a:solidFill>
                  <a:latin typeface="Arial Rounded MT Bold" pitchFamily="34" charset="0"/>
                  <a:cs typeface="Arial"/>
                  <a:sym typeface="Arial"/>
                </a:rPr>
                <a:t>Spreadsheet</a:t>
              </a:r>
              <a:br>
                <a:rPr lang="en-GB" sz="667" b="1" dirty="0">
                  <a:solidFill>
                    <a:prstClr val="black"/>
                  </a:solidFill>
                  <a:latin typeface="Arial Rounded MT Bold" pitchFamily="34" charset="0"/>
                  <a:cs typeface="Arial"/>
                  <a:sym typeface="Arial"/>
                </a:rPr>
              </a:br>
              <a:r>
                <a:rPr lang="en-GB" sz="667" b="1" dirty="0">
                  <a:solidFill>
                    <a:prstClr val="black"/>
                  </a:solidFill>
                  <a:latin typeface="Arial Rounded MT Bold" pitchFamily="34" charset="0"/>
                  <a:cs typeface="Arial"/>
                  <a:sym typeface="Arial"/>
                </a:rPr>
                <a:t>(Self-service)</a:t>
              </a:r>
              <a:endParaRPr lang="en-US" sz="667" b="1" dirty="0">
                <a:solidFill>
                  <a:prstClr val="black"/>
                </a:solidFill>
                <a:latin typeface="Arial Rounded MT Bold" pitchFamily="34" charset="0"/>
                <a:cs typeface="Arial"/>
                <a:sym typeface="Arial"/>
              </a:endParaRPr>
            </a:p>
          </p:txBody>
        </p:sp>
      </p:grpSp>
    </p:spTree>
    <p:extLst>
      <p:ext uri="{BB962C8B-B14F-4D97-AF65-F5344CB8AC3E}">
        <p14:creationId xmlns:p14="http://schemas.microsoft.com/office/powerpoint/2010/main" val="33204497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2;p15">
            <a:extLst>
              <a:ext uri="{FF2B5EF4-FFF2-40B4-BE49-F238E27FC236}">
                <a16:creationId xmlns:a16="http://schemas.microsoft.com/office/drawing/2014/main" id="{74BB8EA4-A507-C7FD-7D42-957E810E7848}"/>
              </a:ext>
            </a:extLst>
          </p:cNvPr>
          <p:cNvSpPr txBox="1">
            <a:spLocks/>
          </p:cNvSpPr>
          <p:nvPr/>
        </p:nvSpPr>
        <p:spPr>
          <a:xfrm>
            <a:off x="2771306" y="0"/>
            <a:ext cx="6659246" cy="6951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pPr marL="0" marR="0" lvl="0" indent="0" algn="l" defTabSz="914400" rtl="0" eaLnBrk="1" fontAlgn="auto" latinLnBrk="0" hangingPunct="1">
              <a:lnSpc>
                <a:spcPct val="90000"/>
              </a:lnSpc>
              <a:spcBef>
                <a:spcPts val="0"/>
              </a:spcBef>
              <a:spcAft>
                <a:spcPts val="0"/>
              </a:spcAft>
              <a:buClr>
                <a:srgbClr val="142236"/>
              </a:buClr>
              <a:buSzPts val="2600"/>
              <a:buFont typeface="Red Hat Display Black"/>
              <a:buNone/>
              <a:tabLst/>
              <a:defRPr/>
            </a:pPr>
            <a:r>
              <a:rPr kumimoji="0" lang="en-US" b="1" i="0" u="none" strike="noStrike" kern="0" cap="none" spc="0" normalizeH="0" baseline="0" noProof="0" dirty="0">
                <a:ln>
                  <a:noFill/>
                </a:ln>
                <a:solidFill>
                  <a:srgbClr val="FF6035"/>
                </a:solidFill>
                <a:effectLst/>
                <a:uLnTx/>
                <a:uFillTx/>
                <a:latin typeface="Red Hat Display Black"/>
                <a:sym typeface="Red Hat Display Black"/>
              </a:rPr>
              <a:t>DATAWAREHOUSE ARCHITECTURE (On-Premise)</a:t>
            </a:r>
          </a:p>
        </p:txBody>
      </p:sp>
      <p:sp>
        <p:nvSpPr>
          <p:cNvPr id="4" name="Rectangle: Rounded Corners 3">
            <a:extLst>
              <a:ext uri="{FF2B5EF4-FFF2-40B4-BE49-F238E27FC236}">
                <a16:creationId xmlns:a16="http://schemas.microsoft.com/office/drawing/2014/main" id="{D039C4C2-AAB6-7D8C-A54B-6C059AB5D6D5}"/>
              </a:ext>
            </a:extLst>
          </p:cNvPr>
          <p:cNvSpPr/>
          <p:nvPr/>
        </p:nvSpPr>
        <p:spPr>
          <a:xfrm>
            <a:off x="299050" y="1479985"/>
            <a:ext cx="1587804" cy="4971756"/>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pic>
        <p:nvPicPr>
          <p:cNvPr id="5" name="Picture 4">
            <a:extLst>
              <a:ext uri="{FF2B5EF4-FFF2-40B4-BE49-F238E27FC236}">
                <a16:creationId xmlns:a16="http://schemas.microsoft.com/office/drawing/2014/main" id="{EEF5452F-1373-968F-A39F-7B7094019A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61284" y="1824669"/>
            <a:ext cx="839816" cy="747351"/>
          </a:xfrm>
          <a:prstGeom prst="rect">
            <a:avLst/>
          </a:prstGeom>
        </p:spPr>
      </p:pic>
      <p:pic>
        <p:nvPicPr>
          <p:cNvPr id="6" name="Picture 5">
            <a:extLst>
              <a:ext uri="{FF2B5EF4-FFF2-40B4-BE49-F238E27FC236}">
                <a16:creationId xmlns:a16="http://schemas.microsoft.com/office/drawing/2014/main" id="{66C48E8C-8AB3-5E6F-95AB-640448EF4A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689914" y="5119100"/>
            <a:ext cx="582555" cy="595000"/>
          </a:xfrm>
          <a:prstGeom prst="rect">
            <a:avLst/>
          </a:prstGeom>
        </p:spPr>
      </p:pic>
      <p:pic>
        <p:nvPicPr>
          <p:cNvPr id="7" name="Picture 6">
            <a:extLst>
              <a:ext uri="{FF2B5EF4-FFF2-40B4-BE49-F238E27FC236}">
                <a16:creationId xmlns:a16="http://schemas.microsoft.com/office/drawing/2014/main" id="{002679EC-43E5-ED4A-5ECA-B9756444696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81192" y="3577144"/>
            <a:ext cx="603251" cy="536832"/>
          </a:xfrm>
          <a:prstGeom prst="rect">
            <a:avLst/>
          </a:prstGeom>
        </p:spPr>
      </p:pic>
      <p:sp>
        <p:nvSpPr>
          <p:cNvPr id="8" name="TextBox 7">
            <a:extLst>
              <a:ext uri="{FF2B5EF4-FFF2-40B4-BE49-F238E27FC236}">
                <a16:creationId xmlns:a16="http://schemas.microsoft.com/office/drawing/2014/main" id="{53052B94-E44B-46D0-F7EA-F830589F7A30}"/>
              </a:ext>
            </a:extLst>
          </p:cNvPr>
          <p:cNvSpPr txBox="1"/>
          <p:nvPr/>
        </p:nvSpPr>
        <p:spPr>
          <a:xfrm>
            <a:off x="403637" y="2634396"/>
            <a:ext cx="1378630" cy="230832"/>
          </a:xfrm>
          <a:prstGeom prst="rect">
            <a:avLst/>
          </a:prstGeom>
          <a:noFill/>
        </p:spPr>
        <p:txBody>
          <a:bodyPr wrap="square" rtlCol="0">
            <a:spAutoFit/>
          </a:bodyPr>
          <a:lstStyle/>
          <a:p>
            <a:pPr algn="ctr" defTabSz="609585">
              <a:defRPr/>
            </a:pPr>
            <a:r>
              <a:rPr lang="en-GB" sz="900" b="1" dirty="0">
                <a:solidFill>
                  <a:prstClr val="black"/>
                </a:solidFill>
                <a:latin typeface="Arial Rounded MT Bold" panose="020F0704030504030204" pitchFamily="34" charset="0"/>
                <a:cs typeface="Arial" panose="020B0604020202020204" pitchFamily="34" charset="0"/>
                <a:sym typeface="Arial"/>
              </a:rPr>
              <a:t>CyberCloud</a:t>
            </a:r>
            <a:endParaRPr lang="en-US" sz="900" b="1" i="1" dirty="0">
              <a:solidFill>
                <a:prstClr val="black"/>
              </a:solidFill>
              <a:latin typeface="Arial Rounded MT Bold" panose="020F0704030504030204" pitchFamily="34" charset="0"/>
              <a:cs typeface="Arial" panose="020B0604020202020204" pitchFamily="34" charset="0"/>
              <a:sym typeface="Arial"/>
            </a:endParaRPr>
          </a:p>
        </p:txBody>
      </p:sp>
      <p:sp>
        <p:nvSpPr>
          <p:cNvPr id="9" name="TextBox 8">
            <a:extLst>
              <a:ext uri="{FF2B5EF4-FFF2-40B4-BE49-F238E27FC236}">
                <a16:creationId xmlns:a16="http://schemas.microsoft.com/office/drawing/2014/main" id="{5A321BBA-EB43-8899-DF43-C73630910771}"/>
              </a:ext>
            </a:extLst>
          </p:cNvPr>
          <p:cNvSpPr txBox="1"/>
          <p:nvPr/>
        </p:nvSpPr>
        <p:spPr>
          <a:xfrm>
            <a:off x="571549" y="4186469"/>
            <a:ext cx="1210718"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CyberPay</a:t>
            </a:r>
            <a:endParaRPr lang="en-US" dirty="0">
              <a:sym typeface="Arial"/>
            </a:endParaRPr>
          </a:p>
        </p:txBody>
      </p:sp>
      <p:sp>
        <p:nvSpPr>
          <p:cNvPr id="10" name="TextBox 9">
            <a:extLst>
              <a:ext uri="{FF2B5EF4-FFF2-40B4-BE49-F238E27FC236}">
                <a16:creationId xmlns:a16="http://schemas.microsoft.com/office/drawing/2014/main" id="{1D2AEB6F-840A-623E-67B4-8AE1176D3E84}"/>
              </a:ext>
            </a:extLst>
          </p:cNvPr>
          <p:cNvSpPr txBox="1"/>
          <p:nvPr/>
        </p:nvSpPr>
        <p:spPr>
          <a:xfrm>
            <a:off x="487593" y="5714100"/>
            <a:ext cx="1210718"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CyberSpaceLTE</a:t>
            </a:r>
            <a:endParaRPr lang="en-US" dirty="0">
              <a:sym typeface="Arial"/>
            </a:endParaRPr>
          </a:p>
        </p:txBody>
      </p:sp>
      <p:sp>
        <p:nvSpPr>
          <p:cNvPr id="12" name="Arrow: Pentagon 11">
            <a:extLst>
              <a:ext uri="{FF2B5EF4-FFF2-40B4-BE49-F238E27FC236}">
                <a16:creationId xmlns:a16="http://schemas.microsoft.com/office/drawing/2014/main" id="{BA8FE843-BC82-8B52-47D2-BE08B89A1205}"/>
              </a:ext>
            </a:extLst>
          </p:cNvPr>
          <p:cNvSpPr/>
          <p:nvPr/>
        </p:nvSpPr>
        <p:spPr>
          <a:xfrm>
            <a:off x="348870" y="806604"/>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Sources</a:t>
            </a:r>
          </a:p>
        </p:txBody>
      </p:sp>
      <p:sp>
        <p:nvSpPr>
          <p:cNvPr id="17" name="Arrow: Pentagon 16">
            <a:extLst>
              <a:ext uri="{FF2B5EF4-FFF2-40B4-BE49-F238E27FC236}">
                <a16:creationId xmlns:a16="http://schemas.microsoft.com/office/drawing/2014/main" id="{A970E8B1-53FA-DBA9-E4A8-5CDFD6E4DED0}"/>
              </a:ext>
            </a:extLst>
          </p:cNvPr>
          <p:cNvSpPr/>
          <p:nvPr/>
        </p:nvSpPr>
        <p:spPr>
          <a:xfrm>
            <a:off x="2137030" y="806603"/>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Ingestion</a:t>
            </a:r>
          </a:p>
        </p:txBody>
      </p:sp>
      <p:sp>
        <p:nvSpPr>
          <p:cNvPr id="18" name="Arrow: Pentagon 17">
            <a:extLst>
              <a:ext uri="{FF2B5EF4-FFF2-40B4-BE49-F238E27FC236}">
                <a16:creationId xmlns:a16="http://schemas.microsoft.com/office/drawing/2014/main" id="{FBD9BD0C-1D97-2DD7-427A-B940603D73CF}"/>
              </a:ext>
            </a:extLst>
          </p:cNvPr>
          <p:cNvSpPr/>
          <p:nvPr/>
        </p:nvSpPr>
        <p:spPr>
          <a:xfrm>
            <a:off x="3925190" y="806602"/>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Staging</a:t>
            </a:r>
          </a:p>
        </p:txBody>
      </p:sp>
      <p:sp>
        <p:nvSpPr>
          <p:cNvPr id="19" name="Arrow: Pentagon 18">
            <a:extLst>
              <a:ext uri="{FF2B5EF4-FFF2-40B4-BE49-F238E27FC236}">
                <a16:creationId xmlns:a16="http://schemas.microsoft.com/office/drawing/2014/main" id="{7FA902E4-DDF6-A07E-49B8-59F50F8A0D6C}"/>
              </a:ext>
            </a:extLst>
          </p:cNvPr>
          <p:cNvSpPr/>
          <p:nvPr/>
        </p:nvSpPr>
        <p:spPr>
          <a:xfrm>
            <a:off x="5713350" y="806601"/>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Transformation</a:t>
            </a:r>
          </a:p>
        </p:txBody>
      </p:sp>
      <p:sp>
        <p:nvSpPr>
          <p:cNvPr id="20" name="Arrow: Pentagon 19">
            <a:extLst>
              <a:ext uri="{FF2B5EF4-FFF2-40B4-BE49-F238E27FC236}">
                <a16:creationId xmlns:a16="http://schemas.microsoft.com/office/drawing/2014/main" id="{D9116350-9FCF-1AD2-B9E0-DED137D5B7CC}"/>
              </a:ext>
            </a:extLst>
          </p:cNvPr>
          <p:cNvSpPr/>
          <p:nvPr/>
        </p:nvSpPr>
        <p:spPr>
          <a:xfrm>
            <a:off x="7501510" y="806600"/>
            <a:ext cx="2267186"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Marts &amp; Data Modeling</a:t>
            </a:r>
          </a:p>
        </p:txBody>
      </p:sp>
      <p:sp>
        <p:nvSpPr>
          <p:cNvPr id="21" name="Arrow: Pentagon 20">
            <a:extLst>
              <a:ext uri="{FF2B5EF4-FFF2-40B4-BE49-F238E27FC236}">
                <a16:creationId xmlns:a16="http://schemas.microsoft.com/office/drawing/2014/main" id="{9C2905B7-3892-C306-1D02-E1A7EE8843E1}"/>
              </a:ext>
            </a:extLst>
          </p:cNvPr>
          <p:cNvSpPr/>
          <p:nvPr/>
        </p:nvSpPr>
        <p:spPr>
          <a:xfrm>
            <a:off x="9966506" y="786109"/>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Reporting</a:t>
            </a:r>
          </a:p>
        </p:txBody>
      </p:sp>
      <p:cxnSp>
        <p:nvCxnSpPr>
          <p:cNvPr id="24" name="Straight Connector 23">
            <a:extLst>
              <a:ext uri="{FF2B5EF4-FFF2-40B4-BE49-F238E27FC236}">
                <a16:creationId xmlns:a16="http://schemas.microsoft.com/office/drawing/2014/main" id="{B3EE6A57-68B3-3F67-0586-E6E3A2698EC0}"/>
              </a:ext>
            </a:extLst>
          </p:cNvPr>
          <p:cNvCxnSpPr/>
          <p:nvPr/>
        </p:nvCxnSpPr>
        <p:spPr>
          <a:xfrm>
            <a:off x="1886854" y="206248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966821-7A42-AF8F-282E-EB710D475C59}"/>
              </a:ext>
            </a:extLst>
          </p:cNvPr>
          <p:cNvCxnSpPr>
            <a:cxnSpLocks/>
          </p:cNvCxnSpPr>
          <p:nvPr/>
        </p:nvCxnSpPr>
        <p:spPr>
          <a:xfrm>
            <a:off x="2641600" y="2072640"/>
            <a:ext cx="10159" cy="164592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CDC2AB43-17D0-CBE4-665B-F0FF8AC791A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65407" y="2902836"/>
            <a:ext cx="2572705" cy="2711770"/>
          </a:xfrm>
          <a:prstGeom prst="rect">
            <a:avLst/>
          </a:prstGeom>
        </p:spPr>
      </p:pic>
      <p:pic>
        <p:nvPicPr>
          <p:cNvPr id="30" name="Picture 29">
            <a:extLst>
              <a:ext uri="{FF2B5EF4-FFF2-40B4-BE49-F238E27FC236}">
                <a16:creationId xmlns:a16="http://schemas.microsoft.com/office/drawing/2014/main" id="{209F0040-103B-3ACE-C2DF-47B452FEA644}"/>
              </a:ext>
            </a:extLst>
          </p:cNvPr>
          <p:cNvPicPr>
            <a:picLocks noChangeAspect="1"/>
          </p:cNvPicPr>
          <p:nvPr/>
        </p:nvPicPr>
        <p:blipFill>
          <a:blip r:embed="rId6"/>
          <a:stretch>
            <a:fillRect/>
          </a:stretch>
        </p:blipFill>
        <p:spPr>
          <a:xfrm>
            <a:off x="4268022" y="2293988"/>
            <a:ext cx="636690" cy="1070795"/>
          </a:xfrm>
          <a:prstGeom prst="rect">
            <a:avLst/>
          </a:prstGeom>
        </p:spPr>
      </p:pic>
      <p:cxnSp>
        <p:nvCxnSpPr>
          <p:cNvPr id="33" name="Straight Connector 32">
            <a:extLst>
              <a:ext uri="{FF2B5EF4-FFF2-40B4-BE49-F238E27FC236}">
                <a16:creationId xmlns:a16="http://schemas.microsoft.com/office/drawing/2014/main" id="{B247D63B-CD49-F0BB-9E81-6CF010C091ED}"/>
              </a:ext>
            </a:extLst>
          </p:cNvPr>
          <p:cNvCxnSpPr/>
          <p:nvPr/>
        </p:nvCxnSpPr>
        <p:spPr>
          <a:xfrm>
            <a:off x="3210560" y="4460240"/>
            <a:ext cx="1375807"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9DB8B9F-D830-1BDA-94AD-C4456A257BD5}"/>
              </a:ext>
            </a:extLst>
          </p:cNvPr>
          <p:cNvCxnSpPr>
            <a:endCxn id="30" idx="2"/>
          </p:cNvCxnSpPr>
          <p:nvPr/>
        </p:nvCxnSpPr>
        <p:spPr>
          <a:xfrm flipV="1">
            <a:off x="4586367" y="3364783"/>
            <a:ext cx="0" cy="109545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E873F32-62D9-F691-D36F-8822C7C7F0F2}"/>
              </a:ext>
            </a:extLst>
          </p:cNvPr>
          <p:cNvSpPr txBox="1"/>
          <p:nvPr/>
        </p:nvSpPr>
        <p:spPr>
          <a:xfrm>
            <a:off x="4185164" y="3331505"/>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Staging</a:t>
            </a:r>
            <a:endParaRPr lang="en-US" dirty="0">
              <a:sym typeface="Arial"/>
            </a:endParaRPr>
          </a:p>
        </p:txBody>
      </p:sp>
      <p:cxnSp>
        <p:nvCxnSpPr>
          <p:cNvPr id="40" name="Straight Connector 39">
            <a:extLst>
              <a:ext uri="{FF2B5EF4-FFF2-40B4-BE49-F238E27FC236}">
                <a16:creationId xmlns:a16="http://schemas.microsoft.com/office/drawing/2014/main" id="{40941E47-1969-F743-65BF-AFE6A66AFCDB}"/>
              </a:ext>
            </a:extLst>
          </p:cNvPr>
          <p:cNvCxnSpPr/>
          <p:nvPr/>
        </p:nvCxnSpPr>
        <p:spPr>
          <a:xfrm>
            <a:off x="4917964" y="279365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9FDD4F1-239E-15F0-C9BA-1A76822D2394}"/>
              </a:ext>
            </a:extLst>
          </p:cNvPr>
          <p:cNvCxnSpPr/>
          <p:nvPr/>
        </p:nvCxnSpPr>
        <p:spPr>
          <a:xfrm>
            <a:off x="5682870" y="2783490"/>
            <a:ext cx="0" cy="158780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71B677D-5B5D-471E-172B-4AA886219E0F}"/>
              </a:ext>
            </a:extLst>
          </p:cNvPr>
          <p:cNvCxnSpPr/>
          <p:nvPr/>
        </p:nvCxnSpPr>
        <p:spPr>
          <a:xfrm>
            <a:off x="5682870" y="4371299"/>
            <a:ext cx="596010" cy="1016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04D7F25A-719B-9613-2C85-458C4557D6E7}"/>
              </a:ext>
            </a:extLst>
          </p:cNvPr>
          <p:cNvPicPr>
            <a:picLocks noChangeAspect="1"/>
          </p:cNvPicPr>
          <p:nvPr/>
        </p:nvPicPr>
        <p:blipFill>
          <a:blip r:embed="rId7"/>
          <a:stretch>
            <a:fillRect/>
          </a:stretch>
        </p:blipFill>
        <p:spPr>
          <a:xfrm>
            <a:off x="6274166" y="3947366"/>
            <a:ext cx="541067" cy="739204"/>
          </a:xfrm>
          <a:prstGeom prst="rect">
            <a:avLst/>
          </a:prstGeom>
        </p:spPr>
      </p:pic>
      <p:sp>
        <p:nvSpPr>
          <p:cNvPr id="47" name="TextBox 46">
            <a:extLst>
              <a:ext uri="{FF2B5EF4-FFF2-40B4-BE49-F238E27FC236}">
                <a16:creationId xmlns:a16="http://schemas.microsoft.com/office/drawing/2014/main" id="{D4E88F6C-7D3D-13D2-75E8-FC18E5357D9A}"/>
              </a:ext>
            </a:extLst>
          </p:cNvPr>
          <p:cNvSpPr txBox="1"/>
          <p:nvPr/>
        </p:nvSpPr>
        <p:spPr>
          <a:xfrm>
            <a:off x="5817937" y="4700446"/>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Transformation</a:t>
            </a:r>
          </a:p>
        </p:txBody>
      </p:sp>
      <p:cxnSp>
        <p:nvCxnSpPr>
          <p:cNvPr id="48" name="Straight Connector 47">
            <a:extLst>
              <a:ext uri="{FF2B5EF4-FFF2-40B4-BE49-F238E27FC236}">
                <a16:creationId xmlns:a16="http://schemas.microsoft.com/office/drawing/2014/main" id="{D53433F1-8BE3-78C8-2FBA-CBCC51764CA0}"/>
              </a:ext>
            </a:extLst>
          </p:cNvPr>
          <p:cNvCxnSpPr/>
          <p:nvPr/>
        </p:nvCxnSpPr>
        <p:spPr>
          <a:xfrm>
            <a:off x="6736604" y="434250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03DF9348-A44C-9A7E-5B0E-EBBA4BADB0C4}"/>
              </a:ext>
            </a:extLst>
          </p:cNvPr>
          <p:cNvPicPr>
            <a:picLocks noChangeAspect="1"/>
          </p:cNvPicPr>
          <p:nvPr/>
        </p:nvPicPr>
        <p:blipFill>
          <a:blip r:embed="rId8"/>
          <a:stretch>
            <a:fillRect/>
          </a:stretch>
        </p:blipFill>
        <p:spPr>
          <a:xfrm>
            <a:off x="7501510" y="3957526"/>
            <a:ext cx="525826" cy="777307"/>
          </a:xfrm>
          <a:prstGeom prst="rect">
            <a:avLst/>
          </a:prstGeom>
        </p:spPr>
      </p:pic>
      <p:sp>
        <p:nvSpPr>
          <p:cNvPr id="51" name="TextBox 50">
            <a:extLst>
              <a:ext uri="{FF2B5EF4-FFF2-40B4-BE49-F238E27FC236}">
                <a16:creationId xmlns:a16="http://schemas.microsoft.com/office/drawing/2014/main" id="{21B22A3D-D0E0-9B78-12F5-B4846C50389A}"/>
              </a:ext>
            </a:extLst>
          </p:cNvPr>
          <p:cNvSpPr txBox="1"/>
          <p:nvPr/>
        </p:nvSpPr>
        <p:spPr>
          <a:xfrm>
            <a:off x="6868160" y="4752455"/>
            <a:ext cx="1833652"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SQL Database</a:t>
            </a:r>
            <a:br>
              <a:rPr lang="en-US" dirty="0">
                <a:sym typeface="Arial"/>
              </a:rPr>
            </a:br>
            <a:r>
              <a:rPr lang="en-US" dirty="0">
                <a:sym typeface="Arial"/>
              </a:rPr>
              <a:t>(Enterprise Data warehouse)</a:t>
            </a:r>
          </a:p>
        </p:txBody>
      </p:sp>
      <p:pic>
        <p:nvPicPr>
          <p:cNvPr id="52" name="Picture 51">
            <a:extLst>
              <a:ext uri="{FF2B5EF4-FFF2-40B4-BE49-F238E27FC236}">
                <a16:creationId xmlns:a16="http://schemas.microsoft.com/office/drawing/2014/main" id="{893722E3-56CE-C55D-0AFA-F946BE2FCE5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301154" y="3582183"/>
            <a:ext cx="290429" cy="366532"/>
          </a:xfrm>
          <a:prstGeom prst="rect">
            <a:avLst/>
          </a:prstGeom>
          <a:solidFill>
            <a:sysClr val="window" lastClr="FFFFFF"/>
          </a:solidFill>
        </p:spPr>
      </p:pic>
      <p:pic>
        <p:nvPicPr>
          <p:cNvPr id="53" name="Picture 52">
            <a:extLst>
              <a:ext uri="{FF2B5EF4-FFF2-40B4-BE49-F238E27FC236}">
                <a16:creationId xmlns:a16="http://schemas.microsoft.com/office/drawing/2014/main" id="{D09AC91D-08F9-9846-46DC-5913723A2751}"/>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619208" y="3479028"/>
            <a:ext cx="290429" cy="366532"/>
          </a:xfrm>
          <a:prstGeom prst="rect">
            <a:avLst/>
          </a:prstGeom>
          <a:solidFill>
            <a:sysClr val="window" lastClr="FFFFFF"/>
          </a:solidFill>
        </p:spPr>
      </p:pic>
      <p:pic>
        <p:nvPicPr>
          <p:cNvPr id="54" name="Picture 53">
            <a:extLst>
              <a:ext uri="{FF2B5EF4-FFF2-40B4-BE49-F238E27FC236}">
                <a16:creationId xmlns:a16="http://schemas.microsoft.com/office/drawing/2014/main" id="{35D85C32-CB5C-A90E-5273-9E01970E662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937262" y="3564822"/>
            <a:ext cx="290429" cy="366532"/>
          </a:xfrm>
          <a:prstGeom prst="rect">
            <a:avLst/>
          </a:prstGeom>
          <a:solidFill>
            <a:sysClr val="window" lastClr="FFFFFF"/>
          </a:solidFill>
        </p:spPr>
      </p:pic>
      <p:sp>
        <p:nvSpPr>
          <p:cNvPr id="55" name="TextBox 54">
            <a:extLst>
              <a:ext uri="{FF2B5EF4-FFF2-40B4-BE49-F238E27FC236}">
                <a16:creationId xmlns:a16="http://schemas.microsoft.com/office/drawing/2014/main" id="{A2B9BD3B-4A7A-BF9D-54DC-18BDC369385B}"/>
              </a:ext>
            </a:extLst>
          </p:cNvPr>
          <p:cNvSpPr txBox="1"/>
          <p:nvPr/>
        </p:nvSpPr>
        <p:spPr>
          <a:xfrm>
            <a:off x="7048862" y="3269760"/>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Data Marts</a:t>
            </a:r>
          </a:p>
        </p:txBody>
      </p:sp>
      <p:cxnSp>
        <p:nvCxnSpPr>
          <p:cNvPr id="56" name="Straight Connector 55">
            <a:extLst>
              <a:ext uri="{FF2B5EF4-FFF2-40B4-BE49-F238E27FC236}">
                <a16:creationId xmlns:a16="http://schemas.microsoft.com/office/drawing/2014/main" id="{8DCA6871-14D7-D308-4774-1EB957F2C277}"/>
              </a:ext>
            </a:extLst>
          </p:cNvPr>
          <p:cNvCxnSpPr>
            <a:cxnSpLocks/>
          </p:cNvCxnSpPr>
          <p:nvPr/>
        </p:nvCxnSpPr>
        <p:spPr>
          <a:xfrm>
            <a:off x="8007016" y="434250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E4FED0-20C3-0D55-5D22-6688CDEAAD07}"/>
              </a:ext>
            </a:extLst>
          </p:cNvPr>
          <p:cNvCxnSpPr>
            <a:cxnSpLocks/>
          </p:cNvCxnSpPr>
          <p:nvPr/>
        </p:nvCxnSpPr>
        <p:spPr>
          <a:xfrm flipV="1">
            <a:off x="8755809" y="2634396"/>
            <a:ext cx="16113" cy="169910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D351F74-A208-33C3-71E8-123C1166BE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9637" y="1137848"/>
            <a:ext cx="2056869" cy="1432462"/>
          </a:xfrm>
          <a:prstGeom prst="rect">
            <a:avLst/>
          </a:prstGeom>
        </p:spPr>
      </p:pic>
      <p:sp>
        <p:nvSpPr>
          <p:cNvPr id="62" name="TextBox 61">
            <a:extLst>
              <a:ext uri="{FF2B5EF4-FFF2-40B4-BE49-F238E27FC236}">
                <a16:creationId xmlns:a16="http://schemas.microsoft.com/office/drawing/2014/main" id="{36F671DA-900C-448A-1E7A-83CDDBE52FA6}"/>
              </a:ext>
            </a:extLst>
          </p:cNvPr>
          <p:cNvSpPr txBox="1"/>
          <p:nvPr/>
        </p:nvSpPr>
        <p:spPr>
          <a:xfrm>
            <a:off x="7822443" y="2303144"/>
            <a:ext cx="1946253"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OLAP</a:t>
            </a:r>
            <a:br>
              <a:rPr lang="en-US" dirty="0">
                <a:sym typeface="Arial"/>
              </a:rPr>
            </a:br>
            <a:r>
              <a:rPr lang="en-US" dirty="0">
                <a:sym typeface="Arial"/>
              </a:rPr>
              <a:t>(SQL Analysis Service)</a:t>
            </a:r>
          </a:p>
        </p:txBody>
      </p:sp>
      <p:sp>
        <p:nvSpPr>
          <p:cNvPr id="63" name="TextBox 62">
            <a:extLst>
              <a:ext uri="{FF2B5EF4-FFF2-40B4-BE49-F238E27FC236}">
                <a16:creationId xmlns:a16="http://schemas.microsoft.com/office/drawing/2014/main" id="{94E81EE9-C016-14E6-86F3-C459AC9E1DF4}"/>
              </a:ext>
            </a:extLst>
          </p:cNvPr>
          <p:cNvSpPr txBox="1"/>
          <p:nvPr/>
        </p:nvSpPr>
        <p:spPr>
          <a:xfrm>
            <a:off x="7859817" y="1313074"/>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Modeling</a:t>
            </a:r>
          </a:p>
        </p:txBody>
      </p:sp>
      <p:sp>
        <p:nvSpPr>
          <p:cNvPr id="64" name="Rectangle: Rounded Corners 63">
            <a:extLst>
              <a:ext uri="{FF2B5EF4-FFF2-40B4-BE49-F238E27FC236}">
                <a16:creationId xmlns:a16="http://schemas.microsoft.com/office/drawing/2014/main" id="{92E4F889-2526-0B5C-838A-ACBA025C4508}"/>
              </a:ext>
            </a:extLst>
          </p:cNvPr>
          <p:cNvSpPr/>
          <p:nvPr/>
        </p:nvSpPr>
        <p:spPr>
          <a:xfrm>
            <a:off x="10023171" y="2600789"/>
            <a:ext cx="1587804" cy="3850951"/>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pic>
        <p:nvPicPr>
          <p:cNvPr id="66" name="Picture 65">
            <a:extLst>
              <a:ext uri="{FF2B5EF4-FFF2-40B4-BE49-F238E27FC236}">
                <a16:creationId xmlns:a16="http://schemas.microsoft.com/office/drawing/2014/main" id="{22C39A34-DBF5-C127-58F7-EB272C92264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064259" y="3662294"/>
            <a:ext cx="1490051" cy="1162240"/>
          </a:xfrm>
          <a:prstGeom prst="rect">
            <a:avLst/>
          </a:prstGeom>
        </p:spPr>
      </p:pic>
      <p:pic>
        <p:nvPicPr>
          <p:cNvPr id="68" name="Picture 67">
            <a:extLst>
              <a:ext uri="{FF2B5EF4-FFF2-40B4-BE49-F238E27FC236}">
                <a16:creationId xmlns:a16="http://schemas.microsoft.com/office/drawing/2014/main" id="{6AF4871C-7417-B8F5-01C9-468761CCDC43}"/>
              </a:ext>
            </a:extLst>
          </p:cNvPr>
          <p:cNvPicPr>
            <a:picLocks noChangeAspect="1"/>
          </p:cNvPicPr>
          <p:nvPr/>
        </p:nvPicPr>
        <p:blipFill>
          <a:blip r:embed="rId12"/>
          <a:stretch>
            <a:fillRect/>
          </a:stretch>
        </p:blipFill>
        <p:spPr>
          <a:xfrm>
            <a:off x="10788745" y="5111008"/>
            <a:ext cx="807790" cy="861135"/>
          </a:xfrm>
          <a:prstGeom prst="rect">
            <a:avLst/>
          </a:prstGeom>
        </p:spPr>
      </p:pic>
      <p:pic>
        <p:nvPicPr>
          <p:cNvPr id="70" name="Picture 69">
            <a:extLst>
              <a:ext uri="{FF2B5EF4-FFF2-40B4-BE49-F238E27FC236}">
                <a16:creationId xmlns:a16="http://schemas.microsoft.com/office/drawing/2014/main" id="{BBBAA221-C81B-25B7-70A6-FD43EDC0C80D}"/>
              </a:ext>
            </a:extLst>
          </p:cNvPr>
          <p:cNvPicPr>
            <a:picLocks noChangeAspect="1"/>
          </p:cNvPicPr>
          <p:nvPr/>
        </p:nvPicPr>
        <p:blipFill>
          <a:blip r:embed="rId13"/>
          <a:stretch>
            <a:fillRect/>
          </a:stretch>
        </p:blipFill>
        <p:spPr>
          <a:xfrm>
            <a:off x="10086435" y="5598108"/>
            <a:ext cx="807790" cy="800944"/>
          </a:xfrm>
          <a:prstGeom prst="rect">
            <a:avLst/>
          </a:prstGeom>
        </p:spPr>
      </p:pic>
      <p:sp>
        <p:nvSpPr>
          <p:cNvPr id="71" name="TextBox 70">
            <a:extLst>
              <a:ext uri="{FF2B5EF4-FFF2-40B4-BE49-F238E27FC236}">
                <a16:creationId xmlns:a16="http://schemas.microsoft.com/office/drawing/2014/main" id="{F5450C22-2EE9-EF34-C5E1-DB7ECC07A00A}"/>
              </a:ext>
            </a:extLst>
          </p:cNvPr>
          <p:cNvSpPr txBox="1"/>
          <p:nvPr/>
        </p:nvSpPr>
        <p:spPr>
          <a:xfrm>
            <a:off x="9936148" y="3173139"/>
            <a:ext cx="1783107"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Power BI </a:t>
            </a:r>
            <a:br>
              <a:rPr lang="en-US" dirty="0">
                <a:sym typeface="Arial"/>
              </a:rPr>
            </a:br>
            <a:r>
              <a:rPr lang="en-US" dirty="0">
                <a:sym typeface="Arial"/>
              </a:rPr>
              <a:t>(On-Premise Report Server)</a:t>
            </a:r>
          </a:p>
        </p:txBody>
      </p:sp>
      <p:cxnSp>
        <p:nvCxnSpPr>
          <p:cNvPr id="72" name="Straight Connector 71">
            <a:extLst>
              <a:ext uri="{FF2B5EF4-FFF2-40B4-BE49-F238E27FC236}">
                <a16:creationId xmlns:a16="http://schemas.microsoft.com/office/drawing/2014/main" id="{C4BDB816-C7D4-7D10-35D0-9479B10458F8}"/>
              </a:ext>
            </a:extLst>
          </p:cNvPr>
          <p:cNvCxnSpPr>
            <a:cxnSpLocks/>
          </p:cNvCxnSpPr>
          <p:nvPr/>
        </p:nvCxnSpPr>
        <p:spPr>
          <a:xfrm>
            <a:off x="9485554" y="1686210"/>
            <a:ext cx="133151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4F26021-A41E-3089-7609-FF1230DB5C3C}"/>
              </a:ext>
            </a:extLst>
          </p:cNvPr>
          <p:cNvCxnSpPr>
            <a:endCxn id="64" idx="0"/>
          </p:cNvCxnSpPr>
          <p:nvPr/>
        </p:nvCxnSpPr>
        <p:spPr>
          <a:xfrm>
            <a:off x="10817072" y="1686210"/>
            <a:ext cx="1" cy="914579"/>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63CE4F8-BBC2-463E-CB22-EF56CE9AC18E}"/>
              </a:ext>
            </a:extLst>
          </p:cNvPr>
          <p:cNvSpPr txBox="1"/>
          <p:nvPr/>
        </p:nvSpPr>
        <p:spPr>
          <a:xfrm>
            <a:off x="1837551" y="4860226"/>
            <a:ext cx="1687970"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SSIS</a:t>
            </a:r>
            <a:br>
              <a:rPr lang="en-GB" dirty="0">
                <a:sym typeface="Arial"/>
              </a:rPr>
            </a:br>
            <a:r>
              <a:rPr lang="en-GB" dirty="0">
                <a:sym typeface="Arial"/>
              </a:rPr>
              <a:t>(Data Pipelines / Package) </a:t>
            </a:r>
            <a:endParaRPr lang="en-US" dirty="0">
              <a:sym typeface="Arial"/>
            </a:endParaRPr>
          </a:p>
        </p:txBody>
      </p:sp>
      <p:pic>
        <p:nvPicPr>
          <p:cNvPr id="84" name="Picture 83">
            <a:extLst>
              <a:ext uri="{FF2B5EF4-FFF2-40B4-BE49-F238E27FC236}">
                <a16:creationId xmlns:a16="http://schemas.microsoft.com/office/drawing/2014/main" id="{0823F443-CA5D-C80B-32B8-00245C9F406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0105349" y="2616183"/>
            <a:ext cx="577943" cy="686490"/>
          </a:xfrm>
          <a:prstGeom prst="rect">
            <a:avLst/>
          </a:prstGeom>
        </p:spPr>
      </p:pic>
      <p:pic>
        <p:nvPicPr>
          <p:cNvPr id="92" name="Picture 91">
            <a:extLst>
              <a:ext uri="{FF2B5EF4-FFF2-40B4-BE49-F238E27FC236}">
                <a16:creationId xmlns:a16="http://schemas.microsoft.com/office/drawing/2014/main" id="{0962C9E4-5D69-0A84-1AEA-CCA42BC8921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00504" y="4053949"/>
            <a:ext cx="378929" cy="378929"/>
          </a:xfrm>
          <a:prstGeom prst="rect">
            <a:avLst/>
          </a:prstGeom>
        </p:spPr>
      </p:pic>
      <p:sp>
        <p:nvSpPr>
          <p:cNvPr id="93" name="TextBox 92">
            <a:extLst>
              <a:ext uri="{FF2B5EF4-FFF2-40B4-BE49-F238E27FC236}">
                <a16:creationId xmlns:a16="http://schemas.microsoft.com/office/drawing/2014/main" id="{12A6834B-BF1B-771F-7BEB-313C351F588D}"/>
              </a:ext>
            </a:extLst>
          </p:cNvPr>
          <p:cNvSpPr txBox="1"/>
          <p:nvPr/>
        </p:nvSpPr>
        <p:spPr>
          <a:xfrm>
            <a:off x="3281619" y="4215727"/>
            <a:ext cx="1378630" cy="230832"/>
          </a:xfrm>
          <a:prstGeom prst="rect">
            <a:avLst/>
          </a:prstGeom>
          <a:noFill/>
        </p:spPr>
        <p:txBody>
          <a:bodyPr wrap="square" rtlCol="0">
            <a:spAutoFit/>
          </a:bodyPr>
          <a:lstStyle/>
          <a:p>
            <a:pPr algn="ctr" defTabSz="609585">
              <a:defRPr/>
            </a:pPr>
            <a:r>
              <a:rPr lang="en-GB" sz="900" b="1" dirty="0">
                <a:solidFill>
                  <a:prstClr val="black"/>
                </a:solidFill>
                <a:latin typeface="Arial Rounded MT Bold" panose="020F0704030504030204" pitchFamily="34" charset="0"/>
                <a:cs typeface="Arial" panose="020B0604020202020204" pitchFamily="34" charset="0"/>
                <a:sym typeface="Arial"/>
              </a:rPr>
              <a:t>Orchestration</a:t>
            </a:r>
            <a:endParaRPr lang="en-US" sz="900" b="1" i="1" dirty="0">
              <a:solidFill>
                <a:prstClr val="black"/>
              </a:solidFill>
              <a:latin typeface="Arial Rounded MT Bold" panose="020F0704030504030204" pitchFamily="34" charset="0"/>
              <a:cs typeface="Arial" panose="020B0604020202020204" pitchFamily="34" charset="0"/>
              <a:sym typeface="Arial"/>
            </a:endParaRPr>
          </a:p>
        </p:txBody>
      </p:sp>
      <p:pic>
        <p:nvPicPr>
          <p:cNvPr id="95" name="Picture 94">
            <a:extLst>
              <a:ext uri="{FF2B5EF4-FFF2-40B4-BE49-F238E27FC236}">
                <a16:creationId xmlns:a16="http://schemas.microsoft.com/office/drawing/2014/main" id="{B85550EE-169E-FB39-231A-9B8D7B0D6F1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81387" y="5674529"/>
            <a:ext cx="603966" cy="540806"/>
          </a:xfrm>
          <a:prstGeom prst="rect">
            <a:avLst/>
          </a:prstGeom>
        </p:spPr>
      </p:pic>
      <p:cxnSp>
        <p:nvCxnSpPr>
          <p:cNvPr id="96" name="Straight Arrow Connector 95">
            <a:extLst>
              <a:ext uri="{FF2B5EF4-FFF2-40B4-BE49-F238E27FC236}">
                <a16:creationId xmlns:a16="http://schemas.microsoft.com/office/drawing/2014/main" id="{1DF91554-9F0D-4106-A698-807E05193A8A}"/>
              </a:ext>
            </a:extLst>
          </p:cNvPr>
          <p:cNvCxnSpPr>
            <a:cxnSpLocks/>
            <a:endCxn id="95" idx="0"/>
          </p:cNvCxnSpPr>
          <p:nvPr/>
        </p:nvCxnSpPr>
        <p:spPr>
          <a:xfrm>
            <a:off x="7783370" y="5093179"/>
            <a:ext cx="0" cy="58135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D3FEE35D-050C-6D50-0937-13BBBC998661}"/>
              </a:ext>
            </a:extLst>
          </p:cNvPr>
          <p:cNvSpPr txBox="1"/>
          <p:nvPr/>
        </p:nvSpPr>
        <p:spPr>
          <a:xfrm>
            <a:off x="6604534" y="6348830"/>
            <a:ext cx="2029347"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SQL Server Management Studio</a:t>
            </a:r>
            <a:br>
              <a:rPr lang="en-US" dirty="0">
                <a:sym typeface="Arial"/>
              </a:rPr>
            </a:br>
            <a:r>
              <a:rPr lang="en-US" dirty="0">
                <a:sym typeface="Arial"/>
              </a:rPr>
              <a:t>(DBMS, Qerying, etc.)</a:t>
            </a:r>
          </a:p>
        </p:txBody>
      </p:sp>
      <p:pic>
        <p:nvPicPr>
          <p:cNvPr id="100" name="Picture 99">
            <a:extLst>
              <a:ext uri="{FF2B5EF4-FFF2-40B4-BE49-F238E27FC236}">
                <a16:creationId xmlns:a16="http://schemas.microsoft.com/office/drawing/2014/main" id="{314A355F-A5B5-F657-4CFF-66095536DC1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26438" y="5221001"/>
            <a:ext cx="391198" cy="391198"/>
          </a:xfrm>
          <a:prstGeom prst="rect">
            <a:avLst/>
          </a:prstGeom>
        </p:spPr>
      </p:pic>
      <p:cxnSp>
        <p:nvCxnSpPr>
          <p:cNvPr id="101" name="Straight Connector 100">
            <a:extLst>
              <a:ext uri="{FF2B5EF4-FFF2-40B4-BE49-F238E27FC236}">
                <a16:creationId xmlns:a16="http://schemas.microsoft.com/office/drawing/2014/main" id="{7235C2AA-73D8-1F4D-4255-EF79537A6159}"/>
              </a:ext>
            </a:extLst>
          </p:cNvPr>
          <p:cNvCxnSpPr>
            <a:cxnSpLocks/>
          </p:cNvCxnSpPr>
          <p:nvPr/>
        </p:nvCxnSpPr>
        <p:spPr>
          <a:xfrm>
            <a:off x="8166679" y="5944932"/>
            <a:ext cx="125535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C20F9B-CCCB-F1FA-927C-C4CB0023A876}"/>
              </a:ext>
            </a:extLst>
          </p:cNvPr>
          <p:cNvCxnSpPr>
            <a:cxnSpLocks/>
          </p:cNvCxnSpPr>
          <p:nvPr/>
        </p:nvCxnSpPr>
        <p:spPr>
          <a:xfrm flipV="1">
            <a:off x="9430552" y="5583882"/>
            <a:ext cx="0" cy="37240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A07B423-3BAF-1364-B197-D72C9595F698}"/>
              </a:ext>
            </a:extLst>
          </p:cNvPr>
          <p:cNvSpPr txBox="1"/>
          <p:nvPr/>
        </p:nvSpPr>
        <p:spPr>
          <a:xfrm>
            <a:off x="8734030" y="5065859"/>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Scheduling</a:t>
            </a:r>
          </a:p>
        </p:txBody>
      </p:sp>
      <p:sp>
        <p:nvSpPr>
          <p:cNvPr id="107" name="TextBox 106">
            <a:extLst>
              <a:ext uri="{FF2B5EF4-FFF2-40B4-BE49-F238E27FC236}">
                <a16:creationId xmlns:a16="http://schemas.microsoft.com/office/drawing/2014/main" id="{0956823C-008F-A9F5-B122-05A6E1DFF8B9}"/>
              </a:ext>
            </a:extLst>
          </p:cNvPr>
          <p:cNvSpPr txBox="1"/>
          <p:nvPr/>
        </p:nvSpPr>
        <p:spPr>
          <a:xfrm>
            <a:off x="8080799" y="5764702"/>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i="1" dirty="0">
                <a:sym typeface="Arial"/>
              </a:rPr>
              <a:t>SQL Server Agent</a:t>
            </a:r>
          </a:p>
        </p:txBody>
      </p:sp>
    </p:spTree>
    <p:extLst>
      <p:ext uri="{BB962C8B-B14F-4D97-AF65-F5344CB8AC3E}">
        <p14:creationId xmlns:p14="http://schemas.microsoft.com/office/powerpoint/2010/main" val="19807837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26D7D-B5E2-D19D-C1C7-D0918BFCB66F}"/>
            </a:ext>
          </a:extLst>
        </p:cNvPr>
        <p:cNvGrpSpPr/>
        <p:nvPr/>
      </p:nvGrpSpPr>
      <p:grpSpPr>
        <a:xfrm>
          <a:off x="0" y="0"/>
          <a:ext cx="0" cy="0"/>
          <a:chOff x="0" y="0"/>
          <a:chExt cx="0" cy="0"/>
        </a:xfrm>
      </p:grpSpPr>
      <p:sp>
        <p:nvSpPr>
          <p:cNvPr id="3" name="Google Shape;112;p15">
            <a:extLst>
              <a:ext uri="{FF2B5EF4-FFF2-40B4-BE49-F238E27FC236}">
                <a16:creationId xmlns:a16="http://schemas.microsoft.com/office/drawing/2014/main" id="{4BD962AF-28C4-C976-3FD7-F762FDEB5A7C}"/>
              </a:ext>
            </a:extLst>
          </p:cNvPr>
          <p:cNvSpPr txBox="1">
            <a:spLocks/>
          </p:cNvSpPr>
          <p:nvPr/>
        </p:nvSpPr>
        <p:spPr>
          <a:xfrm>
            <a:off x="3339843" y="-42495"/>
            <a:ext cx="5878074" cy="6951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pPr marL="0" marR="0" lvl="0" indent="0" algn="l" defTabSz="914400" rtl="0" eaLnBrk="1" fontAlgn="auto" latinLnBrk="0" hangingPunct="1">
              <a:lnSpc>
                <a:spcPct val="90000"/>
              </a:lnSpc>
              <a:spcBef>
                <a:spcPts val="0"/>
              </a:spcBef>
              <a:spcAft>
                <a:spcPts val="0"/>
              </a:spcAft>
              <a:buClr>
                <a:srgbClr val="142236"/>
              </a:buClr>
              <a:buSzPts val="2600"/>
              <a:buFont typeface="Red Hat Display Black"/>
              <a:buNone/>
              <a:tabLst/>
              <a:defRPr/>
            </a:pPr>
            <a:r>
              <a:rPr kumimoji="0" lang="en-US" b="1" i="0" u="none" strike="noStrike" kern="0" cap="none" spc="0" normalizeH="0" baseline="0" noProof="0" dirty="0">
                <a:ln>
                  <a:noFill/>
                </a:ln>
                <a:solidFill>
                  <a:srgbClr val="FF6035"/>
                </a:solidFill>
                <a:effectLst/>
                <a:uLnTx/>
                <a:uFillTx/>
                <a:latin typeface="Red Hat Display Black"/>
                <a:sym typeface="Red Hat Display Black"/>
              </a:rPr>
              <a:t>DATAWAREHOUSE ARCHITECTURE (</a:t>
            </a:r>
            <a:r>
              <a:rPr lang="en-US" b="1" kern="0" dirty="0">
                <a:solidFill>
                  <a:srgbClr val="FF6035"/>
                </a:solidFill>
              </a:rPr>
              <a:t>Cloud</a:t>
            </a:r>
            <a:r>
              <a:rPr kumimoji="0" lang="en-US" b="1" i="0" u="none" strike="noStrike" kern="0" cap="none" spc="0" normalizeH="0" baseline="0" noProof="0" dirty="0">
                <a:ln>
                  <a:noFill/>
                </a:ln>
                <a:solidFill>
                  <a:srgbClr val="FF6035"/>
                </a:solidFill>
                <a:effectLst/>
                <a:uLnTx/>
                <a:uFillTx/>
                <a:latin typeface="Red Hat Display Black"/>
                <a:sym typeface="Red Hat Display Black"/>
              </a:rPr>
              <a:t>)</a:t>
            </a:r>
          </a:p>
        </p:txBody>
      </p:sp>
      <p:sp>
        <p:nvSpPr>
          <p:cNvPr id="4" name="Rectangle: Rounded Corners 3">
            <a:extLst>
              <a:ext uri="{FF2B5EF4-FFF2-40B4-BE49-F238E27FC236}">
                <a16:creationId xmlns:a16="http://schemas.microsoft.com/office/drawing/2014/main" id="{C94BB441-508D-2975-9155-3309A24E95E1}"/>
              </a:ext>
            </a:extLst>
          </p:cNvPr>
          <p:cNvSpPr/>
          <p:nvPr/>
        </p:nvSpPr>
        <p:spPr>
          <a:xfrm>
            <a:off x="299050" y="1479985"/>
            <a:ext cx="1587804" cy="4971756"/>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pic>
        <p:nvPicPr>
          <p:cNvPr id="5" name="Picture 4">
            <a:extLst>
              <a:ext uri="{FF2B5EF4-FFF2-40B4-BE49-F238E27FC236}">
                <a16:creationId xmlns:a16="http://schemas.microsoft.com/office/drawing/2014/main" id="{EFD4F589-8870-3FEB-3597-7F8D8D1F9F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561284" y="1824669"/>
            <a:ext cx="839816" cy="747351"/>
          </a:xfrm>
          <a:prstGeom prst="rect">
            <a:avLst/>
          </a:prstGeom>
        </p:spPr>
      </p:pic>
      <p:pic>
        <p:nvPicPr>
          <p:cNvPr id="6" name="Picture 5">
            <a:extLst>
              <a:ext uri="{FF2B5EF4-FFF2-40B4-BE49-F238E27FC236}">
                <a16:creationId xmlns:a16="http://schemas.microsoft.com/office/drawing/2014/main" id="{EF5187D8-642B-F3BA-59EA-438806EB4B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flipH="1">
            <a:off x="689914" y="5119100"/>
            <a:ext cx="582555" cy="595000"/>
          </a:xfrm>
          <a:prstGeom prst="rect">
            <a:avLst/>
          </a:prstGeom>
        </p:spPr>
      </p:pic>
      <p:pic>
        <p:nvPicPr>
          <p:cNvPr id="7" name="Picture 6">
            <a:extLst>
              <a:ext uri="{FF2B5EF4-FFF2-40B4-BE49-F238E27FC236}">
                <a16:creationId xmlns:a16="http://schemas.microsoft.com/office/drawing/2014/main" id="{88A712E4-5033-042C-FB4B-88040580820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81192" y="3577144"/>
            <a:ext cx="603251" cy="536832"/>
          </a:xfrm>
          <a:prstGeom prst="rect">
            <a:avLst/>
          </a:prstGeom>
        </p:spPr>
      </p:pic>
      <p:sp>
        <p:nvSpPr>
          <p:cNvPr id="8" name="TextBox 7">
            <a:extLst>
              <a:ext uri="{FF2B5EF4-FFF2-40B4-BE49-F238E27FC236}">
                <a16:creationId xmlns:a16="http://schemas.microsoft.com/office/drawing/2014/main" id="{0A3436C1-F2A9-C3FE-E387-7FE679962DE9}"/>
              </a:ext>
            </a:extLst>
          </p:cNvPr>
          <p:cNvSpPr txBox="1"/>
          <p:nvPr/>
        </p:nvSpPr>
        <p:spPr>
          <a:xfrm>
            <a:off x="403637" y="2634396"/>
            <a:ext cx="1378630" cy="230832"/>
          </a:xfrm>
          <a:prstGeom prst="rect">
            <a:avLst/>
          </a:prstGeom>
          <a:noFill/>
        </p:spPr>
        <p:txBody>
          <a:bodyPr wrap="square" rtlCol="0">
            <a:spAutoFit/>
          </a:bodyPr>
          <a:lstStyle/>
          <a:p>
            <a:pPr algn="ctr" defTabSz="609585">
              <a:defRPr/>
            </a:pPr>
            <a:r>
              <a:rPr lang="en-GB" sz="900" b="1" dirty="0">
                <a:solidFill>
                  <a:prstClr val="black"/>
                </a:solidFill>
                <a:latin typeface="Arial Rounded MT Bold" panose="020F0704030504030204" pitchFamily="34" charset="0"/>
                <a:cs typeface="Arial" panose="020B0604020202020204" pitchFamily="34" charset="0"/>
                <a:sym typeface="Arial"/>
              </a:rPr>
              <a:t>CyberCloud</a:t>
            </a:r>
            <a:endParaRPr lang="en-US" sz="900" b="1" i="1" dirty="0">
              <a:solidFill>
                <a:prstClr val="black"/>
              </a:solidFill>
              <a:latin typeface="Arial Rounded MT Bold" panose="020F0704030504030204" pitchFamily="34" charset="0"/>
              <a:cs typeface="Arial" panose="020B0604020202020204" pitchFamily="34" charset="0"/>
              <a:sym typeface="Arial"/>
            </a:endParaRPr>
          </a:p>
        </p:txBody>
      </p:sp>
      <p:sp>
        <p:nvSpPr>
          <p:cNvPr id="9" name="TextBox 8">
            <a:extLst>
              <a:ext uri="{FF2B5EF4-FFF2-40B4-BE49-F238E27FC236}">
                <a16:creationId xmlns:a16="http://schemas.microsoft.com/office/drawing/2014/main" id="{36C3D2A2-C2DB-7A4F-E381-850E32F5DE43}"/>
              </a:ext>
            </a:extLst>
          </p:cNvPr>
          <p:cNvSpPr txBox="1"/>
          <p:nvPr/>
        </p:nvSpPr>
        <p:spPr>
          <a:xfrm>
            <a:off x="571549" y="4186469"/>
            <a:ext cx="1210718"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CyberPay</a:t>
            </a:r>
            <a:endParaRPr lang="en-US" dirty="0">
              <a:sym typeface="Arial"/>
            </a:endParaRPr>
          </a:p>
        </p:txBody>
      </p:sp>
      <p:sp>
        <p:nvSpPr>
          <p:cNvPr id="10" name="TextBox 9">
            <a:extLst>
              <a:ext uri="{FF2B5EF4-FFF2-40B4-BE49-F238E27FC236}">
                <a16:creationId xmlns:a16="http://schemas.microsoft.com/office/drawing/2014/main" id="{1BC55183-5B48-21B1-31F5-3C383B7E00ED}"/>
              </a:ext>
            </a:extLst>
          </p:cNvPr>
          <p:cNvSpPr txBox="1"/>
          <p:nvPr/>
        </p:nvSpPr>
        <p:spPr>
          <a:xfrm>
            <a:off x="487593" y="5714100"/>
            <a:ext cx="1210718"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CyberSpaceLTE</a:t>
            </a:r>
            <a:endParaRPr lang="en-US" dirty="0">
              <a:sym typeface="Arial"/>
            </a:endParaRPr>
          </a:p>
        </p:txBody>
      </p:sp>
      <p:sp>
        <p:nvSpPr>
          <p:cNvPr id="12" name="Arrow: Pentagon 11">
            <a:extLst>
              <a:ext uri="{FF2B5EF4-FFF2-40B4-BE49-F238E27FC236}">
                <a16:creationId xmlns:a16="http://schemas.microsoft.com/office/drawing/2014/main" id="{DB6C16F5-4D0C-000D-E2F1-678BCD7C12CD}"/>
              </a:ext>
            </a:extLst>
          </p:cNvPr>
          <p:cNvSpPr/>
          <p:nvPr/>
        </p:nvSpPr>
        <p:spPr>
          <a:xfrm>
            <a:off x="348870" y="806604"/>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Sources</a:t>
            </a:r>
          </a:p>
        </p:txBody>
      </p:sp>
      <p:sp>
        <p:nvSpPr>
          <p:cNvPr id="17" name="Arrow: Pentagon 16">
            <a:extLst>
              <a:ext uri="{FF2B5EF4-FFF2-40B4-BE49-F238E27FC236}">
                <a16:creationId xmlns:a16="http://schemas.microsoft.com/office/drawing/2014/main" id="{D6E47145-CE53-C738-B497-286C3F2A2227}"/>
              </a:ext>
            </a:extLst>
          </p:cNvPr>
          <p:cNvSpPr/>
          <p:nvPr/>
        </p:nvSpPr>
        <p:spPr>
          <a:xfrm>
            <a:off x="2137030" y="806603"/>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Ingestion</a:t>
            </a:r>
          </a:p>
        </p:txBody>
      </p:sp>
      <p:sp>
        <p:nvSpPr>
          <p:cNvPr id="18" name="Arrow: Pentagon 17">
            <a:extLst>
              <a:ext uri="{FF2B5EF4-FFF2-40B4-BE49-F238E27FC236}">
                <a16:creationId xmlns:a16="http://schemas.microsoft.com/office/drawing/2014/main" id="{372D74A4-7C37-3173-3F5F-1F8CBC7512A0}"/>
              </a:ext>
            </a:extLst>
          </p:cNvPr>
          <p:cNvSpPr/>
          <p:nvPr/>
        </p:nvSpPr>
        <p:spPr>
          <a:xfrm>
            <a:off x="3925190" y="806602"/>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Staging</a:t>
            </a:r>
          </a:p>
        </p:txBody>
      </p:sp>
      <p:sp>
        <p:nvSpPr>
          <p:cNvPr id="19" name="Arrow: Pentagon 18">
            <a:extLst>
              <a:ext uri="{FF2B5EF4-FFF2-40B4-BE49-F238E27FC236}">
                <a16:creationId xmlns:a16="http://schemas.microsoft.com/office/drawing/2014/main" id="{FD7E4420-88FA-B512-4D16-09C26AE7B893}"/>
              </a:ext>
            </a:extLst>
          </p:cNvPr>
          <p:cNvSpPr/>
          <p:nvPr/>
        </p:nvSpPr>
        <p:spPr>
          <a:xfrm>
            <a:off x="5713350" y="806601"/>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Transformation</a:t>
            </a:r>
          </a:p>
        </p:txBody>
      </p:sp>
      <p:sp>
        <p:nvSpPr>
          <p:cNvPr id="20" name="Arrow: Pentagon 19">
            <a:extLst>
              <a:ext uri="{FF2B5EF4-FFF2-40B4-BE49-F238E27FC236}">
                <a16:creationId xmlns:a16="http://schemas.microsoft.com/office/drawing/2014/main" id="{682B99B4-44F4-9BFD-F802-8DDA252E2B6C}"/>
              </a:ext>
            </a:extLst>
          </p:cNvPr>
          <p:cNvSpPr/>
          <p:nvPr/>
        </p:nvSpPr>
        <p:spPr>
          <a:xfrm>
            <a:off x="7501510" y="806600"/>
            <a:ext cx="2267186"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 Marts &amp; Data Modeling</a:t>
            </a:r>
          </a:p>
        </p:txBody>
      </p:sp>
      <p:sp>
        <p:nvSpPr>
          <p:cNvPr id="21" name="Arrow: Pentagon 20">
            <a:extLst>
              <a:ext uri="{FF2B5EF4-FFF2-40B4-BE49-F238E27FC236}">
                <a16:creationId xmlns:a16="http://schemas.microsoft.com/office/drawing/2014/main" id="{135968AB-D4CC-B87F-457E-77F5B5A12141}"/>
              </a:ext>
            </a:extLst>
          </p:cNvPr>
          <p:cNvSpPr/>
          <p:nvPr/>
        </p:nvSpPr>
        <p:spPr>
          <a:xfrm>
            <a:off x="9966506" y="786109"/>
            <a:ext cx="1587804" cy="351739"/>
          </a:xfrm>
          <a:prstGeom prst="homePlat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Reporting</a:t>
            </a:r>
          </a:p>
        </p:txBody>
      </p:sp>
      <p:cxnSp>
        <p:nvCxnSpPr>
          <p:cNvPr id="24" name="Straight Connector 23">
            <a:extLst>
              <a:ext uri="{FF2B5EF4-FFF2-40B4-BE49-F238E27FC236}">
                <a16:creationId xmlns:a16="http://schemas.microsoft.com/office/drawing/2014/main" id="{08B761DB-A646-3483-FDC8-7EF69DC886C3}"/>
              </a:ext>
            </a:extLst>
          </p:cNvPr>
          <p:cNvCxnSpPr/>
          <p:nvPr/>
        </p:nvCxnSpPr>
        <p:spPr>
          <a:xfrm>
            <a:off x="1886854" y="206248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2A7F88-90FC-C987-D8C4-C0E3804C433C}"/>
              </a:ext>
            </a:extLst>
          </p:cNvPr>
          <p:cNvCxnSpPr>
            <a:cxnSpLocks/>
          </p:cNvCxnSpPr>
          <p:nvPr/>
        </p:nvCxnSpPr>
        <p:spPr>
          <a:xfrm>
            <a:off x="2641600" y="2072640"/>
            <a:ext cx="0" cy="599836"/>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EC7B1676-CDE5-600C-B583-96CD4A15BF5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94679" y="5646813"/>
            <a:ext cx="1188969" cy="749915"/>
          </a:xfrm>
          <a:prstGeom prst="rect">
            <a:avLst/>
          </a:prstGeom>
        </p:spPr>
      </p:pic>
      <p:pic>
        <p:nvPicPr>
          <p:cNvPr id="30" name="Picture 29">
            <a:extLst>
              <a:ext uri="{FF2B5EF4-FFF2-40B4-BE49-F238E27FC236}">
                <a16:creationId xmlns:a16="http://schemas.microsoft.com/office/drawing/2014/main" id="{990480D4-3AFF-CAE1-8482-FCCCB9191063}"/>
              </a:ext>
            </a:extLst>
          </p:cNvPr>
          <p:cNvPicPr>
            <a:picLocks noChangeAspect="1"/>
          </p:cNvPicPr>
          <p:nvPr/>
        </p:nvPicPr>
        <p:blipFill>
          <a:blip r:embed="rId6"/>
          <a:stretch>
            <a:fillRect/>
          </a:stretch>
        </p:blipFill>
        <p:spPr>
          <a:xfrm>
            <a:off x="4268022" y="2293988"/>
            <a:ext cx="636690" cy="1070795"/>
          </a:xfrm>
          <a:prstGeom prst="rect">
            <a:avLst/>
          </a:prstGeom>
        </p:spPr>
      </p:pic>
      <p:cxnSp>
        <p:nvCxnSpPr>
          <p:cNvPr id="33" name="Straight Connector 32">
            <a:extLst>
              <a:ext uri="{FF2B5EF4-FFF2-40B4-BE49-F238E27FC236}">
                <a16:creationId xmlns:a16="http://schemas.microsoft.com/office/drawing/2014/main" id="{39C187AC-6B34-97CA-9487-A396EA725018}"/>
              </a:ext>
            </a:extLst>
          </p:cNvPr>
          <p:cNvCxnSpPr>
            <a:cxnSpLocks/>
          </p:cNvCxnSpPr>
          <p:nvPr/>
        </p:nvCxnSpPr>
        <p:spPr>
          <a:xfrm>
            <a:off x="3088662" y="6217920"/>
            <a:ext cx="149770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65C86F7-56B2-6863-4667-CD9EE700349B}"/>
              </a:ext>
            </a:extLst>
          </p:cNvPr>
          <p:cNvCxnSpPr>
            <a:cxnSpLocks/>
            <a:endCxn id="30" idx="2"/>
          </p:cNvCxnSpPr>
          <p:nvPr/>
        </p:nvCxnSpPr>
        <p:spPr>
          <a:xfrm flipV="1">
            <a:off x="4586367" y="3364783"/>
            <a:ext cx="0" cy="285313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B7BB5E4-A2F5-55E7-D557-E3CC1DEAE7AF}"/>
              </a:ext>
            </a:extLst>
          </p:cNvPr>
          <p:cNvSpPr txBox="1"/>
          <p:nvPr/>
        </p:nvSpPr>
        <p:spPr>
          <a:xfrm>
            <a:off x="1779421" y="6417113"/>
            <a:ext cx="1587803"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Azure Data Factory</a:t>
            </a:r>
            <a:br>
              <a:rPr lang="en-GB" dirty="0">
                <a:sym typeface="Arial"/>
              </a:rPr>
            </a:br>
            <a:r>
              <a:rPr lang="en-GB" dirty="0">
                <a:sym typeface="Arial"/>
              </a:rPr>
              <a:t>(Data Pipelines)  </a:t>
            </a:r>
            <a:endParaRPr lang="en-US" dirty="0">
              <a:sym typeface="Arial"/>
            </a:endParaRPr>
          </a:p>
        </p:txBody>
      </p:sp>
      <p:sp>
        <p:nvSpPr>
          <p:cNvPr id="39" name="TextBox 38">
            <a:extLst>
              <a:ext uri="{FF2B5EF4-FFF2-40B4-BE49-F238E27FC236}">
                <a16:creationId xmlns:a16="http://schemas.microsoft.com/office/drawing/2014/main" id="{0309097B-BAA1-1EA0-6745-A399DF106C55}"/>
              </a:ext>
            </a:extLst>
          </p:cNvPr>
          <p:cNvSpPr txBox="1"/>
          <p:nvPr/>
        </p:nvSpPr>
        <p:spPr>
          <a:xfrm>
            <a:off x="4185164" y="3331505"/>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Staging</a:t>
            </a:r>
            <a:endParaRPr lang="en-US" dirty="0">
              <a:sym typeface="Arial"/>
            </a:endParaRPr>
          </a:p>
        </p:txBody>
      </p:sp>
      <p:cxnSp>
        <p:nvCxnSpPr>
          <p:cNvPr id="40" name="Straight Connector 39">
            <a:extLst>
              <a:ext uri="{FF2B5EF4-FFF2-40B4-BE49-F238E27FC236}">
                <a16:creationId xmlns:a16="http://schemas.microsoft.com/office/drawing/2014/main" id="{425621AD-F2CF-6C91-3BFD-21B375AC8659}"/>
              </a:ext>
            </a:extLst>
          </p:cNvPr>
          <p:cNvCxnSpPr/>
          <p:nvPr/>
        </p:nvCxnSpPr>
        <p:spPr>
          <a:xfrm>
            <a:off x="4917964" y="279365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BA5EB6-5928-30DF-3A0F-035A084118DC}"/>
              </a:ext>
            </a:extLst>
          </p:cNvPr>
          <p:cNvCxnSpPr/>
          <p:nvPr/>
        </p:nvCxnSpPr>
        <p:spPr>
          <a:xfrm>
            <a:off x="5682870" y="2783490"/>
            <a:ext cx="0" cy="158780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10941C-0C8D-2C9A-6992-CC94CDE8D375}"/>
              </a:ext>
            </a:extLst>
          </p:cNvPr>
          <p:cNvCxnSpPr/>
          <p:nvPr/>
        </p:nvCxnSpPr>
        <p:spPr>
          <a:xfrm>
            <a:off x="5682870" y="4371299"/>
            <a:ext cx="596010" cy="1016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810217E2-183D-70CB-DAFD-6E2F32B8ACF2}"/>
              </a:ext>
            </a:extLst>
          </p:cNvPr>
          <p:cNvPicPr>
            <a:picLocks noChangeAspect="1"/>
          </p:cNvPicPr>
          <p:nvPr/>
        </p:nvPicPr>
        <p:blipFill>
          <a:blip r:embed="rId7"/>
          <a:stretch>
            <a:fillRect/>
          </a:stretch>
        </p:blipFill>
        <p:spPr>
          <a:xfrm>
            <a:off x="6238306" y="3947366"/>
            <a:ext cx="541067" cy="739204"/>
          </a:xfrm>
          <a:prstGeom prst="rect">
            <a:avLst/>
          </a:prstGeom>
        </p:spPr>
      </p:pic>
      <p:sp>
        <p:nvSpPr>
          <p:cNvPr id="47" name="TextBox 46">
            <a:extLst>
              <a:ext uri="{FF2B5EF4-FFF2-40B4-BE49-F238E27FC236}">
                <a16:creationId xmlns:a16="http://schemas.microsoft.com/office/drawing/2014/main" id="{1A86FA2B-9ADF-09DC-5205-8180EF451B45}"/>
              </a:ext>
            </a:extLst>
          </p:cNvPr>
          <p:cNvSpPr txBox="1"/>
          <p:nvPr/>
        </p:nvSpPr>
        <p:spPr>
          <a:xfrm>
            <a:off x="5817937" y="4700446"/>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Transformation</a:t>
            </a:r>
          </a:p>
        </p:txBody>
      </p:sp>
      <p:cxnSp>
        <p:nvCxnSpPr>
          <p:cNvPr id="48" name="Straight Connector 47">
            <a:extLst>
              <a:ext uri="{FF2B5EF4-FFF2-40B4-BE49-F238E27FC236}">
                <a16:creationId xmlns:a16="http://schemas.microsoft.com/office/drawing/2014/main" id="{2315BDCC-87AA-8EDA-4060-8BA6E680E0BE}"/>
              </a:ext>
            </a:extLst>
          </p:cNvPr>
          <p:cNvCxnSpPr/>
          <p:nvPr/>
        </p:nvCxnSpPr>
        <p:spPr>
          <a:xfrm>
            <a:off x="6736604" y="434250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E13810EF-1D7A-DA27-4C1A-03C8DB11CBBF}"/>
              </a:ext>
            </a:extLst>
          </p:cNvPr>
          <p:cNvPicPr>
            <a:picLocks noChangeAspect="1"/>
          </p:cNvPicPr>
          <p:nvPr/>
        </p:nvPicPr>
        <p:blipFill>
          <a:blip r:embed="rId8"/>
          <a:stretch>
            <a:fillRect/>
          </a:stretch>
        </p:blipFill>
        <p:spPr>
          <a:xfrm>
            <a:off x="7501510" y="3957526"/>
            <a:ext cx="525826" cy="777307"/>
          </a:xfrm>
          <a:prstGeom prst="rect">
            <a:avLst/>
          </a:prstGeom>
        </p:spPr>
      </p:pic>
      <p:sp>
        <p:nvSpPr>
          <p:cNvPr id="51" name="TextBox 50">
            <a:extLst>
              <a:ext uri="{FF2B5EF4-FFF2-40B4-BE49-F238E27FC236}">
                <a16:creationId xmlns:a16="http://schemas.microsoft.com/office/drawing/2014/main" id="{9E9FA28C-D548-960A-F8CC-2EDDF7187437}"/>
              </a:ext>
            </a:extLst>
          </p:cNvPr>
          <p:cNvSpPr txBox="1"/>
          <p:nvPr/>
        </p:nvSpPr>
        <p:spPr>
          <a:xfrm>
            <a:off x="6868160" y="4752455"/>
            <a:ext cx="1833652"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SQL Database</a:t>
            </a:r>
            <a:br>
              <a:rPr lang="en-US" dirty="0">
                <a:sym typeface="Arial"/>
              </a:rPr>
            </a:br>
            <a:r>
              <a:rPr lang="en-US" dirty="0">
                <a:sym typeface="Arial"/>
              </a:rPr>
              <a:t>(Enterprise Data warehouse)</a:t>
            </a:r>
          </a:p>
        </p:txBody>
      </p:sp>
      <p:pic>
        <p:nvPicPr>
          <p:cNvPr id="52" name="Picture 51">
            <a:extLst>
              <a:ext uri="{FF2B5EF4-FFF2-40B4-BE49-F238E27FC236}">
                <a16:creationId xmlns:a16="http://schemas.microsoft.com/office/drawing/2014/main" id="{DFE89CB0-6628-B6DA-6454-95905F2D6E37}"/>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301154" y="3582183"/>
            <a:ext cx="290429" cy="366532"/>
          </a:xfrm>
          <a:prstGeom prst="rect">
            <a:avLst/>
          </a:prstGeom>
          <a:solidFill>
            <a:sysClr val="window" lastClr="FFFFFF"/>
          </a:solidFill>
        </p:spPr>
      </p:pic>
      <p:pic>
        <p:nvPicPr>
          <p:cNvPr id="53" name="Picture 52">
            <a:extLst>
              <a:ext uri="{FF2B5EF4-FFF2-40B4-BE49-F238E27FC236}">
                <a16:creationId xmlns:a16="http://schemas.microsoft.com/office/drawing/2014/main" id="{B5D08FA4-540C-7B50-46AB-36172AFDE9C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619208" y="3479028"/>
            <a:ext cx="290429" cy="366532"/>
          </a:xfrm>
          <a:prstGeom prst="rect">
            <a:avLst/>
          </a:prstGeom>
          <a:solidFill>
            <a:sysClr val="window" lastClr="FFFFFF"/>
          </a:solidFill>
        </p:spPr>
      </p:pic>
      <p:pic>
        <p:nvPicPr>
          <p:cNvPr id="54" name="Picture 53">
            <a:extLst>
              <a:ext uri="{FF2B5EF4-FFF2-40B4-BE49-F238E27FC236}">
                <a16:creationId xmlns:a16="http://schemas.microsoft.com/office/drawing/2014/main" id="{D2B6A47E-ABEC-49BE-F6BB-24737982E7A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flipH="1" flipV="1">
            <a:off x="7937262" y="3564822"/>
            <a:ext cx="290429" cy="366532"/>
          </a:xfrm>
          <a:prstGeom prst="rect">
            <a:avLst/>
          </a:prstGeom>
          <a:solidFill>
            <a:sysClr val="window" lastClr="FFFFFF"/>
          </a:solidFill>
        </p:spPr>
      </p:pic>
      <p:sp>
        <p:nvSpPr>
          <p:cNvPr id="55" name="TextBox 54">
            <a:extLst>
              <a:ext uri="{FF2B5EF4-FFF2-40B4-BE49-F238E27FC236}">
                <a16:creationId xmlns:a16="http://schemas.microsoft.com/office/drawing/2014/main" id="{547B4E88-7422-EB1D-6934-A6484397F334}"/>
              </a:ext>
            </a:extLst>
          </p:cNvPr>
          <p:cNvSpPr txBox="1"/>
          <p:nvPr/>
        </p:nvSpPr>
        <p:spPr>
          <a:xfrm>
            <a:off x="7048862" y="3269760"/>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Data Marts</a:t>
            </a:r>
          </a:p>
        </p:txBody>
      </p:sp>
      <p:cxnSp>
        <p:nvCxnSpPr>
          <p:cNvPr id="56" name="Straight Connector 55">
            <a:extLst>
              <a:ext uri="{FF2B5EF4-FFF2-40B4-BE49-F238E27FC236}">
                <a16:creationId xmlns:a16="http://schemas.microsoft.com/office/drawing/2014/main" id="{819CC20B-6021-D2E2-DE4C-BA9C3D4D7D70}"/>
              </a:ext>
            </a:extLst>
          </p:cNvPr>
          <p:cNvCxnSpPr>
            <a:cxnSpLocks/>
          </p:cNvCxnSpPr>
          <p:nvPr/>
        </p:nvCxnSpPr>
        <p:spPr>
          <a:xfrm>
            <a:off x="8007016" y="4342500"/>
            <a:ext cx="76490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4B87208-CD04-A86F-DE2A-C84632C8B9A9}"/>
              </a:ext>
            </a:extLst>
          </p:cNvPr>
          <p:cNvCxnSpPr>
            <a:cxnSpLocks/>
          </p:cNvCxnSpPr>
          <p:nvPr/>
        </p:nvCxnSpPr>
        <p:spPr>
          <a:xfrm flipV="1">
            <a:off x="8755809" y="2634396"/>
            <a:ext cx="16113" cy="169910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8CF5AC79-B96E-6527-8BB4-DD4CE710A7F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9637" y="1137848"/>
            <a:ext cx="2056869" cy="1432462"/>
          </a:xfrm>
          <a:prstGeom prst="rect">
            <a:avLst/>
          </a:prstGeom>
        </p:spPr>
      </p:pic>
      <p:sp>
        <p:nvSpPr>
          <p:cNvPr id="62" name="TextBox 61">
            <a:extLst>
              <a:ext uri="{FF2B5EF4-FFF2-40B4-BE49-F238E27FC236}">
                <a16:creationId xmlns:a16="http://schemas.microsoft.com/office/drawing/2014/main" id="{487EB22A-3529-BECE-3C6A-02C57B8E94DA}"/>
              </a:ext>
            </a:extLst>
          </p:cNvPr>
          <p:cNvSpPr txBox="1"/>
          <p:nvPr/>
        </p:nvSpPr>
        <p:spPr>
          <a:xfrm>
            <a:off x="7822443" y="2303144"/>
            <a:ext cx="1946253"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Power BI Model</a:t>
            </a:r>
          </a:p>
        </p:txBody>
      </p:sp>
      <p:sp>
        <p:nvSpPr>
          <p:cNvPr id="63" name="TextBox 62">
            <a:extLst>
              <a:ext uri="{FF2B5EF4-FFF2-40B4-BE49-F238E27FC236}">
                <a16:creationId xmlns:a16="http://schemas.microsoft.com/office/drawing/2014/main" id="{6A3C3D7F-226F-9833-4B15-BEE74C88FD90}"/>
              </a:ext>
            </a:extLst>
          </p:cNvPr>
          <p:cNvSpPr txBox="1"/>
          <p:nvPr/>
        </p:nvSpPr>
        <p:spPr>
          <a:xfrm>
            <a:off x="7859817" y="1313074"/>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Modeling</a:t>
            </a:r>
          </a:p>
        </p:txBody>
      </p:sp>
      <p:sp>
        <p:nvSpPr>
          <p:cNvPr id="64" name="Rectangle: Rounded Corners 63">
            <a:extLst>
              <a:ext uri="{FF2B5EF4-FFF2-40B4-BE49-F238E27FC236}">
                <a16:creationId xmlns:a16="http://schemas.microsoft.com/office/drawing/2014/main" id="{019D250A-9CAD-DFEF-D5EF-D72F4014D885}"/>
              </a:ext>
            </a:extLst>
          </p:cNvPr>
          <p:cNvSpPr/>
          <p:nvPr/>
        </p:nvSpPr>
        <p:spPr>
          <a:xfrm>
            <a:off x="10023171" y="2600789"/>
            <a:ext cx="1587804" cy="3850951"/>
          </a:xfrm>
          <a:prstGeom prst="roundRect">
            <a:avLst>
              <a:gd name="adj" fmla="val 6288"/>
            </a:avLst>
          </a:prstGeom>
          <a:noFill/>
          <a:ln w="19050" cap="flat" cmpd="sng" algn="ctr">
            <a:gradFill>
              <a:gsLst>
                <a:gs pos="0">
                  <a:sysClr val="windowText" lastClr="000000"/>
                </a:gs>
                <a:gs pos="74000">
                  <a:sysClr val="window" lastClr="FFFFFF">
                    <a:lumMod val="50000"/>
                  </a:sysClr>
                </a:gs>
                <a:gs pos="83000">
                  <a:sysClr val="windowText" lastClr="000000"/>
                </a:gs>
                <a:gs pos="100000">
                  <a:sysClr val="window" lastClr="FFFFFF">
                    <a:lumMod val="50000"/>
                  </a:sysClr>
                </a:gs>
              </a:gsLst>
              <a:lin ang="5400000" scaled="1"/>
            </a:gradFill>
            <a:prstDash val="solid"/>
          </a:ln>
          <a:effectLst/>
        </p:spPr>
        <p:txBody>
          <a:bodyPr rtlCol="0" anchor="ctr"/>
          <a:lstStyle/>
          <a:p>
            <a:pPr algn="ctr" defTabSz="609585">
              <a:defRPr/>
            </a:pPr>
            <a:endParaRPr lang="en-GB" sz="1200">
              <a:solidFill>
                <a:prstClr val="white"/>
              </a:solidFill>
              <a:latin typeface="Calibri"/>
              <a:cs typeface="Arial"/>
              <a:sym typeface="Arial"/>
            </a:endParaRPr>
          </a:p>
        </p:txBody>
      </p:sp>
      <p:pic>
        <p:nvPicPr>
          <p:cNvPr id="66" name="Picture 65">
            <a:extLst>
              <a:ext uri="{FF2B5EF4-FFF2-40B4-BE49-F238E27FC236}">
                <a16:creationId xmlns:a16="http://schemas.microsoft.com/office/drawing/2014/main" id="{5E07A205-9E65-6508-FAFE-AD5B671466D9}"/>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072047" y="3379619"/>
            <a:ext cx="1490051" cy="1162240"/>
          </a:xfrm>
          <a:prstGeom prst="rect">
            <a:avLst/>
          </a:prstGeom>
        </p:spPr>
      </p:pic>
      <p:pic>
        <p:nvPicPr>
          <p:cNvPr id="68" name="Picture 67">
            <a:extLst>
              <a:ext uri="{FF2B5EF4-FFF2-40B4-BE49-F238E27FC236}">
                <a16:creationId xmlns:a16="http://schemas.microsoft.com/office/drawing/2014/main" id="{252B912A-D845-9EED-A3E1-7FB8888632FD}"/>
              </a:ext>
            </a:extLst>
          </p:cNvPr>
          <p:cNvPicPr>
            <a:picLocks noChangeAspect="1"/>
          </p:cNvPicPr>
          <p:nvPr/>
        </p:nvPicPr>
        <p:blipFill>
          <a:blip r:embed="rId12"/>
          <a:stretch>
            <a:fillRect/>
          </a:stretch>
        </p:blipFill>
        <p:spPr>
          <a:xfrm>
            <a:off x="10788745" y="4897648"/>
            <a:ext cx="807790" cy="861135"/>
          </a:xfrm>
          <a:prstGeom prst="rect">
            <a:avLst/>
          </a:prstGeom>
        </p:spPr>
      </p:pic>
      <p:pic>
        <p:nvPicPr>
          <p:cNvPr id="70" name="Picture 69">
            <a:extLst>
              <a:ext uri="{FF2B5EF4-FFF2-40B4-BE49-F238E27FC236}">
                <a16:creationId xmlns:a16="http://schemas.microsoft.com/office/drawing/2014/main" id="{41D3F415-3FDB-2DD5-1189-D848DF7A2E27}"/>
              </a:ext>
            </a:extLst>
          </p:cNvPr>
          <p:cNvPicPr>
            <a:picLocks noChangeAspect="1"/>
          </p:cNvPicPr>
          <p:nvPr/>
        </p:nvPicPr>
        <p:blipFill>
          <a:blip r:embed="rId13"/>
          <a:stretch>
            <a:fillRect/>
          </a:stretch>
        </p:blipFill>
        <p:spPr>
          <a:xfrm>
            <a:off x="10086435" y="5313628"/>
            <a:ext cx="807790" cy="800944"/>
          </a:xfrm>
          <a:prstGeom prst="rect">
            <a:avLst/>
          </a:prstGeom>
        </p:spPr>
      </p:pic>
      <p:sp>
        <p:nvSpPr>
          <p:cNvPr id="71" name="TextBox 70">
            <a:extLst>
              <a:ext uri="{FF2B5EF4-FFF2-40B4-BE49-F238E27FC236}">
                <a16:creationId xmlns:a16="http://schemas.microsoft.com/office/drawing/2014/main" id="{F41F0F90-CF38-15EB-FD63-AE6E5945B0E8}"/>
              </a:ext>
            </a:extLst>
          </p:cNvPr>
          <p:cNvSpPr txBox="1"/>
          <p:nvPr/>
        </p:nvSpPr>
        <p:spPr>
          <a:xfrm>
            <a:off x="10038340" y="2782390"/>
            <a:ext cx="1783107"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US" dirty="0">
                <a:sym typeface="Arial"/>
              </a:rPr>
              <a:t>Power BI  Cloud</a:t>
            </a:r>
          </a:p>
        </p:txBody>
      </p:sp>
      <p:cxnSp>
        <p:nvCxnSpPr>
          <p:cNvPr id="72" name="Straight Connector 71">
            <a:extLst>
              <a:ext uri="{FF2B5EF4-FFF2-40B4-BE49-F238E27FC236}">
                <a16:creationId xmlns:a16="http://schemas.microsoft.com/office/drawing/2014/main" id="{2D9E9790-5169-44BC-4AC7-0C13C7046AF2}"/>
              </a:ext>
            </a:extLst>
          </p:cNvPr>
          <p:cNvCxnSpPr>
            <a:cxnSpLocks/>
          </p:cNvCxnSpPr>
          <p:nvPr/>
        </p:nvCxnSpPr>
        <p:spPr>
          <a:xfrm>
            <a:off x="9485554" y="1686210"/>
            <a:ext cx="133151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1416CD9-86CF-D271-A1ED-7AE2768EB08A}"/>
              </a:ext>
            </a:extLst>
          </p:cNvPr>
          <p:cNvCxnSpPr>
            <a:endCxn id="64" idx="0"/>
          </p:cNvCxnSpPr>
          <p:nvPr/>
        </p:nvCxnSpPr>
        <p:spPr>
          <a:xfrm>
            <a:off x="10817072" y="1686210"/>
            <a:ext cx="1" cy="914579"/>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4186026-DA02-04EC-5E04-1B7D570C1AD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46883" y="2644976"/>
            <a:ext cx="841779" cy="797475"/>
          </a:xfrm>
          <a:prstGeom prst="rect">
            <a:avLst/>
          </a:prstGeom>
        </p:spPr>
      </p:pic>
      <p:cxnSp>
        <p:nvCxnSpPr>
          <p:cNvPr id="14" name="Straight Arrow Connector 13">
            <a:extLst>
              <a:ext uri="{FF2B5EF4-FFF2-40B4-BE49-F238E27FC236}">
                <a16:creationId xmlns:a16="http://schemas.microsoft.com/office/drawing/2014/main" id="{9F0E0DB4-423F-BA34-CE73-3E26B8EA7AD4}"/>
              </a:ext>
            </a:extLst>
          </p:cNvPr>
          <p:cNvCxnSpPr>
            <a:cxnSpLocks/>
          </p:cNvCxnSpPr>
          <p:nvPr/>
        </p:nvCxnSpPr>
        <p:spPr>
          <a:xfrm>
            <a:off x="2611673" y="3708160"/>
            <a:ext cx="0" cy="593725"/>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65EBF4B-EBE5-9B0F-3216-ED14687CD68C}"/>
              </a:ext>
            </a:extLst>
          </p:cNvPr>
          <p:cNvSpPr txBox="1"/>
          <p:nvPr/>
        </p:nvSpPr>
        <p:spPr>
          <a:xfrm>
            <a:off x="1813619" y="3373195"/>
            <a:ext cx="1856750" cy="3693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Microsoft Integration Runtime</a:t>
            </a:r>
            <a:br>
              <a:rPr lang="en-GB" dirty="0">
                <a:sym typeface="Arial"/>
              </a:rPr>
            </a:br>
            <a:r>
              <a:rPr lang="en-GB" dirty="0">
                <a:sym typeface="Arial"/>
              </a:rPr>
              <a:t>(Gateway)</a:t>
            </a:r>
            <a:endParaRPr lang="en-US" dirty="0">
              <a:sym typeface="Arial"/>
            </a:endParaRPr>
          </a:p>
        </p:txBody>
      </p:sp>
      <p:pic>
        <p:nvPicPr>
          <p:cNvPr id="25" name="Picture 24">
            <a:extLst>
              <a:ext uri="{FF2B5EF4-FFF2-40B4-BE49-F238E27FC236}">
                <a16:creationId xmlns:a16="http://schemas.microsoft.com/office/drawing/2014/main" id="{A0278A51-D868-0CB2-769B-953B20B6A39C}"/>
              </a:ext>
            </a:extLst>
          </p:cNvPr>
          <p:cNvPicPr>
            <a:picLocks noChangeAspect="1"/>
          </p:cNvPicPr>
          <p:nvPr/>
        </p:nvPicPr>
        <p:blipFill>
          <a:blip r:embed="rId15">
            <a:extLst>
              <a:ext uri="{28A0092B-C50C-407E-A947-70E740481C1C}">
                <a14:useLocalDpi xmlns:a14="http://schemas.microsoft.com/office/drawing/2010/main" val="0"/>
              </a:ext>
            </a:extLst>
          </a:blip>
          <a:srcRect b="18569"/>
          <a:stretch/>
        </p:blipFill>
        <p:spPr>
          <a:xfrm>
            <a:off x="1850758" y="4182656"/>
            <a:ext cx="1516466" cy="754465"/>
          </a:xfrm>
          <a:prstGeom prst="rect">
            <a:avLst/>
          </a:prstGeom>
        </p:spPr>
      </p:pic>
      <p:sp>
        <p:nvSpPr>
          <p:cNvPr id="27" name="TextBox 26">
            <a:extLst>
              <a:ext uri="{FF2B5EF4-FFF2-40B4-BE49-F238E27FC236}">
                <a16:creationId xmlns:a16="http://schemas.microsoft.com/office/drawing/2014/main" id="{6C3E2663-6B95-4275-29C7-050F97291CC7}"/>
              </a:ext>
            </a:extLst>
          </p:cNvPr>
          <p:cNvSpPr txBox="1"/>
          <p:nvPr/>
        </p:nvSpPr>
        <p:spPr>
          <a:xfrm>
            <a:off x="1769075" y="4892348"/>
            <a:ext cx="2042493"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Azure Data Lake Storage Gen 2</a:t>
            </a:r>
            <a:endParaRPr lang="en-US" dirty="0">
              <a:sym typeface="Arial"/>
            </a:endParaRPr>
          </a:p>
        </p:txBody>
      </p:sp>
      <p:cxnSp>
        <p:nvCxnSpPr>
          <p:cNvPr id="32" name="Straight Arrow Connector 31">
            <a:extLst>
              <a:ext uri="{FF2B5EF4-FFF2-40B4-BE49-F238E27FC236}">
                <a16:creationId xmlns:a16="http://schemas.microsoft.com/office/drawing/2014/main" id="{CAF665A7-BC45-443F-E406-70B1B5698EC2}"/>
              </a:ext>
            </a:extLst>
          </p:cNvPr>
          <p:cNvCxnSpPr>
            <a:cxnSpLocks/>
            <a:endCxn id="28" idx="0"/>
          </p:cNvCxnSpPr>
          <p:nvPr/>
        </p:nvCxnSpPr>
        <p:spPr>
          <a:xfrm>
            <a:off x="2584035" y="5094295"/>
            <a:ext cx="5129" cy="552518"/>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a16="http://schemas.microsoft.com/office/drawing/2014/main" id="{2A954CCF-C965-1A0D-06A2-B9ACF41FC91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3941" y="6305354"/>
            <a:ext cx="391198" cy="391198"/>
          </a:xfrm>
          <a:prstGeom prst="rect">
            <a:avLst/>
          </a:prstGeom>
        </p:spPr>
      </p:pic>
      <p:pic>
        <p:nvPicPr>
          <p:cNvPr id="49" name="Picture 48">
            <a:extLst>
              <a:ext uri="{FF2B5EF4-FFF2-40B4-BE49-F238E27FC236}">
                <a16:creationId xmlns:a16="http://schemas.microsoft.com/office/drawing/2014/main" id="{5093FE86-BDF0-E79B-473F-4A8C7441458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69176" y="5758957"/>
            <a:ext cx="456504" cy="456504"/>
          </a:xfrm>
          <a:prstGeom prst="rect">
            <a:avLst/>
          </a:prstGeom>
        </p:spPr>
      </p:pic>
      <p:sp>
        <p:nvSpPr>
          <p:cNvPr id="57" name="TextBox 56">
            <a:extLst>
              <a:ext uri="{FF2B5EF4-FFF2-40B4-BE49-F238E27FC236}">
                <a16:creationId xmlns:a16="http://schemas.microsoft.com/office/drawing/2014/main" id="{2409E5F3-FD53-F4CB-AFB5-4607869C8A59}"/>
              </a:ext>
            </a:extLst>
          </p:cNvPr>
          <p:cNvSpPr txBox="1"/>
          <p:nvPr/>
        </p:nvSpPr>
        <p:spPr>
          <a:xfrm>
            <a:off x="3296104" y="5967805"/>
            <a:ext cx="1270977"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Orchestration</a:t>
            </a:r>
            <a:endParaRPr lang="en-US" dirty="0">
              <a:sym typeface="Arial"/>
            </a:endParaRPr>
          </a:p>
        </p:txBody>
      </p:sp>
      <p:sp>
        <p:nvSpPr>
          <p:cNvPr id="59" name="TextBox 58">
            <a:extLst>
              <a:ext uri="{FF2B5EF4-FFF2-40B4-BE49-F238E27FC236}">
                <a16:creationId xmlns:a16="http://schemas.microsoft.com/office/drawing/2014/main" id="{1134135B-67BE-82D3-3B5C-D58C6CA16F96}"/>
              </a:ext>
            </a:extLst>
          </p:cNvPr>
          <p:cNvSpPr txBox="1"/>
          <p:nvPr/>
        </p:nvSpPr>
        <p:spPr>
          <a:xfrm>
            <a:off x="3403929" y="6372467"/>
            <a:ext cx="1270977"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ym typeface="Arial"/>
              </a:rPr>
              <a:t>Scheduling</a:t>
            </a:r>
            <a:endParaRPr lang="en-US" dirty="0">
              <a:sym typeface="Arial"/>
            </a:endParaRPr>
          </a:p>
        </p:txBody>
      </p:sp>
      <p:pic>
        <p:nvPicPr>
          <p:cNvPr id="65" name="Picture 64">
            <a:extLst>
              <a:ext uri="{FF2B5EF4-FFF2-40B4-BE49-F238E27FC236}">
                <a16:creationId xmlns:a16="http://schemas.microsoft.com/office/drawing/2014/main" id="{57217ADB-FC27-27B0-2AB5-E9DAF1A4AA1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092367" y="2648249"/>
            <a:ext cx="352741" cy="506390"/>
          </a:xfrm>
          <a:prstGeom prst="rect">
            <a:avLst/>
          </a:prstGeom>
        </p:spPr>
      </p:pic>
    </p:spTree>
    <p:extLst>
      <p:ext uri="{BB962C8B-B14F-4D97-AF65-F5344CB8AC3E}">
        <p14:creationId xmlns:p14="http://schemas.microsoft.com/office/powerpoint/2010/main" val="85684294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83B1A-3FD6-423B-7312-5AF36F99B590}"/>
            </a:ext>
          </a:extLst>
        </p:cNvPr>
        <p:cNvGrpSpPr/>
        <p:nvPr/>
      </p:nvGrpSpPr>
      <p:grpSpPr>
        <a:xfrm>
          <a:off x="0" y="0"/>
          <a:ext cx="0" cy="0"/>
          <a:chOff x="0" y="0"/>
          <a:chExt cx="0" cy="0"/>
        </a:xfrm>
      </p:grpSpPr>
      <p:sp>
        <p:nvSpPr>
          <p:cNvPr id="3" name="Google Shape;112;p15">
            <a:extLst>
              <a:ext uri="{FF2B5EF4-FFF2-40B4-BE49-F238E27FC236}">
                <a16:creationId xmlns:a16="http://schemas.microsoft.com/office/drawing/2014/main" id="{3FB7E718-0073-96FE-AE35-BDEA59A791E4}"/>
              </a:ext>
            </a:extLst>
          </p:cNvPr>
          <p:cNvSpPr txBox="1">
            <a:spLocks/>
          </p:cNvSpPr>
          <p:nvPr/>
        </p:nvSpPr>
        <p:spPr>
          <a:xfrm>
            <a:off x="3289109" y="478521"/>
            <a:ext cx="5613782" cy="6951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pPr marL="0" marR="0" lvl="0" indent="0" algn="ctr" defTabSz="914400" rtl="0" eaLnBrk="1" fontAlgn="auto" latinLnBrk="0" hangingPunct="1">
              <a:lnSpc>
                <a:spcPct val="90000"/>
              </a:lnSpc>
              <a:spcBef>
                <a:spcPts val="0"/>
              </a:spcBef>
              <a:spcAft>
                <a:spcPts val="0"/>
              </a:spcAft>
              <a:buClr>
                <a:srgbClr val="142236"/>
              </a:buClr>
              <a:buSzPts val="2600"/>
              <a:buFont typeface="Red Hat Display Black"/>
              <a:buNone/>
              <a:tabLst/>
              <a:defRPr/>
            </a:pPr>
            <a:r>
              <a:rPr kumimoji="0" lang="en-US" b="1" i="0" u="none" strike="noStrike" kern="0" cap="none" spc="0" normalizeH="0" baseline="0" noProof="0" dirty="0">
                <a:ln>
                  <a:noFill/>
                </a:ln>
                <a:solidFill>
                  <a:srgbClr val="FF6035"/>
                </a:solidFill>
                <a:effectLst/>
                <a:uLnTx/>
                <a:uFillTx/>
                <a:latin typeface="Red Hat Display Black"/>
                <a:sym typeface="Red Hat Display Black"/>
              </a:rPr>
              <a:t>DATAWAREHOUSE SCHEMA STRUCTURE</a:t>
            </a:r>
            <a:br>
              <a:rPr kumimoji="0" lang="en-US" b="1" i="0" u="none" strike="noStrike" kern="0" cap="none" spc="0" normalizeH="0" baseline="0" noProof="0" dirty="0">
                <a:ln>
                  <a:noFill/>
                </a:ln>
                <a:solidFill>
                  <a:srgbClr val="FF6035"/>
                </a:solidFill>
                <a:effectLst/>
                <a:uLnTx/>
                <a:uFillTx/>
                <a:latin typeface="Red Hat Display Black"/>
                <a:sym typeface="Red Hat Display Black"/>
              </a:rPr>
            </a:br>
            <a:r>
              <a:rPr kumimoji="0" lang="en-US" b="1" i="0" u="none" strike="noStrike" kern="0" cap="none" spc="0" normalizeH="0" baseline="0" noProof="0" dirty="0">
                <a:ln>
                  <a:noFill/>
                </a:ln>
                <a:solidFill>
                  <a:srgbClr val="FF6035"/>
                </a:solidFill>
                <a:effectLst/>
                <a:uLnTx/>
                <a:uFillTx/>
                <a:latin typeface="Red Hat Display Black"/>
                <a:sym typeface="Red Hat Display Black"/>
              </a:rPr>
              <a:t>(SNOWFLAKE SCHEMA)</a:t>
            </a:r>
          </a:p>
        </p:txBody>
      </p:sp>
      <p:grpSp>
        <p:nvGrpSpPr>
          <p:cNvPr id="32" name="Group 31">
            <a:extLst>
              <a:ext uri="{FF2B5EF4-FFF2-40B4-BE49-F238E27FC236}">
                <a16:creationId xmlns:a16="http://schemas.microsoft.com/office/drawing/2014/main" id="{409C762F-96A4-6E88-AF74-C84DF46668AE}"/>
              </a:ext>
            </a:extLst>
          </p:cNvPr>
          <p:cNvGrpSpPr/>
          <p:nvPr/>
        </p:nvGrpSpPr>
        <p:grpSpPr>
          <a:xfrm>
            <a:off x="3092064" y="2498528"/>
            <a:ext cx="7650480" cy="3057987"/>
            <a:chOff x="3131820" y="1385344"/>
            <a:chExt cx="7650480" cy="3057987"/>
          </a:xfrm>
        </p:grpSpPr>
        <p:sp>
          <p:nvSpPr>
            <p:cNvPr id="5" name="Rectangle 4">
              <a:extLst>
                <a:ext uri="{FF2B5EF4-FFF2-40B4-BE49-F238E27FC236}">
                  <a16:creationId xmlns:a16="http://schemas.microsoft.com/office/drawing/2014/main" id="{CFD312EB-3F48-CCF9-7903-EB7319FA97F1}"/>
                </a:ext>
              </a:extLst>
            </p:cNvPr>
            <p:cNvSpPr/>
            <p:nvPr/>
          </p:nvSpPr>
          <p:spPr>
            <a:xfrm>
              <a:off x="5471160" y="2766060"/>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FACT</a:t>
              </a:r>
            </a:p>
          </p:txBody>
        </p:sp>
        <p:sp>
          <p:nvSpPr>
            <p:cNvPr id="6" name="Rectangle 5">
              <a:extLst>
                <a:ext uri="{FF2B5EF4-FFF2-40B4-BE49-F238E27FC236}">
                  <a16:creationId xmlns:a16="http://schemas.microsoft.com/office/drawing/2014/main" id="{275AF6BD-163E-F37E-76A0-9F8E621BB52E}"/>
                </a:ext>
              </a:extLst>
            </p:cNvPr>
            <p:cNvSpPr/>
            <p:nvPr/>
          </p:nvSpPr>
          <p:spPr>
            <a:xfrm>
              <a:off x="5471160" y="1540111"/>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7" name="Rectangle 6">
              <a:extLst>
                <a:ext uri="{FF2B5EF4-FFF2-40B4-BE49-F238E27FC236}">
                  <a16:creationId xmlns:a16="http://schemas.microsoft.com/office/drawing/2014/main" id="{D2DDB984-1404-D1C0-2E4C-33946DDB32E7}"/>
                </a:ext>
              </a:extLst>
            </p:cNvPr>
            <p:cNvSpPr/>
            <p:nvPr/>
          </p:nvSpPr>
          <p:spPr>
            <a:xfrm>
              <a:off x="3131820" y="1715371"/>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8" name="Rectangle 7">
              <a:extLst>
                <a:ext uri="{FF2B5EF4-FFF2-40B4-BE49-F238E27FC236}">
                  <a16:creationId xmlns:a16="http://schemas.microsoft.com/office/drawing/2014/main" id="{26F9E11C-41BB-4480-9EEF-872FC9BD55FD}"/>
                </a:ext>
              </a:extLst>
            </p:cNvPr>
            <p:cNvSpPr/>
            <p:nvPr/>
          </p:nvSpPr>
          <p:spPr>
            <a:xfrm>
              <a:off x="3131820" y="3734671"/>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9" name="Rectangle 8">
              <a:extLst>
                <a:ext uri="{FF2B5EF4-FFF2-40B4-BE49-F238E27FC236}">
                  <a16:creationId xmlns:a16="http://schemas.microsoft.com/office/drawing/2014/main" id="{812BA1BF-F5DB-6CAD-3955-C84FD95CA487}"/>
                </a:ext>
              </a:extLst>
            </p:cNvPr>
            <p:cNvSpPr/>
            <p:nvPr/>
          </p:nvSpPr>
          <p:spPr>
            <a:xfrm>
              <a:off x="7559040" y="1905441"/>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10" name="Rectangle 9">
              <a:extLst>
                <a:ext uri="{FF2B5EF4-FFF2-40B4-BE49-F238E27FC236}">
                  <a16:creationId xmlns:a16="http://schemas.microsoft.com/office/drawing/2014/main" id="{74FA875A-E765-351D-550B-1BB7B9D809F2}"/>
                </a:ext>
              </a:extLst>
            </p:cNvPr>
            <p:cNvSpPr/>
            <p:nvPr/>
          </p:nvSpPr>
          <p:spPr>
            <a:xfrm>
              <a:off x="7376160" y="3816760"/>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11" name="Rectangle 10">
              <a:extLst>
                <a:ext uri="{FF2B5EF4-FFF2-40B4-BE49-F238E27FC236}">
                  <a16:creationId xmlns:a16="http://schemas.microsoft.com/office/drawing/2014/main" id="{BC846818-19F0-102E-652A-D4AC770A5E37}"/>
                </a:ext>
              </a:extLst>
            </p:cNvPr>
            <p:cNvSpPr/>
            <p:nvPr/>
          </p:nvSpPr>
          <p:spPr>
            <a:xfrm>
              <a:off x="9532620" y="1385344"/>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12" name="Rectangle 11">
              <a:extLst>
                <a:ext uri="{FF2B5EF4-FFF2-40B4-BE49-F238E27FC236}">
                  <a16:creationId xmlns:a16="http://schemas.microsoft.com/office/drawing/2014/main" id="{256EEEED-753D-A8C4-5CFA-3E6A65C7FD6A}"/>
                </a:ext>
              </a:extLst>
            </p:cNvPr>
            <p:cNvSpPr/>
            <p:nvPr/>
          </p:nvSpPr>
          <p:spPr>
            <a:xfrm>
              <a:off x="9172828" y="2515460"/>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sp>
          <p:nvSpPr>
            <p:cNvPr id="13" name="Rectangle 12">
              <a:extLst>
                <a:ext uri="{FF2B5EF4-FFF2-40B4-BE49-F238E27FC236}">
                  <a16:creationId xmlns:a16="http://schemas.microsoft.com/office/drawing/2014/main" id="{0BF7F3F6-D684-1D73-ECB6-B2641542EADE}"/>
                </a:ext>
              </a:extLst>
            </p:cNvPr>
            <p:cNvSpPr/>
            <p:nvPr/>
          </p:nvSpPr>
          <p:spPr>
            <a:xfrm>
              <a:off x="9363328" y="4092811"/>
              <a:ext cx="1249680" cy="3505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95000"/>
                      <a:lumOff val="5000"/>
                    </a:schemeClr>
                  </a:solidFill>
                </a:rPr>
                <a:t>DIMENSION</a:t>
              </a:r>
            </a:p>
          </p:txBody>
        </p:sp>
        <p:cxnSp>
          <p:nvCxnSpPr>
            <p:cNvPr id="15" name="Straight Connector 14">
              <a:extLst>
                <a:ext uri="{FF2B5EF4-FFF2-40B4-BE49-F238E27FC236}">
                  <a16:creationId xmlns:a16="http://schemas.microsoft.com/office/drawing/2014/main" id="{CA8C892A-77AD-1C45-96EF-AACD91533C19}"/>
                </a:ext>
              </a:extLst>
            </p:cNvPr>
            <p:cNvCxnSpPr>
              <a:stCxn id="7" idx="3"/>
            </p:cNvCxnSpPr>
            <p:nvPr/>
          </p:nvCxnSpPr>
          <p:spPr>
            <a:xfrm>
              <a:off x="4381500" y="1890631"/>
              <a:ext cx="1089660" cy="87542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9360D5-92C5-E306-BFFA-E8ED2724BE33}"/>
                </a:ext>
              </a:extLst>
            </p:cNvPr>
            <p:cNvCxnSpPr/>
            <p:nvPr/>
          </p:nvCxnSpPr>
          <p:spPr>
            <a:xfrm flipH="1">
              <a:off x="4381500" y="3116580"/>
              <a:ext cx="1089660" cy="618091"/>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87D07B-8684-5E70-79A9-AF6A649A77BE}"/>
                </a:ext>
              </a:extLst>
            </p:cNvPr>
            <p:cNvCxnSpPr>
              <a:endCxn id="9" idx="1"/>
            </p:cNvCxnSpPr>
            <p:nvPr/>
          </p:nvCxnSpPr>
          <p:spPr>
            <a:xfrm flipV="1">
              <a:off x="6720840" y="2080701"/>
              <a:ext cx="838200" cy="68535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CAF7C3C-F813-6810-251F-560ACB847FC8}"/>
                </a:ext>
              </a:extLst>
            </p:cNvPr>
            <p:cNvCxnSpPr>
              <a:stCxn id="6" idx="2"/>
              <a:endCxn id="5" idx="0"/>
            </p:cNvCxnSpPr>
            <p:nvPr/>
          </p:nvCxnSpPr>
          <p:spPr>
            <a:xfrm>
              <a:off x="6096000" y="1890631"/>
              <a:ext cx="0" cy="875429"/>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0F17652-3782-EE25-6E1C-5BBA1BD8BF0F}"/>
                </a:ext>
              </a:extLst>
            </p:cNvPr>
            <p:cNvCxnSpPr>
              <a:endCxn id="11" idx="1"/>
            </p:cNvCxnSpPr>
            <p:nvPr/>
          </p:nvCxnSpPr>
          <p:spPr>
            <a:xfrm flipV="1">
              <a:off x="8808720" y="1560604"/>
              <a:ext cx="723900" cy="330027"/>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538033-4C3D-2421-2F8F-764D17D80333}"/>
                </a:ext>
              </a:extLst>
            </p:cNvPr>
            <p:cNvCxnSpPr>
              <a:stCxn id="11" idx="2"/>
              <a:endCxn id="12" idx="0"/>
            </p:cNvCxnSpPr>
            <p:nvPr/>
          </p:nvCxnSpPr>
          <p:spPr>
            <a:xfrm flipH="1">
              <a:off x="9797668" y="1735864"/>
              <a:ext cx="359792" cy="779596"/>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2DB1F1-58A2-6B1D-C16C-38138AF76B23}"/>
                </a:ext>
              </a:extLst>
            </p:cNvPr>
            <p:cNvCxnSpPr/>
            <p:nvPr/>
          </p:nvCxnSpPr>
          <p:spPr>
            <a:xfrm>
              <a:off x="6720840" y="3116580"/>
              <a:ext cx="655320" cy="70018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CBA6519-4EA0-4F32-8131-7B740F03DEAD}"/>
                </a:ext>
              </a:extLst>
            </p:cNvPr>
            <p:cNvCxnSpPr>
              <a:stCxn id="10" idx="3"/>
              <a:endCxn id="13" idx="1"/>
            </p:cNvCxnSpPr>
            <p:nvPr/>
          </p:nvCxnSpPr>
          <p:spPr>
            <a:xfrm>
              <a:off x="8625840" y="3992020"/>
              <a:ext cx="737488" cy="276051"/>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a:extLst>
              <a:ext uri="{FF2B5EF4-FFF2-40B4-BE49-F238E27FC236}">
                <a16:creationId xmlns:a16="http://schemas.microsoft.com/office/drawing/2014/main" id="{5D9D94AC-8887-ED98-759B-8CE3CC8C9C2C}"/>
              </a:ext>
            </a:extLst>
          </p:cNvPr>
          <p:cNvCxnSpPr/>
          <p:nvPr/>
        </p:nvCxnSpPr>
        <p:spPr>
          <a:xfrm>
            <a:off x="1421297" y="1480930"/>
            <a:ext cx="91141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7812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E7660-9984-8C42-D82D-79F16C69B169}"/>
            </a:ext>
          </a:extLst>
        </p:cNvPr>
        <p:cNvGrpSpPr/>
        <p:nvPr/>
      </p:nvGrpSpPr>
      <p:grpSpPr>
        <a:xfrm>
          <a:off x="0" y="0"/>
          <a:ext cx="0" cy="0"/>
          <a:chOff x="0" y="0"/>
          <a:chExt cx="0" cy="0"/>
        </a:xfrm>
      </p:grpSpPr>
      <p:sp>
        <p:nvSpPr>
          <p:cNvPr id="3" name="Google Shape;112;p15">
            <a:extLst>
              <a:ext uri="{FF2B5EF4-FFF2-40B4-BE49-F238E27FC236}">
                <a16:creationId xmlns:a16="http://schemas.microsoft.com/office/drawing/2014/main" id="{EAD968E8-CF25-842C-0CE5-4C57C5914771}"/>
              </a:ext>
            </a:extLst>
          </p:cNvPr>
          <p:cNvSpPr txBox="1">
            <a:spLocks/>
          </p:cNvSpPr>
          <p:nvPr/>
        </p:nvSpPr>
        <p:spPr>
          <a:xfrm>
            <a:off x="4166529" y="0"/>
            <a:ext cx="3858941" cy="6951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1pPr>
            <a:lvl2pPr marR="0" lvl="1"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2pPr>
            <a:lvl3pPr marR="0" lvl="2"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3pPr>
            <a:lvl4pPr marR="0" lvl="3"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4pPr>
            <a:lvl5pPr marR="0" lvl="4"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5pPr>
            <a:lvl6pPr marR="0" lvl="5"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6pPr>
            <a:lvl7pPr marR="0" lvl="6"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7pPr>
            <a:lvl8pPr marR="0" lvl="7"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8pPr>
            <a:lvl9pPr marR="0" lvl="8" algn="l" rtl="0">
              <a:lnSpc>
                <a:spcPct val="90000"/>
              </a:lnSpc>
              <a:spcBef>
                <a:spcPts val="0"/>
              </a:spcBef>
              <a:spcAft>
                <a:spcPts val="0"/>
              </a:spcAft>
              <a:buClr>
                <a:schemeClr val="dk1"/>
              </a:buClr>
              <a:buSzPts val="2600"/>
              <a:buFont typeface="Red Hat Display Black"/>
              <a:buNone/>
              <a:defRPr sz="2600" b="0" i="0" u="none" strike="noStrike" cap="none">
                <a:solidFill>
                  <a:schemeClr val="dk1"/>
                </a:solidFill>
                <a:latin typeface="Red Hat Display Black"/>
                <a:ea typeface="Red Hat Display Black"/>
                <a:cs typeface="Red Hat Display Black"/>
                <a:sym typeface="Red Hat Display Black"/>
              </a:defRPr>
            </a:lvl9pPr>
          </a:lstStyle>
          <a:p>
            <a:pPr marL="0" marR="0" lvl="0" indent="0" algn="l" defTabSz="914400" rtl="0" eaLnBrk="1" fontAlgn="auto" latinLnBrk="0" hangingPunct="1">
              <a:lnSpc>
                <a:spcPct val="90000"/>
              </a:lnSpc>
              <a:spcBef>
                <a:spcPts val="0"/>
              </a:spcBef>
              <a:spcAft>
                <a:spcPts val="0"/>
              </a:spcAft>
              <a:buClr>
                <a:srgbClr val="142236"/>
              </a:buClr>
              <a:buSzPts val="2600"/>
              <a:buFont typeface="Red Hat Display Black"/>
              <a:buNone/>
              <a:tabLst/>
              <a:defRPr/>
            </a:pPr>
            <a:r>
              <a:rPr kumimoji="0" lang="en-US" b="1" i="0" u="none" strike="noStrike" kern="0" cap="none" spc="0" normalizeH="0" baseline="0" noProof="0" dirty="0">
                <a:ln>
                  <a:noFill/>
                </a:ln>
                <a:solidFill>
                  <a:srgbClr val="FF6035"/>
                </a:solidFill>
                <a:effectLst/>
                <a:uLnTx/>
                <a:uFillTx/>
                <a:latin typeface="Red Hat Display Black"/>
                <a:sym typeface="Red Hat Display Black"/>
              </a:rPr>
              <a:t>CyberSpace</a:t>
            </a:r>
            <a:r>
              <a:rPr lang="en-US" b="1" kern="0" dirty="0">
                <a:solidFill>
                  <a:srgbClr val="FF6035"/>
                </a:solidFill>
              </a:rPr>
              <a:t>LTE E-R Diagram</a:t>
            </a:r>
            <a:endParaRPr kumimoji="0" lang="en-US" b="1" i="0" u="none" strike="noStrike" kern="0" cap="none" spc="0" normalizeH="0" baseline="0" noProof="0" dirty="0">
              <a:ln>
                <a:noFill/>
              </a:ln>
              <a:solidFill>
                <a:srgbClr val="FF6035"/>
              </a:solidFill>
              <a:effectLst/>
              <a:uLnTx/>
              <a:uFillTx/>
              <a:latin typeface="Red Hat Display Black"/>
              <a:sym typeface="Red Hat Display Black"/>
            </a:endParaRPr>
          </a:p>
        </p:txBody>
      </p:sp>
      <p:pic>
        <p:nvPicPr>
          <p:cNvPr id="4" name="Picture 3">
            <a:extLst>
              <a:ext uri="{FF2B5EF4-FFF2-40B4-BE49-F238E27FC236}">
                <a16:creationId xmlns:a16="http://schemas.microsoft.com/office/drawing/2014/main" id="{1B842E0F-1F1E-1721-9F26-5ADA626B90C7}"/>
              </a:ext>
            </a:extLst>
          </p:cNvPr>
          <p:cNvPicPr>
            <a:picLocks noChangeAspect="1"/>
          </p:cNvPicPr>
          <p:nvPr/>
        </p:nvPicPr>
        <p:blipFill>
          <a:blip r:embed="rId2">
            <a:extLst>
              <a:ext uri="{28A0092B-C50C-407E-A947-70E740481C1C}">
                <a14:useLocalDpi xmlns:a14="http://schemas.microsoft.com/office/drawing/2010/main" val="0"/>
              </a:ext>
            </a:extLst>
          </a:blip>
          <a:srcRect b="2705"/>
          <a:stretch/>
        </p:blipFill>
        <p:spPr>
          <a:xfrm>
            <a:off x="1463452" y="437323"/>
            <a:ext cx="9682204" cy="6418515"/>
          </a:xfrm>
          <a:prstGeom prst="rect">
            <a:avLst/>
          </a:prstGeom>
        </p:spPr>
      </p:pic>
      <p:sp>
        <p:nvSpPr>
          <p:cNvPr id="5" name="TextBox 4">
            <a:extLst>
              <a:ext uri="{FF2B5EF4-FFF2-40B4-BE49-F238E27FC236}">
                <a16:creationId xmlns:a16="http://schemas.microsoft.com/office/drawing/2014/main" id="{CF9A671C-85D9-47F3-91F4-E8D6DBA7BAB2}"/>
              </a:ext>
            </a:extLst>
          </p:cNvPr>
          <p:cNvSpPr txBox="1"/>
          <p:nvPr/>
        </p:nvSpPr>
        <p:spPr>
          <a:xfrm>
            <a:off x="125895" y="3064817"/>
            <a:ext cx="1378630" cy="230832"/>
          </a:xfrm>
          <a:prstGeom prst="rect">
            <a:avLst/>
          </a:prstGeom>
          <a:noFill/>
        </p:spPr>
        <p:txBody>
          <a:bodyPr wrap="square" rtlCol="0">
            <a:spAutoFit/>
          </a:bodyPr>
          <a:lstStyle>
            <a:defPPr>
              <a:defRPr lang="id-ID"/>
            </a:defPPr>
            <a:lvl1pPr algn="ctr" defTabSz="609585">
              <a:defRPr sz="900" b="1">
                <a:solidFill>
                  <a:prstClr val="black"/>
                </a:solidFill>
                <a:latin typeface="Arial Rounded MT Bold" panose="020F0704030504030204" pitchFamily="34" charset="0"/>
                <a:cs typeface="Arial" panose="020B0604020202020204" pitchFamily="34" charset="0"/>
              </a:defRPr>
            </a:lvl1pPr>
          </a:lstStyle>
          <a:p>
            <a:r>
              <a:rPr lang="en-GB" dirty="0">
                <a:solidFill>
                  <a:srgbClr val="00B0F0"/>
                </a:solidFill>
                <a:sym typeface="Arial"/>
                <a:hlinkClick r:id="rId3">
                  <a:extLst>
                    <a:ext uri="{A12FA001-AC4F-418D-AE19-62706E023703}">
                      <ahyp:hlinkClr xmlns:ahyp="http://schemas.microsoft.com/office/drawing/2018/hyperlinkcolor" val="tx"/>
                    </a:ext>
                  </a:extLst>
                </a:hlinkClick>
              </a:rPr>
              <a:t>Click here to view</a:t>
            </a:r>
            <a:endParaRPr lang="en-US" dirty="0">
              <a:solidFill>
                <a:srgbClr val="00B0F0"/>
              </a:solidFill>
              <a:sym typeface="Arial"/>
            </a:endParaRPr>
          </a:p>
        </p:txBody>
      </p:sp>
      <p:cxnSp>
        <p:nvCxnSpPr>
          <p:cNvPr id="6" name="Straight Connector 5">
            <a:extLst>
              <a:ext uri="{FF2B5EF4-FFF2-40B4-BE49-F238E27FC236}">
                <a16:creationId xmlns:a16="http://schemas.microsoft.com/office/drawing/2014/main" id="{F027F3C6-9BF4-4167-F786-CBCA51A72881}"/>
              </a:ext>
            </a:extLst>
          </p:cNvPr>
          <p:cNvCxnSpPr/>
          <p:nvPr/>
        </p:nvCxnSpPr>
        <p:spPr>
          <a:xfrm>
            <a:off x="1747463" y="576469"/>
            <a:ext cx="91141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0060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6"/>
        <p:cNvGrpSpPr/>
        <p:nvPr/>
      </p:nvGrpSpPr>
      <p:grpSpPr>
        <a:xfrm>
          <a:off x="0" y="0"/>
          <a:ext cx="0" cy="0"/>
          <a:chOff x="0" y="0"/>
          <a:chExt cx="0" cy="0"/>
        </a:xfrm>
      </p:grpSpPr>
      <p:sp>
        <p:nvSpPr>
          <p:cNvPr id="337" name="Google Shape;337;p36"/>
          <p:cNvSpPr txBox="1">
            <a:spLocks noGrp="1"/>
          </p:cNvSpPr>
          <p:nvPr>
            <p:ph type="title"/>
          </p:nvPr>
        </p:nvSpPr>
        <p:spPr>
          <a:xfrm>
            <a:off x="1217567" y="1470800"/>
            <a:ext cx="5587200" cy="1598800"/>
          </a:xfrm>
          <a:prstGeom prst="rect">
            <a:avLst/>
          </a:prstGeom>
        </p:spPr>
        <p:txBody>
          <a:bodyPr spcFirstLastPara="1" wrap="square" lIns="0" tIns="0" rIns="0" bIns="0" anchor="b" anchorCtr="0">
            <a:noAutofit/>
          </a:bodyPr>
          <a:lstStyle/>
          <a:p>
            <a:r>
              <a:rPr lang="en" sz="9600" dirty="0">
                <a:solidFill>
                  <a:schemeClr val="accent1"/>
                </a:solidFill>
              </a:rPr>
              <a:t>Thanks!</a:t>
            </a:r>
            <a:endParaRPr sz="9600" dirty="0">
              <a:solidFill>
                <a:schemeClr val="accent1"/>
              </a:solidFill>
            </a:endParaRPr>
          </a:p>
        </p:txBody>
      </p:sp>
      <p:sp>
        <p:nvSpPr>
          <p:cNvPr id="338" name="Google Shape;338;p36"/>
          <p:cNvSpPr txBox="1">
            <a:spLocks noGrp="1"/>
          </p:cNvSpPr>
          <p:nvPr>
            <p:ph type="body" idx="1"/>
          </p:nvPr>
        </p:nvSpPr>
        <p:spPr>
          <a:xfrm>
            <a:off x="1217566" y="3043200"/>
            <a:ext cx="5146609" cy="2344000"/>
          </a:xfrm>
          <a:prstGeom prst="rect">
            <a:avLst/>
          </a:prstGeom>
        </p:spPr>
        <p:txBody>
          <a:bodyPr spcFirstLastPara="1" wrap="square" lIns="0" tIns="0" rIns="0" bIns="0" anchor="t" anchorCtr="0">
            <a:noAutofit/>
          </a:bodyPr>
          <a:lstStyle/>
          <a:p>
            <a:pPr marL="0" indent="0">
              <a:buNone/>
            </a:pPr>
            <a:r>
              <a:rPr lang="en" dirty="0">
                <a:solidFill>
                  <a:schemeClr val="lt1"/>
                </a:solidFill>
              </a:rPr>
              <a:t>You can find us at:</a:t>
            </a:r>
            <a:endParaRPr dirty="0">
              <a:solidFill>
                <a:schemeClr val="lt1"/>
              </a:solidFill>
            </a:endParaRPr>
          </a:p>
          <a:p>
            <a:pPr marL="135463" indent="0">
              <a:spcBef>
                <a:spcPts val="0"/>
              </a:spcBef>
              <a:buNone/>
            </a:pPr>
            <a:r>
              <a:rPr lang="en-US" dirty="0">
                <a:solidFill>
                  <a:schemeClr val="lt1"/>
                </a:solidFill>
              </a:rPr>
              <a:t>      cyberspace.net.ng</a:t>
            </a:r>
          </a:p>
          <a:p>
            <a:pPr marL="135463" indent="0">
              <a:spcBef>
                <a:spcPts val="0"/>
              </a:spcBef>
              <a:buNone/>
            </a:pPr>
            <a:r>
              <a:rPr lang="en-US" dirty="0">
                <a:solidFill>
                  <a:schemeClr val="lt1"/>
                </a:solidFill>
              </a:rPr>
              <a:t>      cybsoft@cyberspace.net.ng</a:t>
            </a:r>
          </a:p>
        </p:txBody>
      </p:sp>
      <p:sp>
        <p:nvSpPr>
          <p:cNvPr id="339" name="Google Shape;339;p36"/>
          <p:cNvSpPr txBox="1">
            <a:spLocks noGrp="1"/>
          </p:cNvSpPr>
          <p:nvPr>
            <p:ph type="sldNum" idx="12"/>
          </p:nvPr>
        </p:nvSpPr>
        <p:spPr>
          <a:xfrm>
            <a:off x="11680633" y="6346604"/>
            <a:ext cx="511200" cy="511200"/>
          </a:xfrm>
          <a:prstGeom prst="rect">
            <a:avLst/>
          </a:prstGeom>
        </p:spPr>
        <p:txBody>
          <a:bodyPr spcFirstLastPara="1" wrap="square" lIns="0" tIns="0" rIns="0" bIns="0" anchor="ctr" anchorCtr="0">
            <a:noAutofit/>
          </a:bodyPr>
          <a:lstStyle/>
          <a:p>
            <a:pPr defTabSz="1219170">
              <a:buClr>
                <a:srgbClr val="000000"/>
              </a:buClr>
            </a:pPr>
            <a:fld id="{00000000-1234-1234-1234-123412341234}" type="slidenum">
              <a:rPr lang="en" kern="0">
                <a:solidFill>
                  <a:srgbClr val="667180"/>
                </a:solidFill>
              </a:rPr>
              <a:pPr defTabSz="1219170">
                <a:buClr>
                  <a:srgbClr val="000000"/>
                </a:buClr>
              </a:pPr>
              <a:t>8</a:t>
            </a:fld>
            <a:endParaRPr kern="0">
              <a:solidFill>
                <a:srgbClr val="667180"/>
              </a:solidFill>
            </a:endParaRPr>
          </a:p>
        </p:txBody>
      </p:sp>
      <p:pic>
        <p:nvPicPr>
          <p:cNvPr id="340" name="Google Shape;340;p36"/>
          <p:cNvPicPr preferRelativeResize="0"/>
          <p:nvPr/>
        </p:nvPicPr>
        <p:blipFill>
          <a:blip r:embed="rId3"/>
          <a:srcRect l="16671" r="16671"/>
          <a:stretch/>
        </p:blipFill>
        <p:spPr>
          <a:xfrm>
            <a:off x="6364176" y="0"/>
            <a:ext cx="5827824" cy="5827824"/>
          </a:xfrm>
          <a:custGeom>
            <a:avLst/>
            <a:gdLst/>
            <a:ahLst/>
            <a:cxnLst/>
            <a:rect l="l" t="t" r="r" b="b"/>
            <a:pathLst>
              <a:path w="21600" h="21600" extrusionOk="0">
                <a:moveTo>
                  <a:pt x="0" y="0"/>
                </a:moveTo>
                <a:lnTo>
                  <a:pt x="0" y="10869"/>
                </a:lnTo>
                <a:cubicBezTo>
                  <a:pt x="0" y="16795"/>
                  <a:pt x="4805" y="21600"/>
                  <a:pt x="10731" y="21600"/>
                </a:cubicBezTo>
                <a:lnTo>
                  <a:pt x="21600" y="21600"/>
                </a:lnTo>
                <a:lnTo>
                  <a:pt x="21600" y="0"/>
                </a:lnTo>
                <a:lnTo>
                  <a:pt x="0" y="0"/>
                </a:lnTo>
                <a:close/>
              </a:path>
            </a:pathLst>
          </a:custGeom>
          <a:noFill/>
          <a:ln>
            <a:noFill/>
          </a:ln>
        </p:spPr>
      </p:pic>
      <p:pic>
        <p:nvPicPr>
          <p:cNvPr id="5" name="Picture 4">
            <a:extLst>
              <a:ext uri="{FF2B5EF4-FFF2-40B4-BE49-F238E27FC236}">
                <a16:creationId xmlns:a16="http://schemas.microsoft.com/office/drawing/2014/main" id="{38C98F1F-1028-EF03-97BB-A5FB74A22179}"/>
              </a:ext>
            </a:extLst>
          </p:cNvPr>
          <p:cNvPicPr>
            <a:picLocks noChangeAspect="1"/>
          </p:cNvPicPr>
          <p:nvPr/>
        </p:nvPicPr>
        <p:blipFill>
          <a:blip r:embed="rId4"/>
          <a:stretch>
            <a:fillRect/>
          </a:stretch>
        </p:blipFill>
        <p:spPr>
          <a:xfrm rot="10800000" flipH="1" flipV="1">
            <a:off x="1426958" y="3662808"/>
            <a:ext cx="377061" cy="377061"/>
          </a:xfrm>
          <a:prstGeom prst="rect">
            <a:avLst/>
          </a:prstGeom>
        </p:spPr>
      </p:pic>
      <p:pic>
        <p:nvPicPr>
          <p:cNvPr id="7" name="Picture 6">
            <a:extLst>
              <a:ext uri="{FF2B5EF4-FFF2-40B4-BE49-F238E27FC236}">
                <a16:creationId xmlns:a16="http://schemas.microsoft.com/office/drawing/2014/main" id="{220087F1-F21D-EAD1-E080-0FBCDA3EBD66}"/>
              </a:ext>
            </a:extLst>
          </p:cNvPr>
          <p:cNvPicPr>
            <a:picLocks noChangeAspect="1"/>
          </p:cNvPicPr>
          <p:nvPr/>
        </p:nvPicPr>
        <p:blipFill>
          <a:blip r:embed="rId5"/>
          <a:stretch>
            <a:fillRect/>
          </a:stretch>
        </p:blipFill>
        <p:spPr>
          <a:xfrm>
            <a:off x="1426958" y="4149551"/>
            <a:ext cx="377063" cy="37706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imal Simple Celebrating Japanese Culture">
  <a:themeElements>
    <a:clrScheme name="Office">
      <a:dk1>
        <a:srgbClr val="000000"/>
      </a:dk1>
      <a:lt1>
        <a:srgbClr val="FFFDFC"/>
      </a:lt1>
      <a:dk2>
        <a:srgbClr val="F0F0F0"/>
      </a:dk2>
      <a:lt2>
        <a:srgbClr val="FFFDFC"/>
      </a:lt2>
      <a:accent1>
        <a:srgbClr val="991414"/>
      </a:accent1>
      <a:accent2>
        <a:srgbClr val="888888"/>
      </a:accent2>
      <a:accent3>
        <a:srgbClr val="000000"/>
      </a:accent3>
      <a:accent4>
        <a:srgbClr val="FFFFFF"/>
      </a:accent4>
      <a:accent5>
        <a:srgbClr val="991414"/>
      </a:accent5>
      <a:accent6>
        <a:srgbClr val="888888"/>
      </a:accent6>
      <a:hlink>
        <a:srgbClr val="F4F8F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Rutland template">
  <a:themeElements>
    <a:clrScheme name="Custom 347">
      <a:dk1>
        <a:srgbClr val="142236"/>
      </a:dk1>
      <a:lt1>
        <a:srgbClr val="FFFFFF"/>
      </a:lt1>
      <a:dk2>
        <a:srgbClr val="667180"/>
      </a:dk2>
      <a:lt2>
        <a:srgbClr val="E5E8EB"/>
      </a:lt2>
      <a:accent1>
        <a:srgbClr val="FF6035"/>
      </a:accent1>
      <a:accent2>
        <a:srgbClr val="BB1C0B"/>
      </a:accent2>
      <a:accent3>
        <a:srgbClr val="1DC8E6"/>
      </a:accent3>
      <a:accent4>
        <a:srgbClr val="0D7FA3"/>
      </a:accent4>
      <a:accent5>
        <a:srgbClr val="8FC55D"/>
      </a:accent5>
      <a:accent6>
        <a:srgbClr val="4E993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347</Words>
  <Application>Microsoft Office PowerPoint</Application>
  <PresentationFormat>Widescreen</PresentationFormat>
  <Paragraphs>104</Paragraphs>
  <Slides>8</Slides>
  <Notes>3</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8</vt:i4>
      </vt:variant>
    </vt:vector>
  </HeadingPairs>
  <TitlesOfParts>
    <vt:vector size="24" baseType="lpstr">
      <vt:lpstr>Arial</vt:lpstr>
      <vt:lpstr>Arial Black</vt:lpstr>
      <vt:lpstr>Arial Rounded MT Bold</vt:lpstr>
      <vt:lpstr>Bahnschrift</vt:lpstr>
      <vt:lpstr>Barlow Condensed</vt:lpstr>
      <vt:lpstr>Barlow Condensed Medium</vt:lpstr>
      <vt:lpstr>Calibri</vt:lpstr>
      <vt:lpstr>Calibri Light</vt:lpstr>
      <vt:lpstr>Raleway</vt:lpstr>
      <vt:lpstr>Red Hat Display</vt:lpstr>
      <vt:lpstr>Red Hat Display Black</vt:lpstr>
      <vt:lpstr>Segoe UI</vt:lpstr>
      <vt:lpstr>Source Sans 3</vt:lpstr>
      <vt:lpstr>Office Theme</vt:lpstr>
      <vt:lpstr>Minimal Simple Celebrating Japanese Culture</vt:lpstr>
      <vt:lpstr>Rutland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 Pramadita</dc:creator>
  <cp:lastModifiedBy>Gbemiga Adegboyega</cp:lastModifiedBy>
  <cp:revision>45</cp:revision>
  <dcterms:created xsi:type="dcterms:W3CDTF">2017-10-29T12:23:40Z</dcterms:created>
  <dcterms:modified xsi:type="dcterms:W3CDTF">2025-05-21T12:24:16Z</dcterms:modified>
</cp:coreProperties>
</file>