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9"/>
  </p:normalViewPr>
  <p:slideViewPr>
    <p:cSldViewPr snapToGrid="0">
      <p:cViewPr varScale="1">
        <p:scale>
          <a:sx n="90" d="100"/>
          <a:sy n="90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youtube.com/watch?v=dam0GPOAvVI&amp;t=5341s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youtube.com/watch?v=dam0GPOAvVI&amp;t=5341s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E53283-AEB5-4DE1-AF9C-EA51F3E71E8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9FF0F45-0DD6-4FB7-AAE9-E09F089C6B7E}">
      <dgm:prSet/>
      <dgm:spPr/>
      <dgm:t>
        <a:bodyPr/>
        <a:lstStyle/>
        <a:p>
          <a:r>
            <a:rPr lang="en-US"/>
            <a:t>Tech With Tim – </a:t>
          </a:r>
          <a:r>
            <a:rPr lang="en-US">
              <a:hlinkClick xmlns:r="http://schemas.openxmlformats.org/officeDocument/2006/relationships" r:id="rId1"/>
            </a:rPr>
            <a:t>video</a:t>
          </a:r>
          <a:endParaRPr lang="en-US"/>
        </a:p>
      </dgm:t>
    </dgm:pt>
    <dgm:pt modelId="{FB99335B-E36A-496E-ABC2-2CEE88BA3CE8}" type="parTrans" cxnId="{B0762211-E887-4701-B630-7A2EF7DC1AEB}">
      <dgm:prSet/>
      <dgm:spPr/>
      <dgm:t>
        <a:bodyPr/>
        <a:lstStyle/>
        <a:p>
          <a:endParaRPr lang="en-US"/>
        </a:p>
      </dgm:t>
    </dgm:pt>
    <dgm:pt modelId="{81602DF9-EAB0-441B-A1DA-23D230D8D013}" type="sibTrans" cxnId="{B0762211-E887-4701-B630-7A2EF7DC1AEB}">
      <dgm:prSet/>
      <dgm:spPr/>
      <dgm:t>
        <a:bodyPr/>
        <a:lstStyle/>
        <a:p>
          <a:endParaRPr lang="en-US"/>
        </a:p>
      </dgm:t>
    </dgm:pt>
    <dgm:pt modelId="{1E5617C7-F0D7-4F4C-9931-26048D9CFD29}">
      <dgm:prSet/>
      <dgm:spPr/>
      <dgm:t>
        <a:bodyPr/>
        <a:lstStyle/>
        <a:p>
          <a:r>
            <a:rPr lang="en-US"/>
            <a:t>ChatGPT</a:t>
          </a:r>
        </a:p>
      </dgm:t>
    </dgm:pt>
    <dgm:pt modelId="{0F23D800-1B2B-4B93-86B8-94F66639502E}" type="parTrans" cxnId="{A125478A-DE09-42C6-95BD-3A71D90748C5}">
      <dgm:prSet/>
      <dgm:spPr/>
      <dgm:t>
        <a:bodyPr/>
        <a:lstStyle/>
        <a:p>
          <a:endParaRPr lang="en-US"/>
        </a:p>
      </dgm:t>
    </dgm:pt>
    <dgm:pt modelId="{4E0DA44C-516A-4504-A8EE-95B122F188EE}" type="sibTrans" cxnId="{A125478A-DE09-42C6-95BD-3A71D90748C5}">
      <dgm:prSet/>
      <dgm:spPr/>
      <dgm:t>
        <a:bodyPr/>
        <a:lstStyle/>
        <a:p>
          <a:endParaRPr lang="en-US"/>
        </a:p>
      </dgm:t>
    </dgm:pt>
    <dgm:pt modelId="{6025CDFD-ADB3-E442-AC42-6A4BEEA76750}" type="pres">
      <dgm:prSet presAssocID="{F3E53283-AEB5-4DE1-AF9C-EA51F3E71E8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A0FC88B-2B8F-3649-806F-11D2EA1060EA}" type="pres">
      <dgm:prSet presAssocID="{E9FF0F45-0DD6-4FB7-AAE9-E09F089C6B7E}" presName="hierRoot1" presStyleCnt="0"/>
      <dgm:spPr/>
    </dgm:pt>
    <dgm:pt modelId="{64BFC56A-B1EB-B246-8682-2D0ED9AB9CF7}" type="pres">
      <dgm:prSet presAssocID="{E9FF0F45-0DD6-4FB7-AAE9-E09F089C6B7E}" presName="composite" presStyleCnt="0"/>
      <dgm:spPr/>
    </dgm:pt>
    <dgm:pt modelId="{A6D2C9EF-3427-D74E-A7BA-FFAF99970028}" type="pres">
      <dgm:prSet presAssocID="{E9FF0F45-0DD6-4FB7-AAE9-E09F089C6B7E}" presName="background" presStyleLbl="node0" presStyleIdx="0" presStyleCnt="2"/>
      <dgm:spPr/>
    </dgm:pt>
    <dgm:pt modelId="{EC2E027E-2F7C-2E44-9F2C-8B9C5F025795}" type="pres">
      <dgm:prSet presAssocID="{E9FF0F45-0DD6-4FB7-AAE9-E09F089C6B7E}" presName="text" presStyleLbl="fgAcc0" presStyleIdx="0" presStyleCnt="2">
        <dgm:presLayoutVars>
          <dgm:chPref val="3"/>
        </dgm:presLayoutVars>
      </dgm:prSet>
      <dgm:spPr/>
    </dgm:pt>
    <dgm:pt modelId="{7AF27E35-7DC6-9F4E-9566-B79AB229CB5C}" type="pres">
      <dgm:prSet presAssocID="{E9FF0F45-0DD6-4FB7-AAE9-E09F089C6B7E}" presName="hierChild2" presStyleCnt="0"/>
      <dgm:spPr/>
    </dgm:pt>
    <dgm:pt modelId="{8A687AC0-3000-2649-99DF-8B550AA62F74}" type="pres">
      <dgm:prSet presAssocID="{1E5617C7-F0D7-4F4C-9931-26048D9CFD29}" presName="hierRoot1" presStyleCnt="0"/>
      <dgm:spPr/>
    </dgm:pt>
    <dgm:pt modelId="{5B04AE30-28C9-E848-8420-A121D9D26D06}" type="pres">
      <dgm:prSet presAssocID="{1E5617C7-F0D7-4F4C-9931-26048D9CFD29}" presName="composite" presStyleCnt="0"/>
      <dgm:spPr/>
    </dgm:pt>
    <dgm:pt modelId="{D2EEDA10-50C9-FA45-A7F9-2022D86A4CE8}" type="pres">
      <dgm:prSet presAssocID="{1E5617C7-F0D7-4F4C-9931-26048D9CFD29}" presName="background" presStyleLbl="node0" presStyleIdx="1" presStyleCnt="2"/>
      <dgm:spPr/>
    </dgm:pt>
    <dgm:pt modelId="{DA941192-F028-474A-A3B6-DB4DA4224623}" type="pres">
      <dgm:prSet presAssocID="{1E5617C7-F0D7-4F4C-9931-26048D9CFD29}" presName="text" presStyleLbl="fgAcc0" presStyleIdx="1" presStyleCnt="2">
        <dgm:presLayoutVars>
          <dgm:chPref val="3"/>
        </dgm:presLayoutVars>
      </dgm:prSet>
      <dgm:spPr/>
    </dgm:pt>
    <dgm:pt modelId="{69BD325D-521B-4A46-9A3C-8C5F79A1438D}" type="pres">
      <dgm:prSet presAssocID="{1E5617C7-F0D7-4F4C-9931-26048D9CFD29}" presName="hierChild2" presStyleCnt="0"/>
      <dgm:spPr/>
    </dgm:pt>
  </dgm:ptLst>
  <dgm:cxnLst>
    <dgm:cxn modelId="{B0762211-E887-4701-B630-7A2EF7DC1AEB}" srcId="{F3E53283-AEB5-4DE1-AF9C-EA51F3E71E89}" destId="{E9FF0F45-0DD6-4FB7-AAE9-E09F089C6B7E}" srcOrd="0" destOrd="0" parTransId="{FB99335B-E36A-496E-ABC2-2CEE88BA3CE8}" sibTransId="{81602DF9-EAB0-441B-A1DA-23D230D8D013}"/>
    <dgm:cxn modelId="{BA255028-9AE5-314C-9E27-EBCE2CDBAA1C}" type="presOf" srcId="{E9FF0F45-0DD6-4FB7-AAE9-E09F089C6B7E}" destId="{EC2E027E-2F7C-2E44-9F2C-8B9C5F025795}" srcOrd="0" destOrd="0" presId="urn:microsoft.com/office/officeart/2005/8/layout/hierarchy1"/>
    <dgm:cxn modelId="{F15A8B5C-15AD-E44E-9B18-0C1A911C4411}" type="presOf" srcId="{F3E53283-AEB5-4DE1-AF9C-EA51F3E71E89}" destId="{6025CDFD-ADB3-E442-AC42-6A4BEEA76750}" srcOrd="0" destOrd="0" presId="urn:microsoft.com/office/officeart/2005/8/layout/hierarchy1"/>
    <dgm:cxn modelId="{A125478A-DE09-42C6-95BD-3A71D90748C5}" srcId="{F3E53283-AEB5-4DE1-AF9C-EA51F3E71E89}" destId="{1E5617C7-F0D7-4F4C-9931-26048D9CFD29}" srcOrd="1" destOrd="0" parTransId="{0F23D800-1B2B-4B93-86B8-94F66639502E}" sibTransId="{4E0DA44C-516A-4504-A8EE-95B122F188EE}"/>
    <dgm:cxn modelId="{63C609DA-BB9D-6C45-A62B-42CBCAC15B0A}" type="presOf" srcId="{1E5617C7-F0D7-4F4C-9931-26048D9CFD29}" destId="{DA941192-F028-474A-A3B6-DB4DA4224623}" srcOrd="0" destOrd="0" presId="urn:microsoft.com/office/officeart/2005/8/layout/hierarchy1"/>
    <dgm:cxn modelId="{C999C1F1-1F4E-0B47-BDC7-CED65C0A983E}" type="presParOf" srcId="{6025CDFD-ADB3-E442-AC42-6A4BEEA76750}" destId="{FA0FC88B-2B8F-3649-806F-11D2EA1060EA}" srcOrd="0" destOrd="0" presId="urn:microsoft.com/office/officeart/2005/8/layout/hierarchy1"/>
    <dgm:cxn modelId="{BD1A3DDD-C18D-9740-9D2D-764D7D3D78BE}" type="presParOf" srcId="{FA0FC88B-2B8F-3649-806F-11D2EA1060EA}" destId="{64BFC56A-B1EB-B246-8682-2D0ED9AB9CF7}" srcOrd="0" destOrd="0" presId="urn:microsoft.com/office/officeart/2005/8/layout/hierarchy1"/>
    <dgm:cxn modelId="{ED26DC6A-BCB4-144D-86BB-C2C70AE7FD53}" type="presParOf" srcId="{64BFC56A-B1EB-B246-8682-2D0ED9AB9CF7}" destId="{A6D2C9EF-3427-D74E-A7BA-FFAF99970028}" srcOrd="0" destOrd="0" presId="urn:microsoft.com/office/officeart/2005/8/layout/hierarchy1"/>
    <dgm:cxn modelId="{9629070C-24CC-1A48-9376-CA9E771B1286}" type="presParOf" srcId="{64BFC56A-B1EB-B246-8682-2D0ED9AB9CF7}" destId="{EC2E027E-2F7C-2E44-9F2C-8B9C5F025795}" srcOrd="1" destOrd="0" presId="urn:microsoft.com/office/officeart/2005/8/layout/hierarchy1"/>
    <dgm:cxn modelId="{53B7D840-FF17-4B4B-A622-F1206D62B874}" type="presParOf" srcId="{FA0FC88B-2B8F-3649-806F-11D2EA1060EA}" destId="{7AF27E35-7DC6-9F4E-9566-B79AB229CB5C}" srcOrd="1" destOrd="0" presId="urn:microsoft.com/office/officeart/2005/8/layout/hierarchy1"/>
    <dgm:cxn modelId="{AD122F14-9F88-434A-85D7-9B45E788B9E1}" type="presParOf" srcId="{6025CDFD-ADB3-E442-AC42-6A4BEEA76750}" destId="{8A687AC0-3000-2649-99DF-8B550AA62F74}" srcOrd="1" destOrd="0" presId="urn:microsoft.com/office/officeart/2005/8/layout/hierarchy1"/>
    <dgm:cxn modelId="{93D512C3-E110-A446-AE48-99BF85ECA092}" type="presParOf" srcId="{8A687AC0-3000-2649-99DF-8B550AA62F74}" destId="{5B04AE30-28C9-E848-8420-A121D9D26D06}" srcOrd="0" destOrd="0" presId="urn:microsoft.com/office/officeart/2005/8/layout/hierarchy1"/>
    <dgm:cxn modelId="{9B132789-F8F4-9F42-9F4B-F6ED2FAFD122}" type="presParOf" srcId="{5B04AE30-28C9-E848-8420-A121D9D26D06}" destId="{D2EEDA10-50C9-FA45-A7F9-2022D86A4CE8}" srcOrd="0" destOrd="0" presId="urn:microsoft.com/office/officeart/2005/8/layout/hierarchy1"/>
    <dgm:cxn modelId="{447D3CDF-5D00-BD46-8F1B-6902A1499F15}" type="presParOf" srcId="{5B04AE30-28C9-E848-8420-A121D9D26D06}" destId="{DA941192-F028-474A-A3B6-DB4DA4224623}" srcOrd="1" destOrd="0" presId="urn:microsoft.com/office/officeart/2005/8/layout/hierarchy1"/>
    <dgm:cxn modelId="{CC1E8771-7FD9-FE4A-A8BE-BE0725BE8D67}" type="presParOf" srcId="{8A687AC0-3000-2649-99DF-8B550AA62F74}" destId="{69BD325D-521B-4A46-9A3C-8C5F79A1438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535410-BF42-47A4-83C6-7D56C00CCE3F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05EEDB5-81CF-4E9F-A496-C7104989E97E}">
      <dgm:prSet/>
      <dgm:spPr/>
      <dgm:t>
        <a:bodyPr/>
        <a:lstStyle/>
        <a:p>
          <a:r>
            <a:rPr lang="en-US"/>
            <a:t>Pyodbc</a:t>
          </a:r>
        </a:p>
      </dgm:t>
    </dgm:pt>
    <dgm:pt modelId="{D0E6BC08-4984-4848-97B4-03FE00114B90}" type="parTrans" cxnId="{D1D5292C-55E2-4C4E-B49C-319FB73B259E}">
      <dgm:prSet/>
      <dgm:spPr/>
      <dgm:t>
        <a:bodyPr/>
        <a:lstStyle/>
        <a:p>
          <a:endParaRPr lang="en-US"/>
        </a:p>
      </dgm:t>
    </dgm:pt>
    <dgm:pt modelId="{19A4D076-ED9F-4AF3-8756-038F1013F1E7}" type="sibTrans" cxnId="{D1D5292C-55E2-4C4E-B49C-319FB73B259E}">
      <dgm:prSet/>
      <dgm:spPr/>
      <dgm:t>
        <a:bodyPr/>
        <a:lstStyle/>
        <a:p>
          <a:endParaRPr lang="en-US"/>
        </a:p>
      </dgm:t>
    </dgm:pt>
    <dgm:pt modelId="{3BA47D99-6A78-40E9-A68D-E06950C07E9E}">
      <dgm:prSet/>
      <dgm:spPr/>
      <dgm:t>
        <a:bodyPr/>
        <a:lstStyle/>
        <a:p>
          <a:r>
            <a:rPr lang="en-US"/>
            <a:t>Trial and Error</a:t>
          </a:r>
        </a:p>
      </dgm:t>
    </dgm:pt>
    <dgm:pt modelId="{2D0F12DE-6909-4A91-9A45-AE89206DF8B2}" type="parTrans" cxnId="{9B46B1EF-4E9F-41B0-8B5F-F65BB3FBEABF}">
      <dgm:prSet/>
      <dgm:spPr/>
      <dgm:t>
        <a:bodyPr/>
        <a:lstStyle/>
        <a:p>
          <a:endParaRPr lang="en-US"/>
        </a:p>
      </dgm:t>
    </dgm:pt>
    <dgm:pt modelId="{B9E4A0DB-056B-46AD-810E-4CA7C42A1660}" type="sibTrans" cxnId="{9B46B1EF-4E9F-41B0-8B5F-F65BB3FBEABF}">
      <dgm:prSet/>
      <dgm:spPr/>
      <dgm:t>
        <a:bodyPr/>
        <a:lstStyle/>
        <a:p>
          <a:endParaRPr lang="en-US"/>
        </a:p>
      </dgm:t>
    </dgm:pt>
    <dgm:pt modelId="{D6D8EAA9-2E91-48E9-AF7E-E3C2F1F0DB4A}">
      <dgm:prSet/>
      <dgm:spPr/>
      <dgm:t>
        <a:bodyPr/>
        <a:lstStyle/>
        <a:p>
          <a:r>
            <a:rPr lang="en-US"/>
            <a:t>Version Number</a:t>
          </a:r>
        </a:p>
      </dgm:t>
    </dgm:pt>
    <dgm:pt modelId="{8A878A4D-22B2-400C-99DE-B7215CC5DF27}" type="parTrans" cxnId="{31153B3A-19DF-41D3-8D72-A95FE97C9252}">
      <dgm:prSet/>
      <dgm:spPr/>
      <dgm:t>
        <a:bodyPr/>
        <a:lstStyle/>
        <a:p>
          <a:endParaRPr lang="en-US"/>
        </a:p>
      </dgm:t>
    </dgm:pt>
    <dgm:pt modelId="{7E72BA99-0221-45F1-A82C-284FFF233411}" type="sibTrans" cxnId="{31153B3A-19DF-41D3-8D72-A95FE97C9252}">
      <dgm:prSet/>
      <dgm:spPr/>
      <dgm:t>
        <a:bodyPr/>
        <a:lstStyle/>
        <a:p>
          <a:endParaRPr lang="en-US"/>
        </a:p>
      </dgm:t>
    </dgm:pt>
    <dgm:pt modelId="{541A7811-1A2F-6948-B6EA-7CC40FFC801D}" type="pres">
      <dgm:prSet presAssocID="{BD535410-BF42-47A4-83C6-7D56C00CCE3F}" presName="linear" presStyleCnt="0">
        <dgm:presLayoutVars>
          <dgm:dir/>
          <dgm:animLvl val="lvl"/>
          <dgm:resizeHandles val="exact"/>
        </dgm:presLayoutVars>
      </dgm:prSet>
      <dgm:spPr/>
    </dgm:pt>
    <dgm:pt modelId="{C6491ABD-0267-934C-84C6-D075F291B782}" type="pres">
      <dgm:prSet presAssocID="{805EEDB5-81CF-4E9F-A496-C7104989E97E}" presName="parentLin" presStyleCnt="0"/>
      <dgm:spPr/>
    </dgm:pt>
    <dgm:pt modelId="{A49BD96C-662D-3E47-9F17-1C5CD32649B2}" type="pres">
      <dgm:prSet presAssocID="{805EEDB5-81CF-4E9F-A496-C7104989E97E}" presName="parentLeftMargin" presStyleLbl="node1" presStyleIdx="0" presStyleCnt="3"/>
      <dgm:spPr/>
    </dgm:pt>
    <dgm:pt modelId="{0BB322C1-6D0F-9A4D-9F82-12C2424D292E}" type="pres">
      <dgm:prSet presAssocID="{805EEDB5-81CF-4E9F-A496-C7104989E97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2625456-CD63-D144-9FD1-A73BCB40F1CB}" type="pres">
      <dgm:prSet presAssocID="{805EEDB5-81CF-4E9F-A496-C7104989E97E}" presName="negativeSpace" presStyleCnt="0"/>
      <dgm:spPr/>
    </dgm:pt>
    <dgm:pt modelId="{C4C5B80F-FF69-D848-94F6-7251CA211EA2}" type="pres">
      <dgm:prSet presAssocID="{805EEDB5-81CF-4E9F-A496-C7104989E97E}" presName="childText" presStyleLbl="conFgAcc1" presStyleIdx="0" presStyleCnt="3">
        <dgm:presLayoutVars>
          <dgm:bulletEnabled val="1"/>
        </dgm:presLayoutVars>
      </dgm:prSet>
      <dgm:spPr/>
    </dgm:pt>
    <dgm:pt modelId="{9A5AE341-089D-2A43-9DE1-FD602F26F6BF}" type="pres">
      <dgm:prSet presAssocID="{19A4D076-ED9F-4AF3-8756-038F1013F1E7}" presName="spaceBetweenRectangles" presStyleCnt="0"/>
      <dgm:spPr/>
    </dgm:pt>
    <dgm:pt modelId="{EAF5D76D-03CC-1C4B-A65F-0D88658F7AA1}" type="pres">
      <dgm:prSet presAssocID="{3BA47D99-6A78-40E9-A68D-E06950C07E9E}" presName="parentLin" presStyleCnt="0"/>
      <dgm:spPr/>
    </dgm:pt>
    <dgm:pt modelId="{8BA5BD88-EABC-AC4B-8594-22799F80EE82}" type="pres">
      <dgm:prSet presAssocID="{3BA47D99-6A78-40E9-A68D-E06950C07E9E}" presName="parentLeftMargin" presStyleLbl="node1" presStyleIdx="0" presStyleCnt="3"/>
      <dgm:spPr/>
    </dgm:pt>
    <dgm:pt modelId="{6801FDA1-98A6-734B-8475-07B59F652FF4}" type="pres">
      <dgm:prSet presAssocID="{3BA47D99-6A78-40E9-A68D-E06950C07E9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C798355-D7E6-2E44-9A14-A9958FF7F795}" type="pres">
      <dgm:prSet presAssocID="{3BA47D99-6A78-40E9-A68D-E06950C07E9E}" presName="negativeSpace" presStyleCnt="0"/>
      <dgm:spPr/>
    </dgm:pt>
    <dgm:pt modelId="{ECC22CC5-9AA1-5D40-AB41-C685F25E18EA}" type="pres">
      <dgm:prSet presAssocID="{3BA47D99-6A78-40E9-A68D-E06950C07E9E}" presName="childText" presStyleLbl="conFgAcc1" presStyleIdx="1" presStyleCnt="3">
        <dgm:presLayoutVars>
          <dgm:bulletEnabled val="1"/>
        </dgm:presLayoutVars>
      </dgm:prSet>
      <dgm:spPr/>
    </dgm:pt>
    <dgm:pt modelId="{680E4A1D-5461-6541-A791-E352419002E4}" type="pres">
      <dgm:prSet presAssocID="{B9E4A0DB-056B-46AD-810E-4CA7C42A1660}" presName="spaceBetweenRectangles" presStyleCnt="0"/>
      <dgm:spPr/>
    </dgm:pt>
    <dgm:pt modelId="{5C096162-37FC-B043-BCB5-DF181BC3FEE3}" type="pres">
      <dgm:prSet presAssocID="{D6D8EAA9-2E91-48E9-AF7E-E3C2F1F0DB4A}" presName="parentLin" presStyleCnt="0"/>
      <dgm:spPr/>
    </dgm:pt>
    <dgm:pt modelId="{A93F1D92-188C-5040-A4DB-B13000159448}" type="pres">
      <dgm:prSet presAssocID="{D6D8EAA9-2E91-48E9-AF7E-E3C2F1F0DB4A}" presName="parentLeftMargin" presStyleLbl="node1" presStyleIdx="1" presStyleCnt="3"/>
      <dgm:spPr/>
    </dgm:pt>
    <dgm:pt modelId="{551E727D-7AD5-F849-A621-B2EDA789915D}" type="pres">
      <dgm:prSet presAssocID="{D6D8EAA9-2E91-48E9-AF7E-E3C2F1F0DB4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976A4E0-6F13-C748-970D-392ECD4EC043}" type="pres">
      <dgm:prSet presAssocID="{D6D8EAA9-2E91-48E9-AF7E-E3C2F1F0DB4A}" presName="negativeSpace" presStyleCnt="0"/>
      <dgm:spPr/>
    </dgm:pt>
    <dgm:pt modelId="{FBDA2AD9-5E5E-7544-A045-5FE4DE2D1B3C}" type="pres">
      <dgm:prSet presAssocID="{D6D8EAA9-2E91-48E9-AF7E-E3C2F1F0DB4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998A126-E668-7F45-82C9-7D24F2EC209C}" type="presOf" srcId="{805EEDB5-81CF-4E9F-A496-C7104989E97E}" destId="{A49BD96C-662D-3E47-9F17-1C5CD32649B2}" srcOrd="0" destOrd="0" presId="urn:microsoft.com/office/officeart/2005/8/layout/list1"/>
    <dgm:cxn modelId="{D1D5292C-55E2-4C4E-B49C-319FB73B259E}" srcId="{BD535410-BF42-47A4-83C6-7D56C00CCE3F}" destId="{805EEDB5-81CF-4E9F-A496-C7104989E97E}" srcOrd="0" destOrd="0" parTransId="{D0E6BC08-4984-4848-97B4-03FE00114B90}" sibTransId="{19A4D076-ED9F-4AF3-8756-038F1013F1E7}"/>
    <dgm:cxn modelId="{31153B3A-19DF-41D3-8D72-A95FE97C9252}" srcId="{BD535410-BF42-47A4-83C6-7D56C00CCE3F}" destId="{D6D8EAA9-2E91-48E9-AF7E-E3C2F1F0DB4A}" srcOrd="2" destOrd="0" parTransId="{8A878A4D-22B2-400C-99DE-B7215CC5DF27}" sibTransId="{7E72BA99-0221-45F1-A82C-284FFF233411}"/>
    <dgm:cxn modelId="{902B325C-F4EB-6848-9B8A-6B7B44CF2361}" type="presOf" srcId="{3BA47D99-6A78-40E9-A68D-E06950C07E9E}" destId="{8BA5BD88-EABC-AC4B-8594-22799F80EE82}" srcOrd="0" destOrd="0" presId="urn:microsoft.com/office/officeart/2005/8/layout/list1"/>
    <dgm:cxn modelId="{1AF6807A-C493-3B42-A1E2-806243B4DCA9}" type="presOf" srcId="{BD535410-BF42-47A4-83C6-7D56C00CCE3F}" destId="{541A7811-1A2F-6948-B6EA-7CC40FFC801D}" srcOrd="0" destOrd="0" presId="urn:microsoft.com/office/officeart/2005/8/layout/list1"/>
    <dgm:cxn modelId="{2D57ADB7-9338-7541-94CA-BED778610EE4}" type="presOf" srcId="{D6D8EAA9-2E91-48E9-AF7E-E3C2F1F0DB4A}" destId="{551E727D-7AD5-F849-A621-B2EDA789915D}" srcOrd="1" destOrd="0" presId="urn:microsoft.com/office/officeart/2005/8/layout/list1"/>
    <dgm:cxn modelId="{DAE47ABC-E1B8-9542-B892-7695F7CE90AF}" type="presOf" srcId="{D6D8EAA9-2E91-48E9-AF7E-E3C2F1F0DB4A}" destId="{A93F1D92-188C-5040-A4DB-B13000159448}" srcOrd="0" destOrd="0" presId="urn:microsoft.com/office/officeart/2005/8/layout/list1"/>
    <dgm:cxn modelId="{A7ABCCE3-A0C5-7344-98B9-D6BE5E5C7B19}" type="presOf" srcId="{3BA47D99-6A78-40E9-A68D-E06950C07E9E}" destId="{6801FDA1-98A6-734B-8475-07B59F652FF4}" srcOrd="1" destOrd="0" presId="urn:microsoft.com/office/officeart/2005/8/layout/list1"/>
    <dgm:cxn modelId="{9B46B1EF-4E9F-41B0-8B5F-F65BB3FBEABF}" srcId="{BD535410-BF42-47A4-83C6-7D56C00CCE3F}" destId="{3BA47D99-6A78-40E9-A68D-E06950C07E9E}" srcOrd="1" destOrd="0" parTransId="{2D0F12DE-6909-4A91-9A45-AE89206DF8B2}" sibTransId="{B9E4A0DB-056B-46AD-810E-4CA7C42A1660}"/>
    <dgm:cxn modelId="{C5E604F8-E3FE-F340-90D4-D914F2F5730F}" type="presOf" srcId="{805EEDB5-81CF-4E9F-A496-C7104989E97E}" destId="{0BB322C1-6D0F-9A4D-9F82-12C2424D292E}" srcOrd="1" destOrd="0" presId="urn:microsoft.com/office/officeart/2005/8/layout/list1"/>
    <dgm:cxn modelId="{0A5FC887-9417-E844-B0D9-2739A261C668}" type="presParOf" srcId="{541A7811-1A2F-6948-B6EA-7CC40FFC801D}" destId="{C6491ABD-0267-934C-84C6-D075F291B782}" srcOrd="0" destOrd="0" presId="urn:microsoft.com/office/officeart/2005/8/layout/list1"/>
    <dgm:cxn modelId="{324D55EA-D2FF-F64C-899D-E1CE5D3308CC}" type="presParOf" srcId="{C6491ABD-0267-934C-84C6-D075F291B782}" destId="{A49BD96C-662D-3E47-9F17-1C5CD32649B2}" srcOrd="0" destOrd="0" presId="urn:microsoft.com/office/officeart/2005/8/layout/list1"/>
    <dgm:cxn modelId="{BBD14ED5-D307-7547-A451-05399D076915}" type="presParOf" srcId="{C6491ABD-0267-934C-84C6-D075F291B782}" destId="{0BB322C1-6D0F-9A4D-9F82-12C2424D292E}" srcOrd="1" destOrd="0" presId="urn:microsoft.com/office/officeart/2005/8/layout/list1"/>
    <dgm:cxn modelId="{182587EB-E501-FF47-99D6-053A04E30379}" type="presParOf" srcId="{541A7811-1A2F-6948-B6EA-7CC40FFC801D}" destId="{82625456-CD63-D144-9FD1-A73BCB40F1CB}" srcOrd="1" destOrd="0" presId="urn:microsoft.com/office/officeart/2005/8/layout/list1"/>
    <dgm:cxn modelId="{C444FB2F-16EC-B94D-8820-0EA6AAC378D5}" type="presParOf" srcId="{541A7811-1A2F-6948-B6EA-7CC40FFC801D}" destId="{C4C5B80F-FF69-D848-94F6-7251CA211EA2}" srcOrd="2" destOrd="0" presId="urn:microsoft.com/office/officeart/2005/8/layout/list1"/>
    <dgm:cxn modelId="{2C183CC3-0650-EC41-BDC0-DFFEA235E17E}" type="presParOf" srcId="{541A7811-1A2F-6948-B6EA-7CC40FFC801D}" destId="{9A5AE341-089D-2A43-9DE1-FD602F26F6BF}" srcOrd="3" destOrd="0" presId="urn:microsoft.com/office/officeart/2005/8/layout/list1"/>
    <dgm:cxn modelId="{73AA1867-5F57-9842-8842-A693D1D5E6DF}" type="presParOf" srcId="{541A7811-1A2F-6948-B6EA-7CC40FFC801D}" destId="{EAF5D76D-03CC-1C4B-A65F-0D88658F7AA1}" srcOrd="4" destOrd="0" presId="urn:microsoft.com/office/officeart/2005/8/layout/list1"/>
    <dgm:cxn modelId="{87F0E211-3232-DD48-9BD0-E568DA725A46}" type="presParOf" srcId="{EAF5D76D-03CC-1C4B-A65F-0D88658F7AA1}" destId="{8BA5BD88-EABC-AC4B-8594-22799F80EE82}" srcOrd="0" destOrd="0" presId="urn:microsoft.com/office/officeart/2005/8/layout/list1"/>
    <dgm:cxn modelId="{F9C9B5CE-70F0-004B-9565-B325F4AA5FEF}" type="presParOf" srcId="{EAF5D76D-03CC-1C4B-A65F-0D88658F7AA1}" destId="{6801FDA1-98A6-734B-8475-07B59F652FF4}" srcOrd="1" destOrd="0" presId="urn:microsoft.com/office/officeart/2005/8/layout/list1"/>
    <dgm:cxn modelId="{D85EFF7B-50EC-A442-8F7F-9FD724637E65}" type="presParOf" srcId="{541A7811-1A2F-6948-B6EA-7CC40FFC801D}" destId="{9C798355-D7E6-2E44-9A14-A9958FF7F795}" srcOrd="5" destOrd="0" presId="urn:microsoft.com/office/officeart/2005/8/layout/list1"/>
    <dgm:cxn modelId="{1CB55782-137C-644F-88AB-EB67D730AB9A}" type="presParOf" srcId="{541A7811-1A2F-6948-B6EA-7CC40FFC801D}" destId="{ECC22CC5-9AA1-5D40-AB41-C685F25E18EA}" srcOrd="6" destOrd="0" presId="urn:microsoft.com/office/officeart/2005/8/layout/list1"/>
    <dgm:cxn modelId="{EF91A246-F7DE-E440-91EB-3FF6351E004C}" type="presParOf" srcId="{541A7811-1A2F-6948-B6EA-7CC40FFC801D}" destId="{680E4A1D-5461-6541-A791-E352419002E4}" srcOrd="7" destOrd="0" presId="urn:microsoft.com/office/officeart/2005/8/layout/list1"/>
    <dgm:cxn modelId="{3394498C-6359-3C45-9667-319741F677F0}" type="presParOf" srcId="{541A7811-1A2F-6948-B6EA-7CC40FFC801D}" destId="{5C096162-37FC-B043-BCB5-DF181BC3FEE3}" srcOrd="8" destOrd="0" presId="urn:microsoft.com/office/officeart/2005/8/layout/list1"/>
    <dgm:cxn modelId="{ED8A32E3-7AF2-094B-9689-9ED216A9BBFC}" type="presParOf" srcId="{5C096162-37FC-B043-BCB5-DF181BC3FEE3}" destId="{A93F1D92-188C-5040-A4DB-B13000159448}" srcOrd="0" destOrd="0" presId="urn:microsoft.com/office/officeart/2005/8/layout/list1"/>
    <dgm:cxn modelId="{005F13F3-EC90-0B4B-BBE9-DA109EE8D79B}" type="presParOf" srcId="{5C096162-37FC-B043-BCB5-DF181BC3FEE3}" destId="{551E727D-7AD5-F849-A621-B2EDA789915D}" srcOrd="1" destOrd="0" presId="urn:microsoft.com/office/officeart/2005/8/layout/list1"/>
    <dgm:cxn modelId="{6BA4590D-E488-284F-B4E5-4215AD277A56}" type="presParOf" srcId="{541A7811-1A2F-6948-B6EA-7CC40FFC801D}" destId="{C976A4E0-6F13-C748-970D-392ECD4EC043}" srcOrd="9" destOrd="0" presId="urn:microsoft.com/office/officeart/2005/8/layout/list1"/>
    <dgm:cxn modelId="{B4F04F4F-B2FD-9D46-8FC6-B69ADB4257A2}" type="presParOf" srcId="{541A7811-1A2F-6948-B6EA-7CC40FFC801D}" destId="{FBDA2AD9-5E5E-7544-A045-5FE4DE2D1B3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4633FE-34F2-47BA-8EF6-E3461E6E62D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5D2EEFA-A768-4A84-8CFA-CD3F50005EEC}">
      <dgm:prSet/>
      <dgm:spPr/>
      <dgm:t>
        <a:bodyPr/>
        <a:lstStyle/>
        <a:p>
          <a:r>
            <a:rPr lang="en-US"/>
            <a:t>Updating Customer Information</a:t>
          </a:r>
        </a:p>
      </dgm:t>
    </dgm:pt>
    <dgm:pt modelId="{5419E8F1-301D-4C70-BF47-ACC39F637399}" type="parTrans" cxnId="{60A857BE-96FD-438C-AA26-6EA267CEAEAF}">
      <dgm:prSet/>
      <dgm:spPr/>
      <dgm:t>
        <a:bodyPr/>
        <a:lstStyle/>
        <a:p>
          <a:endParaRPr lang="en-US"/>
        </a:p>
      </dgm:t>
    </dgm:pt>
    <dgm:pt modelId="{4398E082-4FB7-41EE-BF86-E9E95B2336B9}" type="sibTrans" cxnId="{60A857BE-96FD-438C-AA26-6EA267CEAEAF}">
      <dgm:prSet/>
      <dgm:spPr/>
      <dgm:t>
        <a:bodyPr/>
        <a:lstStyle/>
        <a:p>
          <a:endParaRPr lang="en-US"/>
        </a:p>
      </dgm:t>
    </dgm:pt>
    <dgm:pt modelId="{C37295E1-B9A2-499E-8954-9564D38FA948}">
      <dgm:prSet/>
      <dgm:spPr/>
      <dgm:t>
        <a:bodyPr/>
        <a:lstStyle/>
        <a:p>
          <a:r>
            <a:rPr lang="en-US"/>
            <a:t>Deletion of Tables with Triggers</a:t>
          </a:r>
        </a:p>
      </dgm:t>
    </dgm:pt>
    <dgm:pt modelId="{E0ED223D-ED16-49C4-87A6-6499FC184CCF}" type="parTrans" cxnId="{3B1C21E8-5D79-4699-8279-CFB66DBC024E}">
      <dgm:prSet/>
      <dgm:spPr/>
      <dgm:t>
        <a:bodyPr/>
        <a:lstStyle/>
        <a:p>
          <a:endParaRPr lang="en-US"/>
        </a:p>
      </dgm:t>
    </dgm:pt>
    <dgm:pt modelId="{3E17684C-773F-44D6-9126-929D3CF19944}" type="sibTrans" cxnId="{3B1C21E8-5D79-4699-8279-CFB66DBC024E}">
      <dgm:prSet/>
      <dgm:spPr/>
      <dgm:t>
        <a:bodyPr/>
        <a:lstStyle/>
        <a:p>
          <a:endParaRPr lang="en-US"/>
        </a:p>
      </dgm:t>
    </dgm:pt>
    <dgm:pt modelId="{4CDED4D7-F793-41BA-9A0A-3340F8AC8323}">
      <dgm:prSet/>
      <dgm:spPr/>
      <dgm:t>
        <a:bodyPr/>
        <a:lstStyle/>
        <a:p>
          <a:r>
            <a:rPr lang="en-US"/>
            <a:t>Sanitization</a:t>
          </a:r>
        </a:p>
      </dgm:t>
    </dgm:pt>
    <dgm:pt modelId="{717DCA2A-0BA6-4A8B-BCAF-2C8DB1E8AAD6}" type="parTrans" cxnId="{206083AA-8153-480D-A096-A11FE1D1B97C}">
      <dgm:prSet/>
      <dgm:spPr/>
      <dgm:t>
        <a:bodyPr/>
        <a:lstStyle/>
        <a:p>
          <a:endParaRPr lang="en-US"/>
        </a:p>
      </dgm:t>
    </dgm:pt>
    <dgm:pt modelId="{D7E36E8A-6B25-43F6-B310-25D487A4F25F}" type="sibTrans" cxnId="{206083AA-8153-480D-A096-A11FE1D1B97C}">
      <dgm:prSet/>
      <dgm:spPr/>
      <dgm:t>
        <a:bodyPr/>
        <a:lstStyle/>
        <a:p>
          <a:endParaRPr lang="en-US"/>
        </a:p>
      </dgm:t>
    </dgm:pt>
    <dgm:pt modelId="{C3876B82-52C2-4018-9FED-CCE290CB79CE}">
      <dgm:prSet/>
      <dgm:spPr/>
      <dgm:t>
        <a:bodyPr/>
        <a:lstStyle/>
        <a:p>
          <a:r>
            <a:rPr lang="en-US"/>
            <a:t>Admin Page</a:t>
          </a:r>
        </a:p>
      </dgm:t>
    </dgm:pt>
    <dgm:pt modelId="{553716E5-6860-48E1-85AB-D819B0373AB6}" type="parTrans" cxnId="{A16418D7-CB4B-415D-A2AB-2974FA3665AE}">
      <dgm:prSet/>
      <dgm:spPr/>
      <dgm:t>
        <a:bodyPr/>
        <a:lstStyle/>
        <a:p>
          <a:endParaRPr lang="en-US"/>
        </a:p>
      </dgm:t>
    </dgm:pt>
    <dgm:pt modelId="{CCA856FF-88AA-45E1-8B41-8C40771B489A}" type="sibTrans" cxnId="{A16418D7-CB4B-415D-A2AB-2974FA3665AE}">
      <dgm:prSet/>
      <dgm:spPr/>
      <dgm:t>
        <a:bodyPr/>
        <a:lstStyle/>
        <a:p>
          <a:endParaRPr lang="en-US"/>
        </a:p>
      </dgm:t>
    </dgm:pt>
    <dgm:pt modelId="{A861E23B-83E2-449E-86EC-A5195A9D624B}">
      <dgm:prSet/>
      <dgm:spPr/>
      <dgm:t>
        <a:bodyPr/>
        <a:lstStyle/>
        <a:p>
          <a:r>
            <a:rPr lang="en-US"/>
            <a:t>Automatic Map Integration</a:t>
          </a:r>
        </a:p>
      </dgm:t>
    </dgm:pt>
    <dgm:pt modelId="{1843E967-8436-4B56-B7E4-7D10A93BFB11}" type="parTrans" cxnId="{2779B945-D5CC-43D3-AE13-12AF283A0214}">
      <dgm:prSet/>
      <dgm:spPr/>
      <dgm:t>
        <a:bodyPr/>
        <a:lstStyle/>
        <a:p>
          <a:endParaRPr lang="en-US"/>
        </a:p>
      </dgm:t>
    </dgm:pt>
    <dgm:pt modelId="{958FE2AE-DA30-4DA3-B9D9-E77A31D3017E}" type="sibTrans" cxnId="{2779B945-D5CC-43D3-AE13-12AF283A0214}">
      <dgm:prSet/>
      <dgm:spPr/>
      <dgm:t>
        <a:bodyPr/>
        <a:lstStyle/>
        <a:p>
          <a:endParaRPr lang="en-US"/>
        </a:p>
      </dgm:t>
    </dgm:pt>
    <dgm:pt modelId="{D7E08DC9-0831-CE4E-9049-6DD0FF5C62B3}" type="pres">
      <dgm:prSet presAssocID="{854633FE-34F2-47BA-8EF6-E3461E6E62DA}" presName="diagram" presStyleCnt="0">
        <dgm:presLayoutVars>
          <dgm:dir/>
          <dgm:resizeHandles val="exact"/>
        </dgm:presLayoutVars>
      </dgm:prSet>
      <dgm:spPr/>
    </dgm:pt>
    <dgm:pt modelId="{1B1F138F-042C-9E46-B6D4-1E85DEA301F2}" type="pres">
      <dgm:prSet presAssocID="{85D2EEFA-A768-4A84-8CFA-CD3F50005EEC}" presName="node" presStyleLbl="node1" presStyleIdx="0" presStyleCnt="5">
        <dgm:presLayoutVars>
          <dgm:bulletEnabled val="1"/>
        </dgm:presLayoutVars>
      </dgm:prSet>
      <dgm:spPr/>
    </dgm:pt>
    <dgm:pt modelId="{667C3EFF-A880-EA43-8C0D-0A6D4E05BD61}" type="pres">
      <dgm:prSet presAssocID="{4398E082-4FB7-41EE-BF86-E9E95B2336B9}" presName="sibTrans" presStyleCnt="0"/>
      <dgm:spPr/>
    </dgm:pt>
    <dgm:pt modelId="{AA83EF41-A1BE-EA46-BCB4-CEE3804E46ED}" type="pres">
      <dgm:prSet presAssocID="{C37295E1-B9A2-499E-8954-9564D38FA948}" presName="node" presStyleLbl="node1" presStyleIdx="1" presStyleCnt="5">
        <dgm:presLayoutVars>
          <dgm:bulletEnabled val="1"/>
        </dgm:presLayoutVars>
      </dgm:prSet>
      <dgm:spPr/>
    </dgm:pt>
    <dgm:pt modelId="{82CC0D05-C5A0-0147-AAA6-50E52BA8BD45}" type="pres">
      <dgm:prSet presAssocID="{3E17684C-773F-44D6-9126-929D3CF19944}" presName="sibTrans" presStyleCnt="0"/>
      <dgm:spPr/>
    </dgm:pt>
    <dgm:pt modelId="{2EE7D458-894C-9841-9E8F-25FEB3620BB1}" type="pres">
      <dgm:prSet presAssocID="{4CDED4D7-F793-41BA-9A0A-3340F8AC8323}" presName="node" presStyleLbl="node1" presStyleIdx="2" presStyleCnt="5">
        <dgm:presLayoutVars>
          <dgm:bulletEnabled val="1"/>
        </dgm:presLayoutVars>
      </dgm:prSet>
      <dgm:spPr/>
    </dgm:pt>
    <dgm:pt modelId="{2B6E6D93-B28D-8446-A345-2174CAC8A034}" type="pres">
      <dgm:prSet presAssocID="{D7E36E8A-6B25-43F6-B310-25D487A4F25F}" presName="sibTrans" presStyleCnt="0"/>
      <dgm:spPr/>
    </dgm:pt>
    <dgm:pt modelId="{CFA40517-0CE4-1947-84CD-26F2BBE4588F}" type="pres">
      <dgm:prSet presAssocID="{C3876B82-52C2-4018-9FED-CCE290CB79CE}" presName="node" presStyleLbl="node1" presStyleIdx="3" presStyleCnt="5">
        <dgm:presLayoutVars>
          <dgm:bulletEnabled val="1"/>
        </dgm:presLayoutVars>
      </dgm:prSet>
      <dgm:spPr/>
    </dgm:pt>
    <dgm:pt modelId="{AD5AA4CE-9E4D-9C40-AE84-67AE66CE01D4}" type="pres">
      <dgm:prSet presAssocID="{CCA856FF-88AA-45E1-8B41-8C40771B489A}" presName="sibTrans" presStyleCnt="0"/>
      <dgm:spPr/>
    </dgm:pt>
    <dgm:pt modelId="{D9A4C8B2-8D44-E242-AEFF-CDD9DA52B384}" type="pres">
      <dgm:prSet presAssocID="{A861E23B-83E2-449E-86EC-A5195A9D624B}" presName="node" presStyleLbl="node1" presStyleIdx="4" presStyleCnt="5">
        <dgm:presLayoutVars>
          <dgm:bulletEnabled val="1"/>
        </dgm:presLayoutVars>
      </dgm:prSet>
      <dgm:spPr/>
    </dgm:pt>
  </dgm:ptLst>
  <dgm:cxnLst>
    <dgm:cxn modelId="{5E10FC20-32B3-8D4C-B874-B15D90B13BAE}" type="presOf" srcId="{A861E23B-83E2-449E-86EC-A5195A9D624B}" destId="{D9A4C8B2-8D44-E242-AEFF-CDD9DA52B384}" srcOrd="0" destOrd="0" presId="urn:microsoft.com/office/officeart/2005/8/layout/default"/>
    <dgm:cxn modelId="{78CABB21-6162-264B-8D7D-D6DE1527BD89}" type="presOf" srcId="{854633FE-34F2-47BA-8EF6-E3461E6E62DA}" destId="{D7E08DC9-0831-CE4E-9049-6DD0FF5C62B3}" srcOrd="0" destOrd="0" presId="urn:microsoft.com/office/officeart/2005/8/layout/default"/>
    <dgm:cxn modelId="{9051DF26-C393-AC45-8B8B-D46CC94D938F}" type="presOf" srcId="{C37295E1-B9A2-499E-8954-9564D38FA948}" destId="{AA83EF41-A1BE-EA46-BCB4-CEE3804E46ED}" srcOrd="0" destOrd="0" presId="urn:microsoft.com/office/officeart/2005/8/layout/default"/>
    <dgm:cxn modelId="{37E0282F-9C60-F94A-88BA-B4BB74D0E895}" type="presOf" srcId="{C3876B82-52C2-4018-9FED-CCE290CB79CE}" destId="{CFA40517-0CE4-1947-84CD-26F2BBE4588F}" srcOrd="0" destOrd="0" presId="urn:microsoft.com/office/officeart/2005/8/layout/default"/>
    <dgm:cxn modelId="{2779B945-D5CC-43D3-AE13-12AF283A0214}" srcId="{854633FE-34F2-47BA-8EF6-E3461E6E62DA}" destId="{A861E23B-83E2-449E-86EC-A5195A9D624B}" srcOrd="4" destOrd="0" parTransId="{1843E967-8436-4B56-B7E4-7D10A93BFB11}" sibTransId="{958FE2AE-DA30-4DA3-B9D9-E77A31D3017E}"/>
    <dgm:cxn modelId="{02F59568-21BC-6341-8B9A-7DAFB502969E}" type="presOf" srcId="{4CDED4D7-F793-41BA-9A0A-3340F8AC8323}" destId="{2EE7D458-894C-9841-9E8F-25FEB3620BB1}" srcOrd="0" destOrd="0" presId="urn:microsoft.com/office/officeart/2005/8/layout/default"/>
    <dgm:cxn modelId="{E683A897-FF48-5C42-B18B-969880CAC469}" type="presOf" srcId="{85D2EEFA-A768-4A84-8CFA-CD3F50005EEC}" destId="{1B1F138F-042C-9E46-B6D4-1E85DEA301F2}" srcOrd="0" destOrd="0" presId="urn:microsoft.com/office/officeart/2005/8/layout/default"/>
    <dgm:cxn modelId="{206083AA-8153-480D-A096-A11FE1D1B97C}" srcId="{854633FE-34F2-47BA-8EF6-E3461E6E62DA}" destId="{4CDED4D7-F793-41BA-9A0A-3340F8AC8323}" srcOrd="2" destOrd="0" parTransId="{717DCA2A-0BA6-4A8B-BCAF-2C8DB1E8AAD6}" sibTransId="{D7E36E8A-6B25-43F6-B310-25D487A4F25F}"/>
    <dgm:cxn modelId="{60A857BE-96FD-438C-AA26-6EA267CEAEAF}" srcId="{854633FE-34F2-47BA-8EF6-E3461E6E62DA}" destId="{85D2EEFA-A768-4A84-8CFA-CD3F50005EEC}" srcOrd="0" destOrd="0" parTransId="{5419E8F1-301D-4C70-BF47-ACC39F637399}" sibTransId="{4398E082-4FB7-41EE-BF86-E9E95B2336B9}"/>
    <dgm:cxn modelId="{A16418D7-CB4B-415D-A2AB-2974FA3665AE}" srcId="{854633FE-34F2-47BA-8EF6-E3461E6E62DA}" destId="{C3876B82-52C2-4018-9FED-CCE290CB79CE}" srcOrd="3" destOrd="0" parTransId="{553716E5-6860-48E1-85AB-D819B0373AB6}" sibTransId="{CCA856FF-88AA-45E1-8B41-8C40771B489A}"/>
    <dgm:cxn modelId="{3B1C21E8-5D79-4699-8279-CFB66DBC024E}" srcId="{854633FE-34F2-47BA-8EF6-E3461E6E62DA}" destId="{C37295E1-B9A2-499E-8954-9564D38FA948}" srcOrd="1" destOrd="0" parTransId="{E0ED223D-ED16-49C4-87A6-6499FC184CCF}" sibTransId="{3E17684C-773F-44D6-9126-929D3CF19944}"/>
    <dgm:cxn modelId="{957F095F-0BFB-0449-89D0-B30FC2B89D51}" type="presParOf" srcId="{D7E08DC9-0831-CE4E-9049-6DD0FF5C62B3}" destId="{1B1F138F-042C-9E46-B6D4-1E85DEA301F2}" srcOrd="0" destOrd="0" presId="urn:microsoft.com/office/officeart/2005/8/layout/default"/>
    <dgm:cxn modelId="{AD121D41-5D41-3B43-B7FD-35CBD73F3815}" type="presParOf" srcId="{D7E08DC9-0831-CE4E-9049-6DD0FF5C62B3}" destId="{667C3EFF-A880-EA43-8C0D-0A6D4E05BD61}" srcOrd="1" destOrd="0" presId="urn:microsoft.com/office/officeart/2005/8/layout/default"/>
    <dgm:cxn modelId="{62FCE23E-07B7-504A-BE15-28C5C2441554}" type="presParOf" srcId="{D7E08DC9-0831-CE4E-9049-6DD0FF5C62B3}" destId="{AA83EF41-A1BE-EA46-BCB4-CEE3804E46ED}" srcOrd="2" destOrd="0" presId="urn:microsoft.com/office/officeart/2005/8/layout/default"/>
    <dgm:cxn modelId="{01B77371-B38F-7144-9F10-D934BF0D92F4}" type="presParOf" srcId="{D7E08DC9-0831-CE4E-9049-6DD0FF5C62B3}" destId="{82CC0D05-C5A0-0147-AAA6-50E52BA8BD45}" srcOrd="3" destOrd="0" presId="urn:microsoft.com/office/officeart/2005/8/layout/default"/>
    <dgm:cxn modelId="{D786C6AA-158C-074E-A91A-3BB89D6FC45E}" type="presParOf" srcId="{D7E08DC9-0831-CE4E-9049-6DD0FF5C62B3}" destId="{2EE7D458-894C-9841-9E8F-25FEB3620BB1}" srcOrd="4" destOrd="0" presId="urn:microsoft.com/office/officeart/2005/8/layout/default"/>
    <dgm:cxn modelId="{8F1C948D-1EAD-0245-AF81-141297CC0FB4}" type="presParOf" srcId="{D7E08DC9-0831-CE4E-9049-6DD0FF5C62B3}" destId="{2B6E6D93-B28D-8446-A345-2174CAC8A034}" srcOrd="5" destOrd="0" presId="urn:microsoft.com/office/officeart/2005/8/layout/default"/>
    <dgm:cxn modelId="{F225E824-878A-0446-9897-B42D47F48F96}" type="presParOf" srcId="{D7E08DC9-0831-CE4E-9049-6DD0FF5C62B3}" destId="{CFA40517-0CE4-1947-84CD-26F2BBE4588F}" srcOrd="6" destOrd="0" presId="urn:microsoft.com/office/officeart/2005/8/layout/default"/>
    <dgm:cxn modelId="{3CE53A54-5E98-0C4A-9219-ECFA57B610F6}" type="presParOf" srcId="{D7E08DC9-0831-CE4E-9049-6DD0FF5C62B3}" destId="{AD5AA4CE-9E4D-9C40-AE84-67AE66CE01D4}" srcOrd="7" destOrd="0" presId="urn:microsoft.com/office/officeart/2005/8/layout/default"/>
    <dgm:cxn modelId="{F431CC58-B225-7643-9EAE-65C23D7E92B5}" type="presParOf" srcId="{D7E08DC9-0831-CE4E-9049-6DD0FF5C62B3}" destId="{D9A4C8B2-8D44-E242-AEFF-CDD9DA52B384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D2C9EF-3427-D74E-A7BA-FFAF99970028}">
      <dsp:nvSpPr>
        <dsp:cNvPr id="0" name=""/>
        <dsp:cNvSpPr/>
      </dsp:nvSpPr>
      <dsp:spPr>
        <a:xfrm>
          <a:off x="1283" y="507350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2E027E-2F7C-2E44-9F2C-8B9C5F025795}">
      <dsp:nvSpPr>
        <dsp:cNvPr id="0" name=""/>
        <dsp:cNvSpPr/>
      </dsp:nvSpPr>
      <dsp:spPr>
        <a:xfrm>
          <a:off x="501904" y="982940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Tech With Tim – </a:t>
          </a:r>
          <a:r>
            <a:rPr lang="en-US" sz="6300" kern="1200">
              <a:hlinkClick xmlns:r="http://schemas.openxmlformats.org/officeDocument/2006/relationships" r:id="rId1"/>
            </a:rPr>
            <a:t>video</a:t>
          </a:r>
          <a:endParaRPr lang="en-US" sz="6300" kern="1200"/>
        </a:p>
      </dsp:txBody>
      <dsp:txXfrm>
        <a:off x="585701" y="1066737"/>
        <a:ext cx="4337991" cy="2693452"/>
      </dsp:txXfrm>
    </dsp:sp>
    <dsp:sp modelId="{D2EEDA10-50C9-FA45-A7F9-2022D86A4CE8}">
      <dsp:nvSpPr>
        <dsp:cNvPr id="0" name=""/>
        <dsp:cNvSpPr/>
      </dsp:nvSpPr>
      <dsp:spPr>
        <a:xfrm>
          <a:off x="5508110" y="507350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941192-F028-474A-A3B6-DB4DA4224623}">
      <dsp:nvSpPr>
        <dsp:cNvPr id="0" name=""/>
        <dsp:cNvSpPr/>
      </dsp:nvSpPr>
      <dsp:spPr>
        <a:xfrm>
          <a:off x="6008730" y="982940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ChatGPT</a:t>
          </a:r>
        </a:p>
      </dsp:txBody>
      <dsp:txXfrm>
        <a:off x="6092527" y="1066737"/>
        <a:ext cx="4337991" cy="26934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C5B80F-FF69-D848-94F6-7251CA211EA2}">
      <dsp:nvSpPr>
        <dsp:cNvPr id="0" name=""/>
        <dsp:cNvSpPr/>
      </dsp:nvSpPr>
      <dsp:spPr>
        <a:xfrm>
          <a:off x="0" y="653180"/>
          <a:ext cx="6666833" cy="103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B322C1-6D0F-9A4D-9F82-12C2424D292E}">
      <dsp:nvSpPr>
        <dsp:cNvPr id="0" name=""/>
        <dsp:cNvSpPr/>
      </dsp:nvSpPr>
      <dsp:spPr>
        <a:xfrm>
          <a:off x="333341" y="48020"/>
          <a:ext cx="4666783" cy="12103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Pyodbc</a:t>
          </a:r>
        </a:p>
      </dsp:txBody>
      <dsp:txXfrm>
        <a:off x="392424" y="107103"/>
        <a:ext cx="4548617" cy="1092154"/>
      </dsp:txXfrm>
    </dsp:sp>
    <dsp:sp modelId="{ECC22CC5-9AA1-5D40-AB41-C685F25E18EA}">
      <dsp:nvSpPr>
        <dsp:cNvPr id="0" name=""/>
        <dsp:cNvSpPr/>
      </dsp:nvSpPr>
      <dsp:spPr>
        <a:xfrm>
          <a:off x="0" y="2512940"/>
          <a:ext cx="6666833" cy="103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01FDA1-98A6-734B-8475-07B59F652FF4}">
      <dsp:nvSpPr>
        <dsp:cNvPr id="0" name=""/>
        <dsp:cNvSpPr/>
      </dsp:nvSpPr>
      <dsp:spPr>
        <a:xfrm>
          <a:off x="333341" y="1907780"/>
          <a:ext cx="4666783" cy="1210320"/>
        </a:xfrm>
        <a:prstGeom prst="roundRect">
          <a:avLst/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7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Trial and Error</a:t>
          </a:r>
        </a:p>
      </dsp:txBody>
      <dsp:txXfrm>
        <a:off x="392424" y="1966863"/>
        <a:ext cx="4548617" cy="1092154"/>
      </dsp:txXfrm>
    </dsp:sp>
    <dsp:sp modelId="{FBDA2AD9-5E5E-7544-A045-5FE4DE2D1B3C}">
      <dsp:nvSpPr>
        <dsp:cNvPr id="0" name=""/>
        <dsp:cNvSpPr/>
      </dsp:nvSpPr>
      <dsp:spPr>
        <a:xfrm>
          <a:off x="0" y="4372700"/>
          <a:ext cx="6666833" cy="103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1E727D-7AD5-F849-A621-B2EDA789915D}">
      <dsp:nvSpPr>
        <dsp:cNvPr id="0" name=""/>
        <dsp:cNvSpPr/>
      </dsp:nvSpPr>
      <dsp:spPr>
        <a:xfrm>
          <a:off x="333341" y="3767540"/>
          <a:ext cx="4666783" cy="1210320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Version Number</a:t>
          </a:r>
        </a:p>
      </dsp:txBody>
      <dsp:txXfrm>
        <a:off x="392424" y="3826623"/>
        <a:ext cx="4548617" cy="10921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1F138F-042C-9E46-B6D4-1E85DEA301F2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Updating Customer Information</a:t>
          </a:r>
        </a:p>
      </dsp:txBody>
      <dsp:txXfrm>
        <a:off x="0" y="39687"/>
        <a:ext cx="3286125" cy="1971675"/>
      </dsp:txXfrm>
    </dsp:sp>
    <dsp:sp modelId="{AA83EF41-A1BE-EA46-BCB4-CEE3804E46ED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Deletion of Tables with Triggers</a:t>
          </a:r>
        </a:p>
      </dsp:txBody>
      <dsp:txXfrm>
        <a:off x="3614737" y="39687"/>
        <a:ext cx="3286125" cy="1971675"/>
      </dsp:txXfrm>
    </dsp:sp>
    <dsp:sp modelId="{2EE7D458-894C-9841-9E8F-25FEB3620BB1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Sanitization</a:t>
          </a:r>
        </a:p>
      </dsp:txBody>
      <dsp:txXfrm>
        <a:off x="7229475" y="39687"/>
        <a:ext cx="3286125" cy="1971675"/>
      </dsp:txXfrm>
    </dsp:sp>
    <dsp:sp modelId="{CFA40517-0CE4-1947-84CD-26F2BBE4588F}">
      <dsp:nvSpPr>
        <dsp:cNvPr id="0" name=""/>
        <dsp:cNvSpPr/>
      </dsp:nvSpPr>
      <dsp:spPr>
        <a:xfrm>
          <a:off x="1807368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Admin Page</a:t>
          </a:r>
        </a:p>
      </dsp:txBody>
      <dsp:txXfrm>
        <a:off x="1807368" y="2339975"/>
        <a:ext cx="3286125" cy="1971675"/>
      </dsp:txXfrm>
    </dsp:sp>
    <dsp:sp modelId="{D9A4C8B2-8D44-E242-AEFF-CDD9DA52B384}">
      <dsp:nvSpPr>
        <dsp:cNvPr id="0" name=""/>
        <dsp:cNvSpPr/>
      </dsp:nvSpPr>
      <dsp:spPr>
        <a:xfrm>
          <a:off x="5422106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Automatic Map Integration</a:t>
          </a:r>
        </a:p>
      </dsp:txBody>
      <dsp:txXfrm>
        <a:off x="5422106" y="2339975"/>
        <a:ext cx="3286125" cy="1971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3434C-B6F9-6C41-99A3-D90A51C00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D9E21C-186F-EAA9-619C-A41CE3FA93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56552-86ED-7053-0997-A86503F51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7E424-0731-C545-A867-5712E61B17B6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21C19-B3CD-173A-F9B2-B7AF80D93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477D4-8534-2FF2-845B-5DC9604A3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51884-206E-F443-92CE-A0914CA11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67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0FEFD-D4CD-668A-D9F0-466898379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EC6BC3-A76A-7C5B-4B32-B7448EB7B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8BA8D-6AD3-E6CB-77FF-442B29F3F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7E424-0731-C545-A867-5712E61B17B6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9C0F6-8C82-C36D-D028-E834DBFF0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D9CB3-3D5C-C7BA-D43B-0D4F27117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51884-206E-F443-92CE-A0914CA11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70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4506BA-C8BA-E9FC-123D-76990405BC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B9447B-FA16-3D97-E9DB-613E16EB7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D8FAC-AC5F-24FC-1534-8AA2FA79D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7E424-0731-C545-A867-5712E61B17B6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E4FF2-FBFF-AF81-FF66-B2C148D63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235BE-9F8B-D2D2-504D-9F14470C4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51884-206E-F443-92CE-A0914CA11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52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D35BB-26C9-6255-6F58-28EFB0525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6745E-9172-05CC-BF5B-9526190F3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FCEF3-6AC2-4A3A-B8D7-4129822C1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7E424-0731-C545-A867-5712E61B17B6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BEDFE-72AB-9120-3818-6F42781C4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DF7CC-5561-75D9-F9A6-F57B0808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51884-206E-F443-92CE-A0914CA11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22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FA5F5-F446-C7A6-61DB-89D5621D3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B8EAA-B128-9DBA-2255-FC14AFACA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B6C5B-280B-5E3D-9482-D4664054B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7E424-0731-C545-A867-5712E61B17B6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95726-CDB2-1A98-413C-C52CD2024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FB68C-ABFB-E2AA-ABA0-D5075B780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51884-206E-F443-92CE-A0914CA11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17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48CE3-85A2-CF2F-5B1A-B655EE94A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A7A4A-50AD-20DF-A7D4-51D6F5C671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D8895-8ADB-1D9E-BA73-8BB8FF946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E25315-20F4-007F-32E3-2AAF6A28F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7E424-0731-C545-A867-5712E61B17B6}" type="datetimeFigureOut">
              <a:rPr lang="en-US" smtClean="0"/>
              <a:t>4/18/24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90399B-2125-BD44-F531-364630D0C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94FBB-65AD-EF8D-C2F0-BFDD90F5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51884-206E-F443-92CE-A0914CA11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10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F831D-3A66-4304-6936-7281270BC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50DD8-814F-E85C-1C89-558B766D1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0A61E-487D-A4E0-C084-52E90B772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F55D04-C960-EA4D-A612-937B3CAC63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07EF2B-C8DE-AD29-72F1-BE874A9096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F71B48-CA30-A44D-4D9D-875667BAA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7E424-0731-C545-A867-5712E61B17B6}" type="datetimeFigureOut">
              <a:rPr lang="en-US" smtClean="0"/>
              <a:t>4/18/24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0FD4AC-FA09-35D0-95E6-DFB821058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6BA6C-B8F4-C1B7-DA11-15BB75320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51884-206E-F443-92CE-A0914CA11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4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1CFFC-1201-1408-2AE6-897CF25D8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D3C872-EF43-81F7-C522-2044E5834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7E424-0731-C545-A867-5712E61B17B6}" type="datetimeFigureOut">
              <a:rPr lang="en-US" smtClean="0"/>
              <a:t>4/18/24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1834E8-0788-0AA0-22A6-09B961D0F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A22CC7-B1A2-F36D-596E-D26C5A0F2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51884-206E-F443-92CE-A0914CA11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28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270FC-2380-FC6D-9046-C18DDD6FF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7E424-0731-C545-A867-5712E61B17B6}" type="datetimeFigureOut">
              <a:rPr lang="en-US" smtClean="0"/>
              <a:t>4/18/24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120D6B-93FB-49A2-36A8-087D93AF4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C0DE2-1987-7143-4C9C-F1613BF55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51884-206E-F443-92CE-A0914CA11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95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9485C-323C-CE28-EAE0-22A2380D6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DE458-5C89-AD0A-93B9-BB49CEAF5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F45071-034F-FDEA-CB23-91566E591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F602C4-FD32-EF8C-B28B-6D0B3E4EB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7E424-0731-C545-A867-5712E61B17B6}" type="datetimeFigureOut">
              <a:rPr lang="en-US" smtClean="0"/>
              <a:t>4/18/24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FFE4A-780A-93DE-2E9A-4545DEDEB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8ABC9-5F55-D006-27E9-2C44F90DC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51884-206E-F443-92CE-A0914CA11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89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1BA03-4E21-49E3-8752-897E588D0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C16F82-5429-403D-86C4-58E59C8154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2AA17-63EA-AA55-5931-F45B962A8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1CD9A-402B-9DC5-877E-1F1E3DC0A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7E424-0731-C545-A867-5712E61B17B6}" type="datetimeFigureOut">
              <a:rPr lang="en-US" smtClean="0"/>
              <a:t>4/18/24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310D8-1382-1036-395E-8D7D2B705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267ED-F0D5-42F0-71F0-9378B4C7B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51884-206E-F443-92CE-A0914CA11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43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DEF3C5-4FD5-5D4A-3E93-FFE6EAF5F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9CA07-B030-9273-C0E7-A939E23B0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92705-C20B-2A2A-CFCF-FE606595E3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77E424-0731-C545-A867-5712E61B17B6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03CE1-3F70-474B-5314-004DD2B09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A3565-38D2-AB2C-BF27-89AA5AFDC7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151884-206E-F443-92CE-A0914CA11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013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8ADA8-8892-CA25-3DBE-5242E39045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Customer Database For</a:t>
            </a:r>
            <a:br>
              <a:rPr lang="en-US" sz="4800">
                <a:solidFill>
                  <a:srgbClr val="FFFFFF"/>
                </a:solidFill>
              </a:rPr>
            </a:br>
            <a:r>
              <a:rPr lang="en-US" sz="4800">
                <a:solidFill>
                  <a:srgbClr val="FFFFFF"/>
                </a:solidFill>
              </a:rPr>
              <a:t>Crazy Clean Carpets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574AC0-005E-D3EC-2C72-887423ADB3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By: Gabe Benninghoff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5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6BC3B-F086-FE92-C062-6EF0850A1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 Where Credit Is Due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116CD4-D19B-43AC-482B-122F536AFFB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4409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937AED-C307-630C-4B01-B96F31014E01}"/>
              </a:ext>
            </a:extLst>
          </p:cNvPr>
          <p:cNvSpPr/>
          <p:nvPr/>
        </p:nvSpPr>
        <p:spPr>
          <a:xfrm>
            <a:off x="-219076" y="-79191"/>
            <a:ext cx="12630151" cy="15204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6D3E6C-5C9E-750A-376C-480C874F0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5702"/>
            <a:ext cx="10515600" cy="1325563"/>
          </a:xfrm>
        </p:spPr>
        <p:txBody>
          <a:bodyPr/>
          <a:lstStyle/>
          <a:p>
            <a:r>
              <a:rPr lang="en-US" dirty="0"/>
              <a:t>Database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AECA4-8789-0AE7-A7A3-234244317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Tables</a:t>
            </a:r>
          </a:p>
          <a:p>
            <a:pPr lvl="1"/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Customer(</a:t>
            </a:r>
            <a:r>
              <a:rPr lang="en-US" sz="1600" u="sng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customer_id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cu_first_name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cu_last_name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phone_nu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street, 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cu_city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cu_state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cu_zip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Employee(</a:t>
            </a:r>
            <a:r>
              <a:rPr lang="en-US" sz="1600" u="sng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employee_id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em_first_name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em_last_name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Card(</a:t>
            </a:r>
            <a:r>
              <a:rPr lang="en-US" sz="1600" u="sng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card_no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card_fname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card_lname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exp_date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cvc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bank, 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customer_id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foreign key: Customer(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customer_id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ServiceRecord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u="sng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service_id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customer_id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service_cost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foreign key: Customer(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customer_id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Appointements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u="sng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appt_id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service_id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appt_date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appt_time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customer_id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foreign key: 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ServiceRecord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service_id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Customer(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customer_id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creation - notebook</a:t>
            </a:r>
            <a:endParaRPr lang="en-US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409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chnological background">
            <a:extLst>
              <a:ext uri="{FF2B5EF4-FFF2-40B4-BE49-F238E27FC236}">
                <a16:creationId xmlns:a16="http://schemas.microsoft.com/office/drawing/2014/main" id="{1434940B-BFF9-B75B-2D35-2AC8E2274A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03" r="31138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D80A42-A1E9-CA09-C0E5-2A13D2323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/>
              <a:t>Basic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BFAEE-E55E-84EA-FC58-8D55E2535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Flask</a:t>
            </a:r>
          </a:p>
          <a:p>
            <a:r>
              <a:rPr lang="en-US" sz="2000" dirty="0"/>
              <a:t>Notes Database</a:t>
            </a:r>
          </a:p>
          <a:p>
            <a:r>
              <a:rPr lang="en-US" sz="2000" dirty="0"/>
              <a:t>User login</a:t>
            </a:r>
          </a:p>
          <a:p>
            <a:r>
              <a:rPr lang="en-US" sz="2000" dirty="0"/>
              <a:t>SQLite</a:t>
            </a:r>
          </a:p>
        </p:txBody>
      </p:sp>
    </p:spTree>
    <p:extLst>
      <p:ext uri="{BB962C8B-B14F-4D97-AF65-F5344CB8AC3E}">
        <p14:creationId xmlns:p14="http://schemas.microsoft.com/office/powerpoint/2010/main" val="995135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DEAC20-54F8-A804-BA98-76F33E0B5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Middleware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09E204-EAC7-116F-8814-BE64DC0A70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8722044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4938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B63F4-FDE1-D761-F71D-12C01EC0F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The 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0FD65-47A7-4112-91D7-6689926CA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586856"/>
            <a:ext cx="6915019" cy="5608672"/>
          </a:xfrm>
        </p:spPr>
        <p:txBody>
          <a:bodyPr anchor="ctr">
            <a:normAutofit/>
          </a:bodyPr>
          <a:lstStyle/>
          <a:p>
            <a:r>
              <a:rPr lang="en-US" sz="4000" dirty="0"/>
              <a:t>Problems</a:t>
            </a:r>
          </a:p>
          <a:p>
            <a:r>
              <a:rPr lang="en-US" sz="4000" dirty="0"/>
              <a:t>Flow</a:t>
            </a:r>
          </a:p>
          <a:p>
            <a:pPr lvl="1"/>
            <a:r>
              <a:rPr lang="en-US" sz="3600" dirty="0"/>
              <a:t>Receive Call</a:t>
            </a:r>
          </a:p>
          <a:p>
            <a:pPr lvl="1"/>
            <a:r>
              <a:rPr lang="en-US" sz="3600" dirty="0"/>
              <a:t>Look-up Name</a:t>
            </a:r>
          </a:p>
          <a:p>
            <a:pPr lvl="1"/>
            <a:r>
              <a:rPr lang="en-US" sz="3600" dirty="0"/>
              <a:t>Check Records</a:t>
            </a:r>
          </a:p>
          <a:p>
            <a:pPr lvl="1"/>
            <a:r>
              <a:rPr lang="en-US" sz="3600" dirty="0"/>
              <a:t>Schedule</a:t>
            </a:r>
          </a:p>
          <a:p>
            <a:r>
              <a:rPr lang="en-US" sz="4000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2754540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8C17D-6E6F-61C8-B672-61AC59DEC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Improvements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E85C17D-6F1E-82DD-43C3-AB65ABB2BAF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9524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4DD27645-2AA5-4760-4010-B20AFF90DA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87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4C4D58-C271-741C-1B13-5932B26BF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483066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225</Words>
  <Application>Microsoft Macintosh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Times New Roman</vt:lpstr>
      <vt:lpstr>Office Theme</vt:lpstr>
      <vt:lpstr>Customer Database For Crazy Clean Carpets</vt:lpstr>
      <vt:lpstr>Credit Where Credit Is Due</vt:lpstr>
      <vt:lpstr>Database </vt:lpstr>
      <vt:lpstr>Basic Template</vt:lpstr>
      <vt:lpstr>Middleware</vt:lpstr>
      <vt:lpstr>The Frontend</vt:lpstr>
      <vt:lpstr>Further Improvements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Database For Crazy Clean Carpets</dc:title>
  <dc:creator>Benninghoff, Gabe</dc:creator>
  <cp:lastModifiedBy>Benninghoff, Gabe</cp:lastModifiedBy>
  <cp:revision>2</cp:revision>
  <dcterms:created xsi:type="dcterms:W3CDTF">2024-04-18T15:58:34Z</dcterms:created>
  <dcterms:modified xsi:type="dcterms:W3CDTF">2024-04-18T16:15:22Z</dcterms:modified>
</cp:coreProperties>
</file>