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36BA-BC65-4C62-9937-CADA24FBC330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3F33E2-76FE-4C9F-A87D-57C1823D697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Визуализация расстановки контейнеров в грузовом отсеке самолета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endParaRPr lang="ru-RU" sz="2400" dirty="0" smtClean="0"/>
          </a:p>
          <a:p>
            <a:pPr algn="r"/>
            <a:endParaRPr lang="ru-RU" sz="2400" dirty="0"/>
          </a:p>
          <a:p>
            <a:pPr algn="r"/>
            <a:endParaRPr lang="ru-RU" sz="2400" dirty="0" smtClean="0"/>
          </a:p>
          <a:p>
            <a:pPr algn="r"/>
            <a:r>
              <a:rPr lang="ru-RU" sz="2400" dirty="0" smtClean="0"/>
              <a:t>Выполнил:  студент ИУ7-52 </a:t>
            </a:r>
            <a:r>
              <a:rPr lang="ru-RU" sz="2400" dirty="0" err="1" smtClean="0"/>
              <a:t>Зюрин</a:t>
            </a:r>
            <a:r>
              <a:rPr lang="ru-RU" sz="2400" dirty="0" smtClean="0"/>
              <a:t> М.В.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5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ru-RU" dirty="0" smtClean="0"/>
              <a:t>Основные 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Camera </a:t>
            </a:r>
            <a:r>
              <a:rPr lang="ru-RU" dirty="0" smtClean="0"/>
              <a:t>задает матрицы ортографической проекции камеры и ее положение на сцене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Light </a:t>
            </a:r>
            <a:r>
              <a:rPr lang="ru-RU" dirty="0" smtClean="0"/>
              <a:t>задает направление света, интенсивность источника и алгоритм освещения в качестве метода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2133600"/>
            <a:ext cx="5334000" cy="33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274320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азработать </a:t>
            </a:r>
            <a:r>
              <a:rPr lang="ru-RU" dirty="0"/>
              <a:t>программу расстановки контейнеров в грузовом отсеке самолета. </a:t>
            </a:r>
            <a:endParaRPr lang="en-US" dirty="0"/>
          </a:p>
          <a:p>
            <a:r>
              <a:rPr lang="ru-RU" dirty="0"/>
              <a:t>Программа представляет из себя веб-приложение, получающее файл с заранее рассчитанными координатами контейнеров и отображающее расстановку в браузере. Предусмотрена интерактивность в виде поворота камеры, приближения и отдаления объектов сцены, возможность скрыть/отобразить корпус самолета.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Алгоритм, использующий буфер глубины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Простой и эффективный алгоритм</a:t>
            </a:r>
          </a:p>
          <a:p>
            <a:r>
              <a:rPr lang="ru-RU" sz="2400" dirty="0" smtClean="0"/>
              <a:t>Используется </a:t>
            </a:r>
            <a:r>
              <a:rPr lang="en-US" sz="2400" dirty="0" smtClean="0"/>
              <a:t>z-</a:t>
            </a:r>
            <a:r>
              <a:rPr lang="ru-RU" sz="2400" dirty="0" smtClean="0"/>
              <a:t>буфер, являющийся двумерным массивом.</a:t>
            </a:r>
          </a:p>
          <a:p>
            <a:r>
              <a:rPr lang="ru-RU" sz="2400" dirty="0"/>
              <a:t>Если пиксели двух рисуемых объектов перекрываются, то их значения глубины сравниваются, и рисуется тот, который </a:t>
            </a:r>
            <a:r>
              <a:rPr lang="ru-RU" sz="2400" dirty="0" smtClean="0"/>
              <a:t>ближе.</a:t>
            </a:r>
          </a:p>
          <a:p>
            <a:r>
              <a:rPr lang="ru-RU" sz="2400" dirty="0" smtClean="0"/>
              <a:t>Основной недостаток – потребление большого объема памяти</a:t>
            </a:r>
            <a:endParaRPr lang="en-US" sz="24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5169408"/>
            <a:ext cx="4038600" cy="156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upload.wikimedia.org/wikipedia/commons/5/58/Z-buffer-r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219867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ru-RU" dirty="0" smtClean="0"/>
              <a:t>Модель освещения Ламберта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Простая и эффективная модель</a:t>
            </a:r>
          </a:p>
          <a:p>
            <a:r>
              <a:rPr lang="ru-RU" dirty="0" smtClean="0"/>
              <a:t>Учитывается только идеальное диффузное отражение</a:t>
            </a:r>
          </a:p>
          <a:p>
            <a:r>
              <a:rPr lang="ru-RU" dirty="0" smtClean="0"/>
              <a:t>Положение наблюдателя не имеет значения</a:t>
            </a:r>
          </a:p>
          <a:p>
            <a:r>
              <a:rPr lang="ru-RU" dirty="0" smtClean="0"/>
              <a:t>Освещенность определяется только плотностью света и косинусом угла падения</a:t>
            </a:r>
            <a:endParaRPr lang="en-US" dirty="0"/>
          </a:p>
        </p:txBody>
      </p:sp>
      <p:pic>
        <p:nvPicPr>
          <p:cNvPr id="5" name="Объект 4" descr="http://img.fcenter.ru/imgmat/article/videocards/expects_images/39887.gif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3528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72200" y="483286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ru-RU" dirty="0"/>
              <a:t> = </a:t>
            </a:r>
            <a:r>
              <a:rPr lang="en-US" dirty="0"/>
              <a:t>I</a:t>
            </a:r>
            <a:r>
              <a:rPr lang="ru-RU" baseline="-25000" dirty="0"/>
              <a:t>0</a:t>
            </a:r>
            <a:r>
              <a:rPr lang="ru-RU" dirty="0"/>
              <a:t>*</a:t>
            </a:r>
            <a:r>
              <a:rPr lang="en-US" dirty="0"/>
              <a:t>k</a:t>
            </a:r>
            <a:r>
              <a:rPr lang="ru-RU" dirty="0"/>
              <a:t>*</a:t>
            </a:r>
            <a:r>
              <a:rPr lang="en-US" dirty="0" err="1"/>
              <a:t>cos</a:t>
            </a:r>
            <a:r>
              <a:rPr lang="ru-RU" dirty="0"/>
              <a:t>(</a:t>
            </a:r>
            <a:r>
              <a:rPr lang="en-US" dirty="0"/>
              <a:t>α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UV - </a:t>
            </a:r>
            <a:r>
              <a:rPr lang="ru-RU" dirty="0" smtClean="0"/>
              <a:t>преобразование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Алгоритм наложения текстуры на модель</a:t>
            </a:r>
          </a:p>
          <a:p>
            <a:r>
              <a:rPr lang="ru-RU" dirty="0" smtClean="0"/>
              <a:t>Соответствие </a:t>
            </a:r>
            <a:r>
              <a:rPr lang="ru-RU" dirty="0"/>
              <a:t>между координатами на поверхности трёхмерного объекта (</a:t>
            </a:r>
            <a:r>
              <a:rPr lang="ru-RU" i="1" dirty="0"/>
              <a:t>X</a:t>
            </a:r>
            <a:r>
              <a:rPr lang="ru-RU" dirty="0"/>
              <a:t>, </a:t>
            </a:r>
            <a:r>
              <a:rPr lang="ru-RU" i="1" dirty="0"/>
              <a:t>Y</a:t>
            </a:r>
            <a:r>
              <a:rPr lang="ru-RU" dirty="0"/>
              <a:t>, </a:t>
            </a:r>
            <a:r>
              <a:rPr lang="ru-RU" i="1" dirty="0"/>
              <a:t>Z</a:t>
            </a:r>
            <a:r>
              <a:rPr lang="ru-RU" dirty="0"/>
              <a:t>) и координатами на текстуре (</a:t>
            </a:r>
            <a:r>
              <a:rPr lang="ru-RU" i="1" dirty="0"/>
              <a:t>U</a:t>
            </a:r>
            <a:r>
              <a:rPr lang="ru-RU" dirty="0"/>
              <a:t>, </a:t>
            </a:r>
            <a:r>
              <a:rPr lang="ru-RU" i="1" dirty="0"/>
              <a:t>V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Достаточно задать </a:t>
            </a:r>
            <a:r>
              <a:rPr lang="en-US" dirty="0" smtClean="0"/>
              <a:t>U, V </a:t>
            </a:r>
            <a:r>
              <a:rPr lang="ru-RU" dirty="0" smtClean="0"/>
              <a:t>соответствие для каждой вершины каждого треугольника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83" y="1399095"/>
            <a:ext cx="410028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83" y="3707876"/>
            <a:ext cx="4296117" cy="286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3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343218"/>
            <a:ext cx="8229600" cy="1143000"/>
          </a:xfrm>
        </p:spPr>
        <p:txBody>
          <a:bodyPr/>
          <a:lstStyle/>
          <a:p>
            <a:r>
              <a:rPr lang="ru-RU" dirty="0" smtClean="0"/>
              <a:t>О проекте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программирования: </a:t>
            </a:r>
            <a:r>
              <a:rPr lang="en-US" dirty="0" err="1" smtClean="0"/>
              <a:t>TypeScript</a:t>
            </a:r>
            <a:endParaRPr lang="ru-RU" dirty="0" smtClean="0"/>
          </a:p>
          <a:p>
            <a:r>
              <a:rPr lang="ru-RU" dirty="0" smtClean="0"/>
              <a:t>Фреймворк</a:t>
            </a:r>
            <a:r>
              <a:rPr lang="en-US" dirty="0" smtClean="0"/>
              <a:t>: Angular</a:t>
            </a:r>
            <a:endParaRPr lang="ru-RU" dirty="0" smtClean="0"/>
          </a:p>
          <a:p>
            <a:r>
              <a:rPr lang="en-US" dirty="0" smtClean="0"/>
              <a:t>Frontend </a:t>
            </a:r>
            <a:r>
              <a:rPr lang="ru-RU" dirty="0" smtClean="0"/>
              <a:t>веб-компонент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99034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27834"/>
            <a:ext cx="30289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 descr="Картинки по запросу node 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419600"/>
            <a:ext cx="3581400" cy="21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67256"/>
            <a:ext cx="74295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9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ru-RU" dirty="0" smtClean="0"/>
              <a:t>Основные 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Scene – </a:t>
            </a:r>
            <a:r>
              <a:rPr lang="ru-RU" dirty="0" smtClean="0"/>
              <a:t>Фасад проекта. </a:t>
            </a:r>
          </a:p>
          <a:p>
            <a:r>
              <a:rPr lang="ru-RU" dirty="0" smtClean="0"/>
              <a:t>Содержит в себе </a:t>
            </a:r>
            <a:r>
              <a:rPr lang="en-US" dirty="0" smtClean="0"/>
              <a:t>render </a:t>
            </a:r>
            <a:r>
              <a:rPr lang="ru-RU" dirty="0" smtClean="0"/>
              <a:t>и все методы загрузки файлов с сервера.</a:t>
            </a:r>
          </a:p>
          <a:p>
            <a:r>
              <a:rPr lang="ru-RU" dirty="0" smtClean="0"/>
              <a:t>Предоставляет весь интерфейс работы с графикой</a:t>
            </a:r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0" y="1905000"/>
            <a:ext cx="438607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ru-RU" dirty="0" smtClean="0"/>
              <a:t>Основные 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Mesh – </a:t>
            </a:r>
            <a:r>
              <a:rPr lang="ru-RU" dirty="0" smtClean="0"/>
              <a:t>сведения о модели.</a:t>
            </a:r>
          </a:p>
          <a:p>
            <a:r>
              <a:rPr lang="ru-RU" dirty="0" smtClean="0"/>
              <a:t>Содержит в себе геометрию и текстуру модели.</a:t>
            </a:r>
          </a:p>
          <a:p>
            <a:r>
              <a:rPr lang="ru-RU" dirty="0" smtClean="0"/>
              <a:t>Используется для хранения модели на сцене</a:t>
            </a:r>
          </a:p>
          <a:p>
            <a:r>
              <a:rPr lang="ru-RU" dirty="0" smtClean="0"/>
              <a:t>Также задаются координаты на сцене и флаг видимости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2922444" cy="201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56" y="3995928"/>
            <a:ext cx="2922444" cy="278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Картинки по запросу 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29000"/>
            <a:ext cx="4681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</TotalTime>
  <Words>261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Визуализация расстановки контейнеров в грузовом отсеке самолета</vt:lpstr>
      <vt:lpstr>Постановка задачи</vt:lpstr>
      <vt:lpstr>Алгоритм, использующий буфер глубины</vt:lpstr>
      <vt:lpstr>Модель освещения Ламберта</vt:lpstr>
      <vt:lpstr>UV - преобразование</vt:lpstr>
      <vt:lpstr>О проекте</vt:lpstr>
      <vt:lpstr>Структура проекта</vt:lpstr>
      <vt:lpstr>Основные сущности</vt:lpstr>
      <vt:lpstr>Основные сущности</vt:lpstr>
      <vt:lpstr>Основные сущности</vt:lpstr>
      <vt:lpstr>Спасибо за внимание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контейнеров в грузовом отсеке самолета</dc:title>
  <dc:creator>Max Zyurin</dc:creator>
  <cp:lastModifiedBy>Max Zyurin</cp:lastModifiedBy>
  <cp:revision>13</cp:revision>
  <dcterms:created xsi:type="dcterms:W3CDTF">2017-12-02T18:37:08Z</dcterms:created>
  <dcterms:modified xsi:type="dcterms:W3CDTF">2017-12-04T21:29:50Z</dcterms:modified>
</cp:coreProperties>
</file>