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D4ADC47-335F-D535-CC70-383C1D987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7928269-494A-A588-3E33-94DF3659D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F4514C6-7246-DB3F-0B48-62FCB099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EBD551A-444C-70EB-26C6-8223959B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16B62D3-C17C-F7FE-CE42-DEAECAE7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95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0938B9-9479-083B-E408-9B8C1EA2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7701E837-62A6-E44E-D4C8-E9C6F6A1C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9979799-D3A2-1AFE-DBCE-D0063155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B811C79-A0F0-B6FE-C205-0EDC832B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63B996D-DE3D-6392-8C70-6F926B70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80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DD0B887F-0F9E-A115-F222-3FB5392C4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EE000D1F-8E4F-6139-90AB-DBA6319BE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E96D21C-CF2A-B4C4-AC28-ABAF4D1D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5B0987E-756F-A10D-17E6-32259297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018D522-AF2F-F595-5831-F2CEEF8A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3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A756445-4645-5AEB-8AF4-E5AFA8DA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B36FD2D-AE37-6601-BBAD-3A3422469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1D2EA3E-5049-F2FE-8AEF-FAB11149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C7E4A34-626F-4C76-6D74-B9288234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7440A4C-A87B-7EB5-6DD0-6C68A860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F4616C5-BEB4-F5B4-F70B-AD8B55C9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C2004E45-6294-D9A1-2CE8-6AB02D4A1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1A06ECE-72B7-348B-E534-409ED03B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338FE4D-3746-9697-D8B9-1E340B7B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DB48DB3-5F46-33AB-3E1D-1089600E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17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04FFD1E-87EA-1A01-43FE-095848DB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F969113-BAA1-B943-59AF-E9BA9D779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0EB877-159F-4252-F289-94C419749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4377DBF-D32F-8EF1-1D9B-C5014254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65CB2CC-5D66-91EC-6F14-9D4040B9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60AB7AFC-E8A5-05CB-3B58-D0516E73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41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8C7FDE0-B2B1-8D79-697F-8E19B8C2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F316915-3203-C1A1-465B-B392AD808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5A9758-7B51-F093-42D7-6A5476B16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05BAFE66-85D5-3CDF-0CA3-F8DF063F0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7606DA02-E8B8-175E-0364-7B5D42A6C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81726C03-E8F6-36A4-810B-D3B470CB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7CA49CF8-6096-2F55-65B2-04AD59CC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BB39AD80-4A80-0984-7B5D-3B531430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83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C59FE0-0B86-D8AF-EE12-22AA581F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CD3EFD5C-BE3C-AF19-80A1-ED21F983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3F276053-B3A3-1DC9-81D2-F42F96B6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24A45EDC-B742-E1FE-E070-85692A28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99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6CB90B9F-F79C-67A2-0A6E-F5B3FA83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B8E34255-5314-7E51-0638-5BFB6FCF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98B69926-290B-0C69-DDF4-4F71A6AB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06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41AF4E-68F6-40AA-2AC1-92D224B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972DAA8-F157-81D0-3F90-25434F6F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1D524CB-D9D8-6D61-DB15-62E5E3FBA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5ABE571-8C10-4E2E-8FB0-53C9B72A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E8195BC0-435A-1166-DC97-51FC8193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09252DA-C7F6-FF71-CE3F-765F500D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888C4D2-F7EE-0363-C0CB-16D614DE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36219A2D-CE67-F03B-656E-3A13223BF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FE5EACC9-657F-BDBD-A6E3-88C5DB574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139D371-5DA0-7118-7228-E2A41712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EFE0DC61-52A6-2837-C188-A418E7EC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580F9A34-9A6B-A869-0B47-1EFB46BD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28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32AA9A6D-ACAF-C29D-5184-90936D0C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6A59F481-1254-E247-CA0F-9149E42F7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F8A780C-C37E-156B-283D-CD03831C7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0CA5-09B3-4C1E-87FC-48A38A3D585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F1DC42A-E505-8493-7834-25DA37AC2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60BB2B7-5EAC-2B8E-B272-D22224FE1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4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90D65C8D-FCD0-5354-4E8F-31D4E3416352}"/>
              </a:ext>
            </a:extLst>
          </p:cNvPr>
          <p:cNvSpPr/>
          <p:nvPr/>
        </p:nvSpPr>
        <p:spPr>
          <a:xfrm>
            <a:off x="3282285" y="1651379"/>
            <a:ext cx="968991" cy="57320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E87EB149-3F24-3F2D-5AC4-F2A93427CB9B}"/>
              </a:ext>
            </a:extLst>
          </p:cNvPr>
          <p:cNvSpPr/>
          <p:nvPr/>
        </p:nvSpPr>
        <p:spPr>
          <a:xfrm>
            <a:off x="4251276" y="1651379"/>
            <a:ext cx="968991" cy="57320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3E7CE1CE-9C0A-DD5F-B61A-8D6D0BCE815B}"/>
              </a:ext>
            </a:extLst>
          </p:cNvPr>
          <p:cNvSpPr/>
          <p:nvPr/>
        </p:nvSpPr>
        <p:spPr>
          <a:xfrm>
            <a:off x="6177171" y="1655311"/>
            <a:ext cx="968991" cy="57320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F9FDFD4E-4939-3DB5-B633-4B40B7944976}"/>
              </a:ext>
            </a:extLst>
          </p:cNvPr>
          <p:cNvSpPr/>
          <p:nvPr/>
        </p:nvSpPr>
        <p:spPr>
          <a:xfrm>
            <a:off x="7146162" y="1657278"/>
            <a:ext cx="968991" cy="57320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54BC3C86-53E3-D885-DEEC-5FA6AB8E2A52}"/>
              </a:ext>
            </a:extLst>
          </p:cNvPr>
          <p:cNvSpPr/>
          <p:nvPr/>
        </p:nvSpPr>
        <p:spPr>
          <a:xfrm>
            <a:off x="8115153" y="1657278"/>
            <a:ext cx="968991" cy="57320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7C2A7578-3143-AAC7-E531-D97F759C7100}"/>
              </a:ext>
            </a:extLst>
          </p:cNvPr>
          <p:cNvSpPr txBox="1"/>
          <p:nvPr/>
        </p:nvSpPr>
        <p:spPr>
          <a:xfrm>
            <a:off x="3405115" y="1753316"/>
            <a:ext cx="7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item</a:t>
            </a:r>
            <a:r>
              <a:rPr lang="pt-BR" baseline="-25000" dirty="0" smtClean="0">
                <a:solidFill>
                  <a:srgbClr val="FF0000"/>
                </a:solidFill>
              </a:rPr>
              <a:t>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27F4092A-BE72-8893-CB2F-9E91D52092EC}"/>
              </a:ext>
            </a:extLst>
          </p:cNvPr>
          <p:cNvSpPr txBox="1"/>
          <p:nvPr/>
        </p:nvSpPr>
        <p:spPr>
          <a:xfrm>
            <a:off x="4394577" y="1753316"/>
            <a:ext cx="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item</a:t>
            </a:r>
            <a:r>
              <a:rPr lang="pt-BR" baseline="-25000" dirty="0" smtClean="0">
                <a:solidFill>
                  <a:srgbClr val="FF0000"/>
                </a:solidFill>
              </a:rPr>
              <a:t>2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84CE0BF8-FC23-481F-8232-1B36DCDE8465}"/>
              </a:ext>
            </a:extLst>
          </p:cNvPr>
          <p:cNvSpPr txBox="1"/>
          <p:nvPr/>
        </p:nvSpPr>
        <p:spPr>
          <a:xfrm>
            <a:off x="7342492" y="1738536"/>
            <a:ext cx="7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item</a:t>
            </a:r>
            <a:r>
              <a:rPr lang="pt-BR" baseline="-25000" dirty="0">
                <a:solidFill>
                  <a:srgbClr val="FF0000"/>
                </a:solidFill>
              </a:rPr>
              <a:t>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="" xmlns:a16="http://schemas.microsoft.com/office/drawing/2014/main" id="{84CE0BF8-FC23-481F-8232-1B36DCDE8465}"/>
              </a:ext>
            </a:extLst>
          </p:cNvPr>
          <p:cNvSpPr txBox="1"/>
          <p:nvPr/>
        </p:nvSpPr>
        <p:spPr>
          <a:xfrm>
            <a:off x="6325734" y="1739973"/>
            <a:ext cx="7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item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="" xmlns:a16="http://schemas.microsoft.com/office/drawing/2014/main" id="{E87EB149-3F24-3F2D-5AC4-F2A93427CB9B}"/>
              </a:ext>
            </a:extLst>
          </p:cNvPr>
          <p:cNvSpPr/>
          <p:nvPr/>
        </p:nvSpPr>
        <p:spPr>
          <a:xfrm>
            <a:off x="5220267" y="1651379"/>
            <a:ext cx="968991" cy="57320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="" xmlns:a16="http://schemas.microsoft.com/office/drawing/2014/main" id="{27F4092A-BE72-8893-CB2F-9E91D52092EC}"/>
              </a:ext>
            </a:extLst>
          </p:cNvPr>
          <p:cNvSpPr txBox="1"/>
          <p:nvPr/>
        </p:nvSpPr>
        <p:spPr>
          <a:xfrm>
            <a:off x="5363568" y="1753316"/>
            <a:ext cx="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item</a:t>
            </a:r>
            <a:r>
              <a:rPr lang="pt-BR" baseline="-25000" dirty="0">
                <a:solidFill>
                  <a:srgbClr val="FF0000"/>
                </a:solidFill>
              </a:rPr>
              <a:t>3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4" name="Conector de seta reta 33"/>
          <p:cNvCxnSpPr>
            <a:stCxn id="8" idx="2"/>
            <a:endCxn id="37" idx="0"/>
          </p:cNvCxnSpPr>
          <p:nvPr/>
        </p:nvCxnSpPr>
        <p:spPr>
          <a:xfrm flipH="1">
            <a:off x="8599648" y="2230484"/>
            <a:ext cx="1" cy="505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="" xmlns:a16="http://schemas.microsoft.com/office/drawing/2014/main" id="{93C75342-FD53-36B1-71DC-E0ECC02DBF3E}"/>
              </a:ext>
            </a:extLst>
          </p:cNvPr>
          <p:cNvSpPr txBox="1"/>
          <p:nvPr/>
        </p:nvSpPr>
        <p:spPr>
          <a:xfrm>
            <a:off x="8194655" y="2735862"/>
            <a:ext cx="809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MAXTAM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ixaDeTexto 47">
            <a:extLst>
              <a:ext uri="{FF2B5EF4-FFF2-40B4-BE49-F238E27FC236}">
                <a16:creationId xmlns="" xmlns:a16="http://schemas.microsoft.com/office/drawing/2014/main" id="{0D27782D-01AE-4F67-5396-EDEEFB10705F}"/>
              </a:ext>
            </a:extLst>
          </p:cNvPr>
          <p:cNvSpPr txBox="1"/>
          <p:nvPr/>
        </p:nvSpPr>
        <p:spPr>
          <a:xfrm>
            <a:off x="1739758" y="1118773"/>
            <a:ext cx="237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Primeiro(célula cabeça)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="" xmlns:a16="http://schemas.microsoft.com/office/drawing/2014/main" id="{4BCE8964-177A-053C-B548-EA12F206A402}"/>
              </a:ext>
            </a:extLst>
          </p:cNvPr>
          <p:cNvSpPr/>
          <p:nvPr/>
        </p:nvSpPr>
        <p:spPr>
          <a:xfrm>
            <a:off x="3532077" y="2171188"/>
            <a:ext cx="1247775" cy="149949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="" xmlns:a16="http://schemas.microsoft.com/office/drawing/2014/main" id="{5FE6C1FC-1A7F-3FFB-C488-4C3049F86300}"/>
              </a:ext>
            </a:extLst>
          </p:cNvPr>
          <p:cNvSpPr/>
          <p:nvPr/>
        </p:nvSpPr>
        <p:spPr>
          <a:xfrm>
            <a:off x="3668470" y="3299952"/>
            <a:ext cx="987556" cy="30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prox.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="" xmlns:a16="http://schemas.microsoft.com/office/drawing/2014/main" id="{44695489-5BF0-2FE1-2796-FE57CD4859BA}"/>
              </a:ext>
            </a:extLst>
          </p:cNvPr>
          <p:cNvSpPr txBox="1"/>
          <p:nvPr/>
        </p:nvSpPr>
        <p:spPr>
          <a:xfrm>
            <a:off x="3662805" y="2187670"/>
            <a:ext cx="993221" cy="10618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Item(id, </a:t>
            </a:r>
            <a:r>
              <a:rPr lang="pt-BR" sz="900" dirty="0" smtClean="0"/>
              <a:t>nome, endereço, dependentes)</a:t>
            </a:r>
          </a:p>
          <a:p>
            <a:r>
              <a:rPr lang="pt-BR" sz="900" dirty="0" smtClean="0"/>
              <a:t>Projeto(id, nome, horas):</a:t>
            </a:r>
            <a:endParaRPr lang="pt-BR" sz="900" dirty="0" smtClean="0"/>
          </a:p>
          <a:p>
            <a:pPr algn="ctr"/>
            <a:endParaRPr lang="pt-BR" sz="900" dirty="0"/>
          </a:p>
          <a:p>
            <a:pPr algn="ctr"/>
            <a:endParaRPr lang="pt-BR" sz="900" dirty="0" smtClean="0"/>
          </a:p>
        </p:txBody>
      </p:sp>
      <p:cxnSp>
        <p:nvCxnSpPr>
          <p:cNvPr id="98" name="Conector de Seta Reta 97">
            <a:extLst>
              <a:ext uri="{FF2B5EF4-FFF2-40B4-BE49-F238E27FC236}">
                <a16:creationId xmlns="" xmlns:a16="http://schemas.microsoft.com/office/drawing/2014/main" id="{8F17B55B-2CA4-1931-F5AE-4DBBE5A5327B}"/>
              </a:ext>
            </a:extLst>
          </p:cNvPr>
          <p:cNvCxnSpPr>
            <a:cxnSpLocks/>
            <a:stCxn id="113" idx="3"/>
            <a:endCxn id="93" idx="1"/>
          </p:cNvCxnSpPr>
          <p:nvPr/>
        </p:nvCxnSpPr>
        <p:spPr>
          <a:xfrm>
            <a:off x="3018691" y="3452098"/>
            <a:ext cx="649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: Angulado 101">
            <a:extLst>
              <a:ext uri="{FF2B5EF4-FFF2-40B4-BE49-F238E27FC236}">
                <a16:creationId xmlns="" xmlns:a16="http://schemas.microsoft.com/office/drawing/2014/main" id="{BDCB629A-ABFB-31E8-A124-F738C3B168E9}"/>
              </a:ext>
            </a:extLst>
          </p:cNvPr>
          <p:cNvCxnSpPr>
            <a:cxnSpLocks/>
            <a:stCxn id="112" idx="1"/>
            <a:endCxn id="48" idx="1"/>
          </p:cNvCxnSpPr>
          <p:nvPr/>
        </p:nvCxnSpPr>
        <p:spPr>
          <a:xfrm rot="10800000">
            <a:off x="1739758" y="1303440"/>
            <a:ext cx="154984" cy="1617495"/>
          </a:xfrm>
          <a:prstGeom prst="bentConnector3">
            <a:avLst>
              <a:gd name="adj1" fmla="val 2474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Angulado 120">
            <a:extLst>
              <a:ext uri="{FF2B5EF4-FFF2-40B4-BE49-F238E27FC236}">
                <a16:creationId xmlns="" xmlns:a16="http://schemas.microsoft.com/office/drawing/2014/main" id="{65CAF515-207E-D810-84BD-FAEC8463F10D}"/>
              </a:ext>
            </a:extLst>
          </p:cNvPr>
          <p:cNvCxnSpPr>
            <a:cxnSpLocks/>
            <a:stCxn id="101" idx="0"/>
            <a:endCxn id="126" idx="3"/>
          </p:cNvCxnSpPr>
          <p:nvPr/>
        </p:nvCxnSpPr>
        <p:spPr>
          <a:xfrm rot="16200000" flipV="1">
            <a:off x="8603910" y="1170852"/>
            <a:ext cx="896154" cy="1137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CaixaDeTexto 125">
            <a:extLst>
              <a:ext uri="{FF2B5EF4-FFF2-40B4-BE49-F238E27FC236}">
                <a16:creationId xmlns="" xmlns:a16="http://schemas.microsoft.com/office/drawing/2014/main" id="{843FA6C6-B858-CD50-444C-67434A16AE15}"/>
              </a:ext>
            </a:extLst>
          </p:cNvPr>
          <p:cNvSpPr txBox="1"/>
          <p:nvPr/>
        </p:nvSpPr>
        <p:spPr>
          <a:xfrm>
            <a:off x="7540475" y="1106850"/>
            <a:ext cx="9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Último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="" xmlns:a16="http://schemas.microsoft.com/office/drawing/2014/main" id="{2A221700-C843-3CA7-A834-4FD26B64D26B}"/>
              </a:ext>
            </a:extLst>
          </p:cNvPr>
          <p:cNvSpPr/>
          <p:nvPr/>
        </p:nvSpPr>
        <p:spPr>
          <a:xfrm>
            <a:off x="1739758" y="1815207"/>
            <a:ext cx="9431499" cy="220434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708790" y="2972369"/>
            <a:ext cx="906915" cy="1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Retângulo 81">
            <a:extLst>
              <a:ext uri="{FF2B5EF4-FFF2-40B4-BE49-F238E27FC236}">
                <a16:creationId xmlns="" xmlns:a16="http://schemas.microsoft.com/office/drawing/2014/main" id="{4BCE8964-177A-053C-B548-EA12F206A402}"/>
              </a:ext>
            </a:extLst>
          </p:cNvPr>
          <p:cNvSpPr/>
          <p:nvPr/>
        </p:nvSpPr>
        <p:spPr>
          <a:xfrm>
            <a:off x="5196741" y="2187670"/>
            <a:ext cx="1247775" cy="149949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="" xmlns:a16="http://schemas.microsoft.com/office/drawing/2014/main" id="{5FE6C1FC-1A7F-3FFB-C488-4C3049F86300}"/>
              </a:ext>
            </a:extLst>
          </p:cNvPr>
          <p:cNvSpPr/>
          <p:nvPr/>
        </p:nvSpPr>
        <p:spPr>
          <a:xfrm>
            <a:off x="5333134" y="3316434"/>
            <a:ext cx="987556" cy="30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prox.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="" xmlns:a16="http://schemas.microsoft.com/office/drawing/2014/main" id="{44695489-5BF0-2FE1-2796-FE57CD4859BA}"/>
              </a:ext>
            </a:extLst>
          </p:cNvPr>
          <p:cNvSpPr txBox="1"/>
          <p:nvPr/>
        </p:nvSpPr>
        <p:spPr>
          <a:xfrm>
            <a:off x="5327469" y="2204152"/>
            <a:ext cx="993221" cy="10618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Item(id, </a:t>
            </a:r>
            <a:r>
              <a:rPr lang="pt-BR" sz="900" dirty="0" smtClean="0"/>
              <a:t>nome, endereço, dependentes)</a:t>
            </a:r>
          </a:p>
          <a:p>
            <a:r>
              <a:rPr lang="pt-BR" sz="900" dirty="0" smtClean="0"/>
              <a:t>Projeto(id, nome, horas):</a:t>
            </a:r>
            <a:endParaRPr lang="pt-BR" sz="900" dirty="0" smtClean="0"/>
          </a:p>
          <a:p>
            <a:pPr algn="ctr"/>
            <a:endParaRPr lang="pt-BR" sz="900" dirty="0"/>
          </a:p>
          <a:p>
            <a:pPr algn="ctr"/>
            <a:endParaRPr lang="pt-BR" sz="900" dirty="0" smtClean="0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373454" y="2988851"/>
            <a:ext cx="906915" cy="1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Retângulo 89">
            <a:extLst>
              <a:ext uri="{FF2B5EF4-FFF2-40B4-BE49-F238E27FC236}">
                <a16:creationId xmlns="" xmlns:a16="http://schemas.microsoft.com/office/drawing/2014/main" id="{4BCE8964-177A-053C-B548-EA12F206A402}"/>
              </a:ext>
            </a:extLst>
          </p:cNvPr>
          <p:cNvSpPr/>
          <p:nvPr/>
        </p:nvSpPr>
        <p:spPr>
          <a:xfrm>
            <a:off x="7027019" y="2187136"/>
            <a:ext cx="1247775" cy="149949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="" xmlns:a16="http://schemas.microsoft.com/office/drawing/2014/main" id="{5FE6C1FC-1A7F-3FFB-C488-4C3049F86300}"/>
              </a:ext>
            </a:extLst>
          </p:cNvPr>
          <p:cNvSpPr/>
          <p:nvPr/>
        </p:nvSpPr>
        <p:spPr>
          <a:xfrm>
            <a:off x="7163412" y="3315900"/>
            <a:ext cx="987556" cy="30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prox.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="" xmlns:a16="http://schemas.microsoft.com/office/drawing/2014/main" id="{44695489-5BF0-2FE1-2796-FE57CD4859BA}"/>
              </a:ext>
            </a:extLst>
          </p:cNvPr>
          <p:cNvSpPr txBox="1"/>
          <p:nvPr/>
        </p:nvSpPr>
        <p:spPr>
          <a:xfrm>
            <a:off x="7157747" y="2203618"/>
            <a:ext cx="993221" cy="10618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Item(id, </a:t>
            </a:r>
            <a:r>
              <a:rPr lang="pt-BR" sz="900" dirty="0" smtClean="0"/>
              <a:t>nome, endereço, dependentes)</a:t>
            </a:r>
          </a:p>
          <a:p>
            <a:r>
              <a:rPr lang="pt-BR" sz="900" dirty="0" smtClean="0"/>
              <a:t>Projeto(id, nome, horas):</a:t>
            </a:r>
            <a:endParaRPr lang="pt-BR" sz="900" dirty="0" smtClean="0"/>
          </a:p>
          <a:p>
            <a:pPr algn="ctr"/>
            <a:endParaRPr lang="pt-BR" sz="900" dirty="0"/>
          </a:p>
          <a:p>
            <a:pPr algn="ctr"/>
            <a:endParaRPr lang="pt-BR" sz="900" dirty="0" smtClean="0"/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203732" y="2988317"/>
            <a:ext cx="906915" cy="1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Retângulo 100">
            <a:extLst>
              <a:ext uri="{FF2B5EF4-FFF2-40B4-BE49-F238E27FC236}">
                <a16:creationId xmlns="" xmlns:a16="http://schemas.microsoft.com/office/drawing/2014/main" id="{4BCE8964-177A-053C-B548-EA12F206A402}"/>
              </a:ext>
            </a:extLst>
          </p:cNvPr>
          <p:cNvSpPr/>
          <p:nvPr/>
        </p:nvSpPr>
        <p:spPr>
          <a:xfrm>
            <a:off x="8996839" y="2187670"/>
            <a:ext cx="1247775" cy="149949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="" xmlns:a16="http://schemas.microsoft.com/office/drawing/2014/main" id="{5FE6C1FC-1A7F-3FFB-C488-4C3049F86300}"/>
              </a:ext>
            </a:extLst>
          </p:cNvPr>
          <p:cNvSpPr/>
          <p:nvPr/>
        </p:nvSpPr>
        <p:spPr>
          <a:xfrm>
            <a:off x="9133232" y="3316434"/>
            <a:ext cx="987556" cy="30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prox.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="" xmlns:a16="http://schemas.microsoft.com/office/drawing/2014/main" id="{44695489-5BF0-2FE1-2796-FE57CD4859BA}"/>
              </a:ext>
            </a:extLst>
          </p:cNvPr>
          <p:cNvSpPr txBox="1"/>
          <p:nvPr/>
        </p:nvSpPr>
        <p:spPr>
          <a:xfrm>
            <a:off x="9127567" y="2204152"/>
            <a:ext cx="993221" cy="10618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Item(id, </a:t>
            </a:r>
            <a:r>
              <a:rPr lang="pt-BR" sz="900" dirty="0" smtClean="0"/>
              <a:t>nome, endereço, dependentes)</a:t>
            </a:r>
          </a:p>
          <a:p>
            <a:r>
              <a:rPr lang="pt-BR" sz="900" dirty="0" smtClean="0"/>
              <a:t>Projeto(id, nome, horas):</a:t>
            </a:r>
            <a:endParaRPr lang="pt-BR" sz="900" dirty="0" smtClean="0"/>
          </a:p>
          <a:p>
            <a:pPr algn="ctr"/>
            <a:endParaRPr lang="pt-BR" sz="900" dirty="0"/>
          </a:p>
          <a:p>
            <a:pPr algn="ctr"/>
            <a:endParaRPr lang="pt-BR" sz="900" dirty="0" smtClean="0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173552" y="2988851"/>
            <a:ext cx="906915" cy="1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Retângulo 111">
            <a:extLst>
              <a:ext uri="{FF2B5EF4-FFF2-40B4-BE49-F238E27FC236}">
                <a16:creationId xmlns="" xmlns:a16="http://schemas.microsoft.com/office/drawing/2014/main" id="{4BCE8964-177A-053C-B548-EA12F206A402}"/>
              </a:ext>
            </a:extLst>
          </p:cNvPr>
          <p:cNvSpPr/>
          <p:nvPr/>
        </p:nvSpPr>
        <p:spPr>
          <a:xfrm>
            <a:off x="1894742" y="2171188"/>
            <a:ext cx="1247775" cy="149949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="" xmlns:a16="http://schemas.microsoft.com/office/drawing/2014/main" id="{5FE6C1FC-1A7F-3FFB-C488-4C3049F86300}"/>
              </a:ext>
            </a:extLst>
          </p:cNvPr>
          <p:cNvSpPr/>
          <p:nvPr/>
        </p:nvSpPr>
        <p:spPr>
          <a:xfrm>
            <a:off x="2031135" y="3299952"/>
            <a:ext cx="987556" cy="30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prox.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="" xmlns:a16="http://schemas.microsoft.com/office/drawing/2014/main" id="{44695489-5BF0-2FE1-2796-FE57CD4859BA}"/>
              </a:ext>
            </a:extLst>
          </p:cNvPr>
          <p:cNvSpPr txBox="1"/>
          <p:nvPr/>
        </p:nvSpPr>
        <p:spPr>
          <a:xfrm>
            <a:off x="2025470" y="2187670"/>
            <a:ext cx="993221" cy="7848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pt-BR" sz="900" dirty="0" smtClean="0"/>
          </a:p>
          <a:p>
            <a:pPr algn="ctr"/>
            <a:endParaRPr lang="pt-BR" sz="900" dirty="0"/>
          </a:p>
          <a:p>
            <a:pPr algn="ctr"/>
            <a:endParaRPr lang="pt-BR" sz="900" dirty="0" smtClean="0"/>
          </a:p>
          <a:p>
            <a:pPr algn="ctr"/>
            <a:endParaRPr lang="pt-BR" sz="900" dirty="0"/>
          </a:p>
          <a:p>
            <a:pPr algn="ctr"/>
            <a:endParaRPr lang="pt-BR" sz="900" dirty="0" smtClean="0"/>
          </a:p>
        </p:txBody>
      </p:sp>
      <p:cxnSp>
        <p:nvCxnSpPr>
          <p:cNvPr id="106" name="Conector de Seta Reta 105">
            <a:extLst>
              <a:ext uri="{FF2B5EF4-FFF2-40B4-BE49-F238E27FC236}">
                <a16:creationId xmlns="" xmlns:a16="http://schemas.microsoft.com/office/drawing/2014/main" id="{C0860BAC-5416-B408-8027-F41B421E1FE0}"/>
              </a:ext>
            </a:extLst>
          </p:cNvPr>
          <p:cNvCxnSpPr>
            <a:cxnSpLocks/>
            <a:stCxn id="93" idx="3"/>
            <a:endCxn id="83" idx="1"/>
          </p:cNvCxnSpPr>
          <p:nvPr/>
        </p:nvCxnSpPr>
        <p:spPr>
          <a:xfrm>
            <a:off x="4656026" y="3452098"/>
            <a:ext cx="677108" cy="1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de Seta Reta 105">
            <a:extLst>
              <a:ext uri="{FF2B5EF4-FFF2-40B4-BE49-F238E27FC236}">
                <a16:creationId xmlns="" xmlns:a16="http://schemas.microsoft.com/office/drawing/2014/main" id="{C0860BAC-5416-B408-8027-F41B421E1FE0}"/>
              </a:ext>
            </a:extLst>
          </p:cNvPr>
          <p:cNvCxnSpPr>
            <a:cxnSpLocks/>
            <a:stCxn id="83" idx="3"/>
            <a:endCxn id="91" idx="1"/>
          </p:cNvCxnSpPr>
          <p:nvPr/>
        </p:nvCxnSpPr>
        <p:spPr>
          <a:xfrm flipV="1">
            <a:off x="6320690" y="3468046"/>
            <a:ext cx="842722" cy="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de Seta Reta 105">
            <a:extLst>
              <a:ext uri="{FF2B5EF4-FFF2-40B4-BE49-F238E27FC236}">
                <a16:creationId xmlns="" xmlns:a16="http://schemas.microsoft.com/office/drawing/2014/main" id="{C0860BAC-5416-B408-8027-F41B421E1FE0}"/>
              </a:ext>
            </a:extLst>
          </p:cNvPr>
          <p:cNvCxnSpPr>
            <a:cxnSpLocks/>
            <a:stCxn id="91" idx="3"/>
            <a:endCxn id="103" idx="1"/>
          </p:cNvCxnSpPr>
          <p:nvPr/>
        </p:nvCxnSpPr>
        <p:spPr>
          <a:xfrm>
            <a:off x="8150968" y="3468046"/>
            <a:ext cx="982264" cy="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4BCE8964-177A-053C-B548-EA12F206A402}"/>
              </a:ext>
            </a:extLst>
          </p:cNvPr>
          <p:cNvSpPr/>
          <p:nvPr/>
        </p:nvSpPr>
        <p:spPr>
          <a:xfrm>
            <a:off x="1316609" y="281354"/>
            <a:ext cx="6760591" cy="629529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5FE6C1FC-1A7F-3FFB-C488-4C3049F86300}"/>
              </a:ext>
            </a:extLst>
          </p:cNvPr>
          <p:cNvSpPr/>
          <p:nvPr/>
        </p:nvSpPr>
        <p:spPr>
          <a:xfrm>
            <a:off x="1736467" y="5171760"/>
            <a:ext cx="5925797" cy="1158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prox.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44695489-5BF0-2FE1-2796-FE57CD4859BA}"/>
              </a:ext>
            </a:extLst>
          </p:cNvPr>
          <p:cNvSpPr txBox="1"/>
          <p:nvPr/>
        </p:nvSpPr>
        <p:spPr>
          <a:xfrm>
            <a:off x="1675389" y="716626"/>
            <a:ext cx="6146354" cy="40318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dirty="0"/>
              <a:t>Item(id, </a:t>
            </a:r>
            <a:r>
              <a:rPr lang="pt-BR" sz="3200" dirty="0" smtClean="0"/>
              <a:t>nome, endereço, dependentes)</a:t>
            </a:r>
          </a:p>
          <a:p>
            <a:r>
              <a:rPr lang="pt-BR" sz="3200" dirty="0" smtClean="0"/>
              <a:t>Projeto(id, nome, horas):</a:t>
            </a:r>
            <a:endParaRPr lang="pt-BR" sz="3200" dirty="0" smtClean="0"/>
          </a:p>
          <a:p>
            <a:pPr algn="ctr"/>
            <a:endParaRPr lang="pt-BR" sz="3200" dirty="0" smtClean="0"/>
          </a:p>
          <a:p>
            <a:pPr algn="ctr"/>
            <a:endParaRPr lang="pt-BR" sz="3200" dirty="0"/>
          </a:p>
          <a:p>
            <a:pPr algn="ctr"/>
            <a:endParaRPr lang="pt-BR" sz="3200" dirty="0" smtClean="0"/>
          </a:p>
          <a:p>
            <a:pPr algn="ctr"/>
            <a:endParaRPr lang="pt-BR" sz="3200" dirty="0"/>
          </a:p>
          <a:p>
            <a:pPr algn="ctr"/>
            <a:endParaRPr lang="pt-BR" sz="3200" dirty="0" smtClean="0"/>
          </a:p>
        </p:txBody>
      </p:sp>
      <p:grpSp>
        <p:nvGrpSpPr>
          <p:cNvPr id="2" name="Grupo 1"/>
          <p:cNvGrpSpPr/>
          <p:nvPr/>
        </p:nvGrpSpPr>
        <p:grpSpPr>
          <a:xfrm>
            <a:off x="1939909" y="3387017"/>
            <a:ext cx="5801859" cy="1361482"/>
            <a:chOff x="3202782" y="4447919"/>
            <a:chExt cx="5801859" cy="1361482"/>
          </a:xfrm>
        </p:grpSpPr>
        <p:sp>
          <p:nvSpPr>
            <p:cNvPr id="3" name="Retângulo 2">
              <a:extLst>
                <a:ext uri="{FF2B5EF4-FFF2-40B4-BE49-F238E27FC236}">
                  <a16:creationId xmlns="" xmlns:a16="http://schemas.microsoft.com/office/drawing/2014/main" id="{90D65C8D-FCD0-5354-4E8F-31D4E3416352}"/>
                </a:ext>
              </a:extLst>
            </p:cNvPr>
            <p:cNvSpPr/>
            <p:nvPr/>
          </p:nvSpPr>
          <p:spPr>
            <a:xfrm>
              <a:off x="3202782" y="4447919"/>
              <a:ext cx="968991" cy="573206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E87EB149-3F24-3F2D-5AC4-F2A93427CB9B}"/>
                </a:ext>
              </a:extLst>
            </p:cNvPr>
            <p:cNvSpPr/>
            <p:nvPr/>
          </p:nvSpPr>
          <p:spPr>
            <a:xfrm>
              <a:off x="4171773" y="4447919"/>
              <a:ext cx="968991" cy="573206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3E7CE1CE-9C0A-DD5F-B61A-8D6D0BCE815B}"/>
                </a:ext>
              </a:extLst>
            </p:cNvPr>
            <p:cNvSpPr/>
            <p:nvPr/>
          </p:nvSpPr>
          <p:spPr>
            <a:xfrm>
              <a:off x="6097668" y="4451851"/>
              <a:ext cx="968991" cy="573206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F9FDFD4E-4939-3DB5-B633-4B40B7944976}"/>
                </a:ext>
              </a:extLst>
            </p:cNvPr>
            <p:cNvSpPr/>
            <p:nvPr/>
          </p:nvSpPr>
          <p:spPr>
            <a:xfrm>
              <a:off x="7066659" y="4453818"/>
              <a:ext cx="968991" cy="573206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54BC3C86-53E3-D885-DEEC-5FA6AB8E2A52}"/>
                </a:ext>
              </a:extLst>
            </p:cNvPr>
            <p:cNvSpPr/>
            <p:nvPr/>
          </p:nvSpPr>
          <p:spPr>
            <a:xfrm>
              <a:off x="8035650" y="4453818"/>
              <a:ext cx="968991" cy="573206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="" xmlns:a16="http://schemas.microsoft.com/office/drawing/2014/main" id="{7C2A7578-3143-AAC7-E531-D97F759C7100}"/>
                </a:ext>
              </a:extLst>
            </p:cNvPr>
            <p:cNvSpPr txBox="1"/>
            <p:nvPr/>
          </p:nvSpPr>
          <p:spPr>
            <a:xfrm>
              <a:off x="3325612" y="4549856"/>
              <a:ext cx="702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rgbClr val="FF0000"/>
                  </a:solidFill>
                </a:rPr>
                <a:t>item</a:t>
              </a:r>
              <a:r>
                <a:rPr lang="pt-BR" baseline="-25000" dirty="0" smtClean="0">
                  <a:solidFill>
                    <a:srgbClr val="FF0000"/>
                  </a:solidFill>
                </a:rPr>
                <a:t>1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="" xmlns:a16="http://schemas.microsoft.com/office/drawing/2014/main" id="{27F4092A-BE72-8893-CB2F-9E91D52092EC}"/>
                </a:ext>
              </a:extLst>
            </p:cNvPr>
            <p:cNvSpPr txBox="1"/>
            <p:nvPr/>
          </p:nvSpPr>
          <p:spPr>
            <a:xfrm>
              <a:off x="4315074" y="4549856"/>
              <a:ext cx="709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rgbClr val="FF0000"/>
                  </a:solidFill>
                </a:rPr>
                <a:t>item</a:t>
              </a:r>
              <a:r>
                <a:rPr lang="pt-BR" baseline="-25000" dirty="0" smtClean="0">
                  <a:solidFill>
                    <a:srgbClr val="FF0000"/>
                  </a:solidFill>
                </a:rPr>
                <a:t>2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="" xmlns:a16="http://schemas.microsoft.com/office/drawing/2014/main" id="{84CE0BF8-FC23-481F-8232-1B36DCDE8465}"/>
                </a:ext>
              </a:extLst>
            </p:cNvPr>
            <p:cNvSpPr txBox="1"/>
            <p:nvPr/>
          </p:nvSpPr>
          <p:spPr>
            <a:xfrm>
              <a:off x="7262989" y="4535076"/>
              <a:ext cx="716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rgbClr val="FF0000"/>
                  </a:solidFill>
                </a:rPr>
                <a:t>item</a:t>
              </a:r>
              <a:r>
                <a:rPr lang="pt-BR" baseline="-25000" dirty="0">
                  <a:solidFill>
                    <a:srgbClr val="FF0000"/>
                  </a:solidFill>
                </a:rPr>
                <a:t>5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="" xmlns:a16="http://schemas.microsoft.com/office/drawing/2014/main" id="{84CE0BF8-FC23-481F-8232-1B36DCDE8465}"/>
                </a:ext>
              </a:extLst>
            </p:cNvPr>
            <p:cNvSpPr txBox="1"/>
            <p:nvPr/>
          </p:nvSpPr>
          <p:spPr>
            <a:xfrm>
              <a:off x="6246231" y="4536513"/>
              <a:ext cx="716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rgbClr val="FF0000"/>
                  </a:solidFill>
                </a:rPr>
                <a:t>item</a:t>
              </a:r>
              <a:r>
                <a:rPr lang="pt-BR" baseline="-25000" dirty="0" smtClean="0">
                  <a:solidFill>
                    <a:srgbClr val="FF0000"/>
                  </a:solidFill>
                </a:rPr>
                <a:t>4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E87EB149-3F24-3F2D-5AC4-F2A93427CB9B}"/>
                </a:ext>
              </a:extLst>
            </p:cNvPr>
            <p:cNvSpPr/>
            <p:nvPr/>
          </p:nvSpPr>
          <p:spPr>
            <a:xfrm>
              <a:off x="5140764" y="4447919"/>
              <a:ext cx="968991" cy="573206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="" xmlns:a16="http://schemas.microsoft.com/office/drawing/2014/main" id="{27F4092A-BE72-8893-CB2F-9E91D52092EC}"/>
                </a:ext>
              </a:extLst>
            </p:cNvPr>
            <p:cNvSpPr txBox="1"/>
            <p:nvPr/>
          </p:nvSpPr>
          <p:spPr>
            <a:xfrm>
              <a:off x="5284065" y="4549856"/>
              <a:ext cx="709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rgbClr val="FF0000"/>
                  </a:solidFill>
                </a:rPr>
                <a:t>item</a:t>
              </a:r>
              <a:r>
                <a:rPr lang="pt-BR" baseline="-25000" dirty="0">
                  <a:solidFill>
                    <a:srgbClr val="FF0000"/>
                  </a:solidFill>
                </a:rPr>
                <a:t>3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Conector de seta reta 13"/>
            <p:cNvCxnSpPr>
              <a:stCxn id="7" idx="2"/>
              <a:endCxn id="15" idx="0"/>
            </p:cNvCxnSpPr>
            <p:nvPr/>
          </p:nvCxnSpPr>
          <p:spPr>
            <a:xfrm flipH="1">
              <a:off x="8520145" y="5027024"/>
              <a:ext cx="1" cy="5053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93C75342-FD53-36B1-71DC-E0ECC02DBF3E}"/>
                </a:ext>
              </a:extLst>
            </p:cNvPr>
            <p:cNvSpPr txBox="1"/>
            <p:nvPr/>
          </p:nvSpPr>
          <p:spPr>
            <a:xfrm>
              <a:off x="8115152" y="5532402"/>
              <a:ext cx="809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solidFill>
                    <a:srgbClr val="FF0000"/>
                  </a:solidFill>
                </a:rPr>
                <a:t>MAXTAM</a:t>
              </a:r>
              <a:endParaRPr lang="pt-BR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717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98</Words>
  <Application>Microsoft Office PowerPoint</Application>
  <PresentationFormat>Personalizar</PresentationFormat>
  <Paragraphs>36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KAICON BATISTA HILARIO</dc:creator>
  <cp:lastModifiedBy>GABRIEL KAICON BATISTA HILARIO</cp:lastModifiedBy>
  <cp:revision>6</cp:revision>
  <dcterms:created xsi:type="dcterms:W3CDTF">2022-09-25T22:27:16Z</dcterms:created>
  <dcterms:modified xsi:type="dcterms:W3CDTF">2022-09-28T20:40:47Z</dcterms:modified>
</cp:coreProperties>
</file>