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ADC47-335F-D535-CC70-383C1D987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928269-494A-A588-3E33-94DF3659D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514C6-7246-DB3F-0B48-62FCB099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D551A-444C-70EB-26C6-8223959B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B62D3-C17C-F7FE-CE42-DEAECAE7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5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938B9-9479-083B-E408-9B8C1EA2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01E837-62A6-E44E-D4C8-E9C6F6A1C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979799-D3A2-1AFE-DBCE-D0063155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811C79-A0F0-B6FE-C205-0EDC832B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B996D-DE3D-6392-8C70-6F926B70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80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0B887F-0F9E-A115-F222-3FB5392C4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000D1F-8E4F-6139-90AB-DBA6319BE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96D21C-CF2A-B4C4-AC28-ABAF4D1D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0987E-756F-A10D-17E6-32259297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18D522-AF2F-F595-5831-F2CEEF8A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3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56445-4645-5AEB-8AF4-E5AFA8DA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6FD2D-AE37-6601-BBAD-3A342246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2EA3E-5049-F2FE-8AEF-FAB11149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E4A34-626F-4C76-6D74-B9288234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40A4C-A87B-7EB5-6DD0-6C68A860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616C5-BEB4-F5B4-F70B-AD8B55C9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004E45-6294-D9A1-2CE8-6AB02D4A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06ECE-72B7-348B-E534-409ED03B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38FE4D-3746-9697-D8B9-1E340B7B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B48DB3-5F46-33AB-3E1D-1089600E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17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FFD1E-87EA-1A01-43FE-095848DB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69113-BAA1-B943-59AF-E9BA9D779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0EB877-159F-4252-F289-94C419749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377DBF-D32F-8EF1-1D9B-C5014254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5CB2CC-5D66-91EC-6F14-9D4040B9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AB7AFC-E8A5-05CB-3B58-D0516E73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41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7FDE0-B2B1-8D79-697F-8E19B8C2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316915-3203-C1A1-465B-B392AD808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5A9758-7B51-F093-42D7-6A5476B16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BAFE66-85D5-3CDF-0CA3-F8DF063F0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06DA02-E8B8-175E-0364-7B5D42A6C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726C03-E8F6-36A4-810B-D3B470CB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A49CF8-6096-2F55-65B2-04AD59CC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39AD80-4A80-0984-7B5D-3B531430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8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59FE0-0B86-D8AF-EE12-22AA581F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3EFD5C-BE3C-AF19-80A1-ED21F983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276053-B3A3-1DC9-81D2-F42F96B6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A45EDC-B742-E1FE-E070-85692A28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99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B90B9F-F79C-67A2-0A6E-F5B3FA83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E34255-5314-7E51-0638-5BFB6FCF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B69926-290B-0C69-DDF4-4F71A6AB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0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1AF4E-68F6-40AA-2AC1-92D224B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2DAA8-F157-81D0-3F90-25434F6F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D524CB-D9D8-6D61-DB15-62E5E3FBA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ABE571-8C10-4E2E-8FB0-53C9B72A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195BC0-435A-1166-DC97-51FC8193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9252DA-C7F6-FF71-CE3F-765F500D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8C4D2-F7EE-0363-C0CB-16D614DE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219A2D-CE67-F03B-656E-3A13223BF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5EACC9-657F-BDBD-A6E3-88C5DB574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39D371-5DA0-7118-7228-E2A41712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CA5-09B3-4C1E-87FC-48A38A3D5850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E0DC61-52A6-2837-C188-A418E7EC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0F9A34-9A6B-A869-0B47-1EFB46BD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28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AA9A6D-ACAF-C29D-5184-90936D0C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59F481-1254-E247-CA0F-9149E42F7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8A780C-C37E-156B-283D-CD03831C7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0CA5-09B3-4C1E-87FC-48A38A3D5850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1DC42A-E505-8493-7834-25DA37AC2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0BB2B7-5EAC-2B8E-B272-D22224FE1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CD23-1B92-4675-B15E-7F901807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4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D65C8D-FCD0-5354-4E8F-31D4E3416352}"/>
              </a:ext>
            </a:extLst>
          </p:cNvPr>
          <p:cNvSpPr/>
          <p:nvPr/>
        </p:nvSpPr>
        <p:spPr>
          <a:xfrm>
            <a:off x="2797791" y="1651379"/>
            <a:ext cx="968991" cy="57320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7EB149-3F24-3F2D-5AC4-F2A93427CB9B}"/>
              </a:ext>
            </a:extLst>
          </p:cNvPr>
          <p:cNvSpPr/>
          <p:nvPr/>
        </p:nvSpPr>
        <p:spPr>
          <a:xfrm>
            <a:off x="3766782" y="1651379"/>
            <a:ext cx="968991" cy="57320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7CE1CE-9C0A-DD5F-B61A-8D6D0BCE815B}"/>
              </a:ext>
            </a:extLst>
          </p:cNvPr>
          <p:cNvSpPr/>
          <p:nvPr/>
        </p:nvSpPr>
        <p:spPr>
          <a:xfrm>
            <a:off x="4735773" y="1651379"/>
            <a:ext cx="968991" cy="57320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9FDFD4E-4939-3DB5-B633-4B40B7944976}"/>
              </a:ext>
            </a:extLst>
          </p:cNvPr>
          <p:cNvSpPr/>
          <p:nvPr/>
        </p:nvSpPr>
        <p:spPr>
          <a:xfrm>
            <a:off x="5704764" y="1651379"/>
            <a:ext cx="968991" cy="57320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4BC3C86-53E3-D885-DEEC-5FA6AB8E2A52}"/>
              </a:ext>
            </a:extLst>
          </p:cNvPr>
          <p:cNvSpPr/>
          <p:nvPr/>
        </p:nvSpPr>
        <p:spPr>
          <a:xfrm>
            <a:off x="6673755" y="1651379"/>
            <a:ext cx="968991" cy="57320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2A7578-3143-AAC7-E531-D97F759C7100}"/>
              </a:ext>
            </a:extLst>
          </p:cNvPr>
          <p:cNvSpPr txBox="1"/>
          <p:nvPr/>
        </p:nvSpPr>
        <p:spPr>
          <a:xfrm>
            <a:off x="3063922" y="1753316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x</a:t>
            </a:r>
            <a:r>
              <a:rPr lang="pt-BR" baseline="-25000" dirty="0"/>
              <a:t>1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F4092A-BE72-8893-CB2F-9E91D52092EC}"/>
              </a:ext>
            </a:extLst>
          </p:cNvPr>
          <p:cNvSpPr txBox="1"/>
          <p:nvPr/>
        </p:nvSpPr>
        <p:spPr>
          <a:xfrm>
            <a:off x="4032912" y="1753316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x</a:t>
            </a:r>
            <a:r>
              <a:rPr lang="pt-BR" baseline="-25000" dirty="0"/>
              <a:t>2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CE0BF8-FC23-481F-8232-1B36DCDE8465}"/>
              </a:ext>
            </a:extLst>
          </p:cNvPr>
          <p:cNvSpPr txBox="1"/>
          <p:nvPr/>
        </p:nvSpPr>
        <p:spPr>
          <a:xfrm>
            <a:off x="5991366" y="1753316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x</a:t>
            </a:r>
            <a:r>
              <a:rPr lang="pt-BR" baseline="-25000" dirty="0"/>
              <a:t>n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C6C81CA-5795-021B-4600-43631EE8A5FE}"/>
              </a:ext>
            </a:extLst>
          </p:cNvPr>
          <p:cNvSpPr txBox="1"/>
          <p:nvPr/>
        </p:nvSpPr>
        <p:spPr>
          <a:xfrm>
            <a:off x="4988256" y="1753316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83B34F-55D4-8CF8-2F6B-EC5807B9E772}"/>
              </a:ext>
            </a:extLst>
          </p:cNvPr>
          <p:cNvSpPr txBox="1"/>
          <p:nvPr/>
        </p:nvSpPr>
        <p:spPr>
          <a:xfrm>
            <a:off x="2750023" y="2618687"/>
            <a:ext cx="106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C75342-FD53-36B1-71DC-E0ECC02DBF3E}"/>
              </a:ext>
            </a:extLst>
          </p:cNvPr>
          <p:cNvSpPr txBox="1"/>
          <p:nvPr/>
        </p:nvSpPr>
        <p:spPr>
          <a:xfrm>
            <a:off x="5609228" y="2603356"/>
            <a:ext cx="120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Ultimo - 1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A4D838-A344-408A-6B4D-0D44AEA38529}"/>
              </a:ext>
            </a:extLst>
          </p:cNvPr>
          <p:cNvSpPr txBox="1"/>
          <p:nvPr/>
        </p:nvSpPr>
        <p:spPr>
          <a:xfrm>
            <a:off x="8222774" y="1753316"/>
            <a:ext cx="117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MAXTAM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613A115-7061-6779-4CAF-3535CBC388B1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3282286" y="2224585"/>
            <a:ext cx="1" cy="39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B41347E-50F1-B0A7-4EEE-98B45E7E29B5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89260" y="2224585"/>
            <a:ext cx="20470" cy="37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2128865-CAD9-CB51-7027-7B82B244F079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7642746" y="1937982"/>
            <a:ext cx="580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2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F060613B-AEEA-5592-083A-147787DB2F6A}"/>
              </a:ext>
            </a:extLst>
          </p:cNvPr>
          <p:cNvSpPr/>
          <p:nvPr/>
        </p:nvSpPr>
        <p:spPr>
          <a:xfrm>
            <a:off x="9409711" y="1683357"/>
            <a:ext cx="825500" cy="8998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D19A72E-BCC0-4FAA-A923-0919BF562193}"/>
              </a:ext>
            </a:extLst>
          </p:cNvPr>
          <p:cNvSpPr/>
          <p:nvPr/>
        </p:nvSpPr>
        <p:spPr>
          <a:xfrm>
            <a:off x="9470837" y="2282472"/>
            <a:ext cx="711200" cy="214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F7B90B2-9107-FE40-B84F-DEF16B081E07}"/>
              </a:ext>
            </a:extLst>
          </p:cNvPr>
          <p:cNvSpPr txBox="1"/>
          <p:nvPr/>
        </p:nvSpPr>
        <p:spPr>
          <a:xfrm>
            <a:off x="9466861" y="1804463"/>
            <a:ext cx="711200" cy="430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Item(id, nome)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D27782D-01AE-4F67-5396-EDEEFB10705F}"/>
              </a:ext>
            </a:extLst>
          </p:cNvPr>
          <p:cNvSpPr txBox="1"/>
          <p:nvPr/>
        </p:nvSpPr>
        <p:spPr>
          <a:xfrm>
            <a:off x="2433851" y="5098534"/>
            <a:ext cx="237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Primeiro(célula cabeça)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6F2ADC63-6DEF-CD84-2428-0ACC43092AD0}"/>
              </a:ext>
            </a:extLst>
          </p:cNvPr>
          <p:cNvSpPr/>
          <p:nvPr/>
        </p:nvSpPr>
        <p:spPr>
          <a:xfrm>
            <a:off x="7641440" y="1686033"/>
            <a:ext cx="825500" cy="8998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2489BE22-B933-436E-9802-60B5C78642D6}"/>
              </a:ext>
            </a:extLst>
          </p:cNvPr>
          <p:cNvSpPr/>
          <p:nvPr/>
        </p:nvSpPr>
        <p:spPr>
          <a:xfrm>
            <a:off x="7702566" y="2285148"/>
            <a:ext cx="711200" cy="214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prox.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0091F7B4-DAB5-7B1F-5194-304B17315D0F}"/>
              </a:ext>
            </a:extLst>
          </p:cNvPr>
          <p:cNvSpPr txBox="1"/>
          <p:nvPr/>
        </p:nvSpPr>
        <p:spPr>
          <a:xfrm>
            <a:off x="7698590" y="1807139"/>
            <a:ext cx="711200" cy="430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Item(id, nome)</a:t>
            </a:r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706A963D-34C8-30CA-2C1C-A67194991AB4}"/>
              </a:ext>
            </a:extLst>
          </p:cNvPr>
          <p:cNvCxnSpPr>
            <a:cxnSpLocks/>
            <a:stCxn id="80" idx="3"/>
            <a:endCxn id="30" idx="1"/>
          </p:cNvCxnSpPr>
          <p:nvPr/>
        </p:nvCxnSpPr>
        <p:spPr>
          <a:xfrm flipV="1">
            <a:off x="8413766" y="2389699"/>
            <a:ext cx="1057071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2B51AEC-5900-2020-EBF4-0DED4DECC1B0}"/>
              </a:ext>
            </a:extLst>
          </p:cNvPr>
          <p:cNvSpPr/>
          <p:nvPr/>
        </p:nvSpPr>
        <p:spPr>
          <a:xfrm>
            <a:off x="5879323" y="1683357"/>
            <a:ext cx="825500" cy="8998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38928F13-E87C-695A-7678-6EBC13943581}"/>
              </a:ext>
            </a:extLst>
          </p:cNvPr>
          <p:cNvSpPr/>
          <p:nvPr/>
        </p:nvSpPr>
        <p:spPr>
          <a:xfrm>
            <a:off x="5940449" y="2282472"/>
            <a:ext cx="711200" cy="214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prox.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689E330-9CC1-3D5E-EDE1-F5000960AF09}"/>
              </a:ext>
            </a:extLst>
          </p:cNvPr>
          <p:cNvSpPr txBox="1"/>
          <p:nvPr/>
        </p:nvSpPr>
        <p:spPr>
          <a:xfrm>
            <a:off x="5936473" y="1804463"/>
            <a:ext cx="711200" cy="430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Item(id, nome)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4BCE8964-177A-053C-B548-EA12F206A402}"/>
              </a:ext>
            </a:extLst>
          </p:cNvPr>
          <p:cNvSpPr/>
          <p:nvPr/>
        </p:nvSpPr>
        <p:spPr>
          <a:xfrm>
            <a:off x="4055081" y="1669551"/>
            <a:ext cx="825500" cy="8998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5FE6C1FC-1A7F-3FFB-C488-4C3049F86300}"/>
              </a:ext>
            </a:extLst>
          </p:cNvPr>
          <p:cNvSpPr/>
          <p:nvPr/>
        </p:nvSpPr>
        <p:spPr>
          <a:xfrm>
            <a:off x="4116207" y="2268666"/>
            <a:ext cx="711200" cy="214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prox.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4695489-5BF0-2FE1-2796-FE57CD4859BA}"/>
              </a:ext>
            </a:extLst>
          </p:cNvPr>
          <p:cNvSpPr txBox="1"/>
          <p:nvPr/>
        </p:nvSpPr>
        <p:spPr>
          <a:xfrm>
            <a:off x="4112231" y="1790657"/>
            <a:ext cx="711200" cy="430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Item(id, nome)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7566F58C-2ABE-B6A5-0045-E9E1CF17E2B0}"/>
              </a:ext>
            </a:extLst>
          </p:cNvPr>
          <p:cNvSpPr/>
          <p:nvPr/>
        </p:nvSpPr>
        <p:spPr>
          <a:xfrm>
            <a:off x="1936185" y="1673631"/>
            <a:ext cx="825500" cy="8998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5D0856BB-9662-50D2-515C-3A8637A385D3}"/>
              </a:ext>
            </a:extLst>
          </p:cNvPr>
          <p:cNvSpPr/>
          <p:nvPr/>
        </p:nvSpPr>
        <p:spPr>
          <a:xfrm>
            <a:off x="1997311" y="2272746"/>
            <a:ext cx="711200" cy="214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prox.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DA8536A5-2C76-BBC4-02C3-EF3A39D9DFF0}"/>
              </a:ext>
            </a:extLst>
          </p:cNvPr>
          <p:cNvSpPr txBox="1"/>
          <p:nvPr/>
        </p:nvSpPr>
        <p:spPr>
          <a:xfrm>
            <a:off x="1993335" y="1794737"/>
            <a:ext cx="711200" cy="430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pt-BR" sz="1100" dirty="0"/>
          </a:p>
          <a:p>
            <a:pPr algn="ctr"/>
            <a:endParaRPr lang="pt-BR" sz="1100" dirty="0"/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8F17B55B-2CA4-1931-F5AE-4DBBE5A5327B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2708511" y="2375893"/>
            <a:ext cx="1407696" cy="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BDCB629A-ABFB-31E8-A124-F738C3B168E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993335" y="2010180"/>
            <a:ext cx="440516" cy="3273019"/>
          </a:xfrm>
          <a:prstGeom prst="bentConnector3">
            <a:avLst>
              <a:gd name="adj1" fmla="val -1850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C0860BAC-5416-B408-8027-F41B421E1FE0}"/>
              </a:ext>
            </a:extLst>
          </p:cNvPr>
          <p:cNvCxnSpPr>
            <a:cxnSpLocks/>
            <a:stCxn id="93" idx="3"/>
            <a:endCxn id="86" idx="1"/>
          </p:cNvCxnSpPr>
          <p:nvPr/>
        </p:nvCxnSpPr>
        <p:spPr>
          <a:xfrm>
            <a:off x="4827407" y="2375893"/>
            <a:ext cx="1113042" cy="1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1F15DDF8-DBAB-0908-3236-B567F97F3138}"/>
              </a:ext>
            </a:extLst>
          </p:cNvPr>
          <p:cNvCxnSpPr>
            <a:stCxn id="86" idx="3"/>
            <a:endCxn id="80" idx="1"/>
          </p:cNvCxnSpPr>
          <p:nvPr/>
        </p:nvCxnSpPr>
        <p:spPr>
          <a:xfrm>
            <a:off x="6651649" y="2389699"/>
            <a:ext cx="1050917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id="{65CAF515-207E-D810-84BD-FAEC8463F10D}"/>
              </a:ext>
            </a:extLst>
          </p:cNvPr>
          <p:cNvCxnSpPr>
            <a:cxnSpLocks/>
            <a:stCxn id="31" idx="3"/>
            <a:endCxn id="126" idx="3"/>
          </p:cNvCxnSpPr>
          <p:nvPr/>
        </p:nvCxnSpPr>
        <p:spPr>
          <a:xfrm flipH="1">
            <a:off x="9352561" y="2019907"/>
            <a:ext cx="825500" cy="2787410"/>
          </a:xfrm>
          <a:prstGeom prst="bentConnector3">
            <a:avLst>
              <a:gd name="adj1" fmla="val -82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843FA6C6-B858-CD50-444C-67434A16AE15}"/>
              </a:ext>
            </a:extLst>
          </p:cNvPr>
          <p:cNvSpPr txBox="1"/>
          <p:nvPr/>
        </p:nvSpPr>
        <p:spPr>
          <a:xfrm>
            <a:off x="8409790" y="4622651"/>
            <a:ext cx="9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Último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2A221700-C843-3CA7-A834-4FD26B64D26B}"/>
              </a:ext>
            </a:extLst>
          </p:cNvPr>
          <p:cNvSpPr/>
          <p:nvPr/>
        </p:nvSpPr>
        <p:spPr>
          <a:xfrm>
            <a:off x="1711234" y="1487606"/>
            <a:ext cx="8871045" cy="125559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07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17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KAICON BATISTA HILARIO</dc:creator>
  <cp:lastModifiedBy>GABRIEL KAICON BATISTA HILARIO</cp:lastModifiedBy>
  <cp:revision>2</cp:revision>
  <dcterms:created xsi:type="dcterms:W3CDTF">2022-09-25T22:27:16Z</dcterms:created>
  <dcterms:modified xsi:type="dcterms:W3CDTF">2022-09-25T23:43:41Z</dcterms:modified>
</cp:coreProperties>
</file>