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7" autoAdjust="0"/>
    <p:restoredTop sz="94660"/>
  </p:normalViewPr>
  <p:slideViewPr>
    <p:cSldViewPr snapToGrid="0">
      <p:cViewPr>
        <p:scale>
          <a:sx n="50" d="100"/>
          <a:sy n="50" d="100"/>
        </p:scale>
        <p:origin x="15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9D80-FABD-0E0B-B739-B8E56A13B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A23764-E687-5D25-3186-2F8207487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C1ACF-66AE-30FC-6D6E-9E319B8A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12167-8F3D-ECE2-9FA4-F346BCD0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A3226-270B-A720-00AE-860B179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8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C6181-671A-5079-55F6-B22289AF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236248-AE3C-7B30-51AF-B29934B7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09C82-AFE4-8EA2-AADF-11304386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AF6816-C153-463D-CA76-DCD359CA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DEE06-4691-EF8B-C1FF-91C2DDE5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1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61FBD5-67E2-BDBF-D151-2038F06D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C56F8A-C190-268C-25E6-AD158CA5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2B286-88F6-DAE1-DAB9-C3B3E7B3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228D7-7A84-DC3F-DCC5-D53318CD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A8CE74-B71F-3661-B56A-9C3A5906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6A8C5-6A59-EF4D-BD83-24ABDF47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C1488-2218-AD14-A34A-25DC5019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6605A5-3D82-8036-5DCA-56330E66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2BBF7-0328-5565-4C5B-1BBC3BC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A6C11-3BB5-E2AC-BD64-273B7C8F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2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55FA0-F00E-2138-93CC-D9D9EC3E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FE79B-8674-59BC-4C2B-A99E5255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DE37E-0EEC-6465-F70E-53DAC892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144F1A-D9D7-8293-BF56-864E600B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870F2-6E54-387A-671E-90A04426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DE84D-DE8D-DECE-A064-3C286B6F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28DFE-C33B-404F-4342-8D0A522DF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3B7D10-F5DF-DE20-400A-C2EAE21E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874B89-63FB-E806-490C-2A482C58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C6D915-C3DB-0835-C117-FABB9473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E63DA2-AE26-8E8E-F71B-58EED342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9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24625-42C8-D742-0923-BE627C55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39DA11-70DD-BB29-1A73-F3D26F42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9235E1-076D-E3F8-C4AD-0ED382F5A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750CA6-C826-AD73-0F8A-2417F1A2E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F7F26C-0FC2-E902-FE67-EC1F1C09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EF795C-7F99-D97C-9118-C878E439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7CB1D3-F670-FECB-4E96-2098FE40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BF3CF2-5CF3-E703-C981-FC6413E8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4B750-EDD0-4798-B530-BFE258D7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65273A-9BAD-A7E7-3F63-C5E042E2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E61BAB-5A90-DB07-76DE-E372CDB5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183C0C-2EBD-A0F7-067C-E7A3FEF8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3621AA-6F44-9A8A-1BAC-6510457C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E9FD62-F0C5-9113-0DEF-07DC5A25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BE764-AD32-4B10-2E21-2D0DFDE0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5E1A-B2D7-AD0C-8481-3CBAA9F4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B7A50-DB5F-5D74-0EE5-2B0448CC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2BAEBD-7CF9-63F8-4EF9-63250F13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A0AEB5-FA10-FB44-70F8-A6CFA76D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33D23-81E1-DEBA-E487-9143C9D8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8FE4A-F01A-2844-4E55-3CB3AACD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77C6-A1A7-67FA-92CA-AAB9484B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A05832-F5D8-337E-1A15-17630011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34ECB-A2BA-3ACD-3FF5-E63A9667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5C349D-E286-3B0A-AD59-A78B1490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68B7A2-73C5-2AC3-9DE5-7D550CC2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447FF9-ED4C-2BFF-8727-9BCFEB0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953167-0ED8-9536-E0FD-4202E36C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8CE5B6-42DD-0D77-3465-AE90F9C3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CD068-1B71-D38D-FC56-AF30D75E2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9C6F-2E26-4A0D-939E-98F8FFF6F1FA}" type="datetimeFigureOut">
              <a:rPr lang="pt-BR" smtClean="0"/>
              <a:t>22/04/2023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EB096-916C-1FE9-FF5D-97FE5BB01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4F3EB-8BC1-9010-C44F-E7154A6EE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D735-620A-423B-B0E4-CA6E0B80BF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57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522993"/>
            <a:ext cx="3223346" cy="370646"/>
            <a:chOff x="2743200" y="1051631"/>
            <a:chExt cx="3223346" cy="37064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190E13-C795-CC99-1273-4FC354D03F05}"/>
              </a:ext>
            </a:extLst>
          </p:cNvPr>
          <p:cNvSpPr txBox="1"/>
          <p:nvPr/>
        </p:nvSpPr>
        <p:spPr>
          <a:xfrm>
            <a:off x="129669" y="152347"/>
            <a:ext cx="16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Pivô a Esquerda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E6994E6-43F2-0982-B60D-32001D48C545}"/>
              </a:ext>
            </a:extLst>
          </p:cNvPr>
          <p:cNvGrpSpPr/>
          <p:nvPr/>
        </p:nvGrpSpPr>
        <p:grpSpPr>
          <a:xfrm>
            <a:off x="129669" y="1142118"/>
            <a:ext cx="3223346" cy="370646"/>
            <a:chOff x="2743200" y="1051631"/>
            <a:chExt cx="3223346" cy="370646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A02A926-A479-8E35-9924-C0760E21A310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9F731A8-C657-6F92-AFCB-08C16BB1FC4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465663D-5A75-E308-8A8E-4CF49D9239BB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294B3F1-9356-C5C7-1BBB-572A817CF522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1940FCA-F21E-9AD4-4877-00693A00A5B1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32292DE-088D-3448-3A10-151E7777E9F1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B690385-2012-9BF1-6DF0-8C572A6E5485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F0A7DDA-D01E-E6BF-F554-AF9981F40A0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F4F7B6F-EF5D-DD2A-55B6-42E442AF249C}"/>
              </a:ext>
            </a:extLst>
          </p:cNvPr>
          <p:cNvSpPr txBox="1"/>
          <p:nvPr/>
        </p:nvSpPr>
        <p:spPr>
          <a:xfrm>
            <a:off x="3590924" y="1142118"/>
            <a:ext cx="390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&gt; 1? Sim, troca as posições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E5F045-2CBC-A206-B541-A578B7A491D1}"/>
              </a:ext>
            </a:extLst>
          </p:cNvPr>
          <p:cNvGrpSpPr/>
          <p:nvPr/>
        </p:nvGrpSpPr>
        <p:grpSpPr>
          <a:xfrm>
            <a:off x="129669" y="1737854"/>
            <a:ext cx="3223346" cy="370646"/>
            <a:chOff x="2743200" y="1051631"/>
            <a:chExt cx="3223346" cy="370646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EBEC4E9-8D7A-CC94-A1CF-7D800A897F46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3C40869-564D-D20A-3EEA-22190DE5A1ED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7FA85CF-F8E2-AF46-8989-75905F2709DE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F64246-44C0-3BDC-B684-025D472A2BC9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DD46787-8A60-43D5-9E8E-6211ECAFC806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1619191-9809-67CD-6712-6DF22C8125E5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60C137C-404E-9EF2-E6D7-569B14166672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C914B38-4875-28AD-135E-E07447C6DD49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2F696A-3FD9-7A27-40FB-BB4563BCAEA1}"/>
              </a:ext>
            </a:extLst>
          </p:cNvPr>
          <p:cNvSpPr txBox="1"/>
          <p:nvPr/>
        </p:nvSpPr>
        <p:spPr>
          <a:xfrm>
            <a:off x="3590925" y="1737854"/>
            <a:ext cx="506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Fomos para o fim, então a comparação muda, pois comparamos com os da esquerda, já que não temos na direita, 3 &gt; 0? Sim, então não troca as posições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68029AD-4084-8CCA-09C1-451630888052}"/>
              </a:ext>
            </a:extLst>
          </p:cNvPr>
          <p:cNvGrpSpPr/>
          <p:nvPr/>
        </p:nvGrpSpPr>
        <p:grpSpPr>
          <a:xfrm>
            <a:off x="184991" y="2360095"/>
            <a:ext cx="3223346" cy="370646"/>
            <a:chOff x="2743200" y="1051631"/>
            <a:chExt cx="3223346" cy="370646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1B1614C-4F40-1B83-FB91-7C025D594CEC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7C216C2-5660-7E51-05E7-F15D81ACF0F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E631C26-2B36-D6DE-1CA0-59C73B1AA0CF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CF253E0-A9AA-181C-3F94-3AB0F755AEB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3AE6FC2-263A-4CC5-AA3E-65D87899125F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DD91A68-D1CB-4FCA-BEB0-D0C2DB84CD0B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CE8C92A-51AF-7D11-E1D9-2F0811219F5F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CC7C314-C514-ECFA-D565-1364A258319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097212-20BE-E3E9-6A62-CC534CAC5EFA}"/>
              </a:ext>
            </a:extLst>
          </p:cNvPr>
          <p:cNvSpPr txBox="1"/>
          <p:nvPr/>
        </p:nvSpPr>
        <p:spPr>
          <a:xfrm>
            <a:off x="3590924" y="2360095"/>
            <a:ext cx="2066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&gt; 7? Não, troca as posições.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8B2A0DF-242A-BA9B-5B9C-CB2587219D3E}"/>
              </a:ext>
            </a:extLst>
          </p:cNvPr>
          <p:cNvGrpSpPr/>
          <p:nvPr/>
        </p:nvGrpSpPr>
        <p:grpSpPr>
          <a:xfrm>
            <a:off x="184991" y="2956795"/>
            <a:ext cx="3223346" cy="370646"/>
            <a:chOff x="2743200" y="1051631"/>
            <a:chExt cx="3223346" cy="370646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397A2B2-4518-951A-3473-2320D668A60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DE5815F-B4D9-1644-A6B6-52858F726201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F38603D-1E2D-C552-455A-DB1CE12B383F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3AEC631-5692-442F-7BB4-39BD7DE46D67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74AA7DB-BB18-F604-A638-3079AECD6BC6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7ADA3FA-A77A-6820-5D7A-696FE673D266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DA7D781C-63C9-35AF-DCB6-CCCEAC24B5DF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3CB0824-B736-A51A-F423-A7229472D93C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C8B71D8-5D88-91E4-9143-5DF7ED61EEB3}"/>
              </a:ext>
            </a:extLst>
          </p:cNvPr>
          <p:cNvSpPr txBox="1"/>
          <p:nvPr/>
        </p:nvSpPr>
        <p:spPr>
          <a:xfrm>
            <a:off x="3590924" y="2811240"/>
            <a:ext cx="559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Voltamos para o centro, então os valores a esquerda, são menores, não iremos compara-los. Voltaremos a comparar do fim, porém vamos pegar a penúltima posição, pois já comparamos com a ultima anteriormente. 3 &gt; 2? Sim, troca as posições.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A30F5C6-CC75-ED51-3A0D-213ECCA4184E}"/>
              </a:ext>
            </a:extLst>
          </p:cNvPr>
          <p:cNvGrpSpPr/>
          <p:nvPr/>
        </p:nvGrpSpPr>
        <p:grpSpPr>
          <a:xfrm>
            <a:off x="184991" y="3496294"/>
            <a:ext cx="3223346" cy="370646"/>
            <a:chOff x="2743200" y="1051631"/>
            <a:chExt cx="3223346" cy="370646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FD890E0-7293-5C46-E4AC-EDA04E959E1C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85852F0-8E60-F215-2FD0-45E8B1CC64D3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A89921B-160E-67C7-43B6-6EFFA3563FAA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7F6D1C5-E544-3E75-B185-CF0C7E620B46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2272F93A-2C47-038D-8679-4DF0FBE7FDBA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B0D079F-3A43-AD8A-2061-AF6AFB0CF1D3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B983A86F-0400-CB4B-69C6-76B20D15984E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B620CA2D-7524-D7F4-729F-1F23C2BABED9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FD61A5E-0F1F-456B-6DDA-9F726BC3FFE7}"/>
              </a:ext>
            </a:extLst>
          </p:cNvPr>
          <p:cNvSpPr txBox="1"/>
          <p:nvPr/>
        </p:nvSpPr>
        <p:spPr>
          <a:xfrm>
            <a:off x="3590924" y="3552189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Fomos para o Fim, a comparação mudou, comparamos com o próximo valor, que é o 4. 3 &gt; 4? Não, então iremos trocar.</a:t>
            </a:r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50E9BF5A-758F-A187-42B8-05481C61CFC4}"/>
              </a:ext>
            </a:extLst>
          </p:cNvPr>
          <p:cNvGrpSpPr/>
          <p:nvPr/>
        </p:nvGrpSpPr>
        <p:grpSpPr>
          <a:xfrm>
            <a:off x="184991" y="4123932"/>
            <a:ext cx="3223346" cy="370646"/>
            <a:chOff x="2743200" y="1051631"/>
            <a:chExt cx="3223346" cy="370646"/>
          </a:xfrm>
        </p:grpSpPr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51C92484-FB5F-912A-66F1-26CB78E09EA8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877E291-31A1-E015-C4AC-92285A8DF641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6337F50-8AC0-2D2A-3E5C-3C1B23378C95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C0F124A-501F-66BB-59CC-070581448EAE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0BD79619-20E5-4F89-3AF4-E2E978E2C7B4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D66FB87-D0E2-C467-5ABF-C24269429C0E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8648FEF0-2F42-A879-C3A0-C585C1588998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04478DA-6341-9821-3CE4-1D707625CC6E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7AF89E2-F8DB-6B54-9C14-F02A4376DCFC}"/>
              </a:ext>
            </a:extLst>
          </p:cNvPr>
          <p:cNvSpPr txBox="1"/>
          <p:nvPr/>
        </p:nvSpPr>
        <p:spPr>
          <a:xfrm>
            <a:off x="3590924" y="4123932"/>
            <a:ext cx="559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&gt; 5? Não, manteremos a posição. 3 &gt; 6? Não, manteremos a posição.  E concluímos que o 3 está em sua posição final, onde todos os valores menores que ele estão a sua esquerda, e os maiores estão na sua direita.</a:t>
            </a:r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EE6112A-EFD6-2F2F-C27B-3D7032F280F9}"/>
              </a:ext>
            </a:extLst>
          </p:cNvPr>
          <p:cNvGrpSpPr/>
          <p:nvPr/>
        </p:nvGrpSpPr>
        <p:grpSpPr>
          <a:xfrm>
            <a:off x="184991" y="4880341"/>
            <a:ext cx="3223346" cy="370646"/>
            <a:chOff x="2743200" y="1051631"/>
            <a:chExt cx="3223346" cy="370646"/>
          </a:xfrm>
        </p:grpSpPr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2D675AE0-3A4C-FE92-DE7B-BDB8A0186AD5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45D457B3-13C3-CE92-93A0-2616DB9A055E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2F76AD59-8D7C-067A-7251-F0F09BF6D9FB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F4A1C079-131E-8371-67FD-BF5A3696529F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3C36C4D3-8763-428A-92E7-D430A4369515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43CB8C4D-93F1-5816-9949-61F71C907602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8C64A70-D2AB-4988-3897-2318F4E9CCF8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C87E2D7-E853-706E-02BC-D4C33D0E26FC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A11E4CD-3453-1442-E00E-3BE8F0750B67}"/>
              </a:ext>
            </a:extLst>
          </p:cNvPr>
          <p:cNvSpPr txBox="1"/>
          <p:nvPr/>
        </p:nvSpPr>
        <p:spPr>
          <a:xfrm>
            <a:off x="3590924" y="4880341"/>
            <a:ext cx="5594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Agora temos “dois </a:t>
            </a:r>
            <a:r>
              <a:rPr lang="pt-BR" sz="1200" dirty="0" err="1"/>
              <a:t>arrays</a:t>
            </a:r>
            <a:r>
              <a:rPr lang="pt-BR" sz="1200" dirty="0"/>
              <a:t>”, e um novo pivô será escolhido. No início de cada um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F81AD08F-151B-70DA-9C3B-01573060B14D}"/>
              </a:ext>
            </a:extLst>
          </p:cNvPr>
          <p:cNvGrpSpPr/>
          <p:nvPr/>
        </p:nvGrpSpPr>
        <p:grpSpPr>
          <a:xfrm>
            <a:off x="184991" y="5529245"/>
            <a:ext cx="3223346" cy="370646"/>
            <a:chOff x="2743200" y="1051631"/>
            <a:chExt cx="3223346" cy="370646"/>
          </a:xfrm>
        </p:grpSpPr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221AE463-A0A5-AAF3-42D9-96E7BA21F8B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153CDE6A-A123-6B19-3434-5EEE1314A0FA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CC8F04EF-CC7A-B21B-4CDE-FB40DC42984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5C8D1D7-352B-443A-AA43-79447A510419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12FCA45D-8A3F-A127-39D2-5AAB6A4CED75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0B589275-A504-C459-6B2D-24963A0D6C95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DDBA7754-E790-EE54-3C00-D293B2E52BF5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D072672C-1334-7234-7D8F-F190E735D5C4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98FC3B2-96DB-D933-01A8-CA5E250A694C}"/>
              </a:ext>
            </a:extLst>
          </p:cNvPr>
          <p:cNvSpPr txBox="1"/>
          <p:nvPr/>
        </p:nvSpPr>
        <p:spPr>
          <a:xfrm>
            <a:off x="3591796" y="5529245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Iremos mexer apenas em um dos lados primeiro. O 1 &gt; 2? Não, mantemos as posições. 1 &gt; 0? Sim, trocamos as posições.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95604AB-699A-B61A-4B3C-D9B71C463456}"/>
              </a:ext>
            </a:extLst>
          </p:cNvPr>
          <p:cNvGrpSpPr/>
          <p:nvPr/>
        </p:nvGrpSpPr>
        <p:grpSpPr>
          <a:xfrm>
            <a:off x="184991" y="6176835"/>
            <a:ext cx="3223346" cy="370646"/>
            <a:chOff x="2743200" y="1051631"/>
            <a:chExt cx="3223346" cy="370646"/>
          </a:xfrm>
        </p:grpSpPr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FF9D575C-DED7-1139-3994-57DC1F402D2D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DE5795E-CB49-9832-4CB3-F89F7D9582FE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D5302C3E-AE23-4ED6-821F-2C45CFE44706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F48626FB-787E-4AB6-A710-0312A5597E6D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CC481CB1-0784-C2DE-A7A4-3CA25DDCDE4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0790F6CB-4A2E-6B54-90C1-C0161FEADF9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0487D98E-757F-A74E-413D-64317FBF48C7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F6EB8C70-EBC2-1078-8ACE-6822D4C95C66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EEE6D60-CDFB-A6BB-287D-6B3A0678EE7F}"/>
              </a:ext>
            </a:extLst>
          </p:cNvPr>
          <p:cNvSpPr txBox="1"/>
          <p:nvPr/>
        </p:nvSpPr>
        <p:spPr>
          <a:xfrm>
            <a:off x="3590924" y="6085528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1 está em sua posição final. Dando origem a “dois novos </a:t>
            </a:r>
            <a:r>
              <a:rPr lang="pt-BR" sz="1200" dirty="0" err="1"/>
              <a:t>arrays</a:t>
            </a:r>
            <a:r>
              <a:rPr lang="pt-BR" sz="1200" dirty="0"/>
              <a:t>”, com apenas uma posição, o </a:t>
            </a:r>
            <a:r>
              <a:rPr lang="pt-BR" sz="1200" dirty="0" err="1"/>
              <a:t>array</a:t>
            </a:r>
            <a:r>
              <a:rPr lang="pt-BR" sz="1200" dirty="0"/>
              <a:t> a</a:t>
            </a:r>
            <a:r>
              <a:rPr lang="pt-BR" sz="1200" baseline="-25000" dirty="0"/>
              <a:t>1</a:t>
            </a:r>
            <a:r>
              <a:rPr lang="pt-BR" sz="1200" dirty="0"/>
              <a:t>[1] = {0} e o a</a:t>
            </a:r>
            <a:r>
              <a:rPr lang="pt-BR" sz="1200" baseline="-25000" dirty="0"/>
              <a:t>2</a:t>
            </a:r>
            <a:r>
              <a:rPr lang="pt-BR" sz="1200" dirty="0"/>
              <a:t>[1] = {2}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F494937F-AA7F-D419-C03E-958054C31EAB}"/>
              </a:ext>
            </a:extLst>
          </p:cNvPr>
          <p:cNvCxnSpPr/>
          <p:nvPr/>
        </p:nvCxnSpPr>
        <p:spPr>
          <a:xfrm>
            <a:off x="1795149" y="4770263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0550AD10-22CB-5C0B-596C-3FD7DFD0D9F5}"/>
              </a:ext>
            </a:extLst>
          </p:cNvPr>
          <p:cNvCxnSpPr/>
          <p:nvPr/>
        </p:nvCxnSpPr>
        <p:spPr>
          <a:xfrm>
            <a:off x="1793001" y="5463581"/>
            <a:ext cx="0" cy="54431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648EF317-E931-4ABE-E983-FF707C79DDB7}"/>
              </a:ext>
            </a:extLst>
          </p:cNvPr>
          <p:cNvCxnSpPr/>
          <p:nvPr/>
        </p:nvCxnSpPr>
        <p:spPr>
          <a:xfrm>
            <a:off x="1793001" y="6085528"/>
            <a:ext cx="0" cy="55577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06BD1D2-7D71-31C4-B8DB-90D511B26047}"/>
              </a:ext>
            </a:extLst>
          </p:cNvPr>
          <p:cNvGrpSpPr/>
          <p:nvPr/>
        </p:nvGrpSpPr>
        <p:grpSpPr>
          <a:xfrm>
            <a:off x="172112" y="484373"/>
            <a:ext cx="3223346" cy="370646"/>
            <a:chOff x="2743200" y="1051631"/>
            <a:chExt cx="3223346" cy="37064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FE028B8-7D19-87B2-7EA1-F85BB7E1C0FA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BFD0459-3228-1B32-4A8C-2FB1266DA0C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BFEBDD1-18C1-B4B8-F6F7-3173E42A8597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DA6C8D2-66A4-895E-6B89-DFECD6AC0DB4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C24671D-9855-ADF6-F5EE-E13F8F316DC7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2784178-3EA5-A721-4A2C-A9AE65683319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6803640-C040-0D84-4EE9-4A6018F2BE25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62A80EF-F909-7652-CBA1-5E4173CDB137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706077-F132-307E-C128-BC15403B105A}"/>
              </a:ext>
            </a:extLst>
          </p:cNvPr>
          <p:cNvSpPr txBox="1"/>
          <p:nvPr/>
        </p:nvSpPr>
        <p:spPr>
          <a:xfrm>
            <a:off x="3578045" y="393066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0, não tem com quem comparar, logo está em sua final. E o mesmo para o 2, logo ambos estão ordenados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97A21BD-9692-7717-CBE9-0E32FD4B4F69}"/>
              </a:ext>
            </a:extLst>
          </p:cNvPr>
          <p:cNvGrpSpPr/>
          <p:nvPr/>
        </p:nvGrpSpPr>
        <p:grpSpPr>
          <a:xfrm>
            <a:off x="172112" y="1139049"/>
            <a:ext cx="3223346" cy="370646"/>
            <a:chOff x="2743200" y="1051631"/>
            <a:chExt cx="3223346" cy="370646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7388A6F-CA2C-F9BF-105F-23502F5465B0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5CA2C00-9192-D0A5-03D9-7470D271029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71409E1-2E7F-A57B-6C71-B8B75A91B5EA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1F66684-EEA5-FCBA-2DC9-600F477FB0E7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C41649-0E6F-3857-F841-3B68B419B2C4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E49AD70-BD39-20F5-09A4-5F09786A5E7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A3AF2AC-3B4A-4829-042C-297BFA40C601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B7895EB-846E-8909-3974-03BD1AA4F285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C3D17C-F147-E102-ADD0-9F15C0F77555}"/>
              </a:ext>
            </a:extLst>
          </p:cNvPr>
          <p:cNvSpPr txBox="1"/>
          <p:nvPr/>
        </p:nvSpPr>
        <p:spPr>
          <a:xfrm>
            <a:off x="3603803" y="1046716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Unimos as soluções, e agora vamos para o </a:t>
            </a:r>
            <a:r>
              <a:rPr lang="pt-BR" sz="1200" dirty="0" err="1"/>
              <a:t>array</a:t>
            </a:r>
            <a:r>
              <a:rPr lang="pt-BR" sz="1200" dirty="0"/>
              <a:t> que se originou do 3 como pivô. 6 &gt; 7? Não, mantemos as posições. 6 &gt; 4? Sim, trocamos as posições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AE6B176-79FA-30E4-F289-CC230707183E}"/>
              </a:ext>
            </a:extLst>
          </p:cNvPr>
          <p:cNvCxnSpPr/>
          <p:nvPr/>
        </p:nvCxnSpPr>
        <p:spPr>
          <a:xfrm>
            <a:off x="589610" y="393066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5A07032-2BB9-819C-48E2-9F44F2B5404B}"/>
              </a:ext>
            </a:extLst>
          </p:cNvPr>
          <p:cNvCxnSpPr/>
          <p:nvPr/>
        </p:nvCxnSpPr>
        <p:spPr>
          <a:xfrm>
            <a:off x="981544" y="393066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B85F77C-25A9-54D3-C766-D1451BC7DE99}"/>
              </a:ext>
            </a:extLst>
          </p:cNvPr>
          <p:cNvCxnSpPr/>
          <p:nvPr/>
        </p:nvCxnSpPr>
        <p:spPr>
          <a:xfrm>
            <a:off x="1380488" y="393066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CB0C43D-71B2-696E-A467-230D54D42EC4}"/>
              </a:ext>
            </a:extLst>
          </p:cNvPr>
          <p:cNvCxnSpPr>
            <a:cxnSpLocks/>
          </p:cNvCxnSpPr>
          <p:nvPr/>
        </p:nvCxnSpPr>
        <p:spPr>
          <a:xfrm>
            <a:off x="1782270" y="231820"/>
            <a:ext cx="0" cy="8148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68565BA-8EA6-BA39-BB63-905F946F7EF9}"/>
              </a:ext>
            </a:extLst>
          </p:cNvPr>
          <p:cNvGrpSpPr/>
          <p:nvPr/>
        </p:nvGrpSpPr>
        <p:grpSpPr>
          <a:xfrm>
            <a:off x="172112" y="1792699"/>
            <a:ext cx="3223346" cy="370646"/>
            <a:chOff x="2743200" y="1051631"/>
            <a:chExt cx="3223346" cy="370646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797277D-16C5-CCD4-AD94-BBA0853E43E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FB8EB68-A821-93D6-A509-D3E8A4FE352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2AE2A77-115A-EA24-6572-40BD9AAF4B93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CEB01F3-F162-DCE7-C519-2D5A4D7D3BAE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EB99C77-9442-1DCE-D650-604CA8919C7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F693983-84F2-7896-8232-C243BC01EEBE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22201FB-45E0-DA71-4321-FFFA83CF7EB1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A5CB5F0-F43E-A69A-4A70-B45BC686607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3" y="1700366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6 &gt; 5? Sim, mantemos as posições. E o 6 está em sua posição final. Dando origem a dois novos </a:t>
            </a:r>
            <a:r>
              <a:rPr lang="pt-BR" sz="1200"/>
              <a:t>arrays</a:t>
            </a:r>
            <a:endParaRPr lang="pt-BR" sz="1200" dirty="0"/>
          </a:p>
        </p:txBody>
      </p:sp>
      <p:grpSp>
        <p:nvGrpSpPr>
          <p:cNvPr id="40" name="Agrupar 29">
            <a:extLst>
              <a:ext uri="{FF2B5EF4-FFF2-40B4-BE49-F238E27FC236}">
                <a16:creationId xmlns:a16="http://schemas.microsoft.com/office/drawing/2014/main" id="{868565BA-8EA6-BA39-BB63-905F946F7EF9}"/>
              </a:ext>
            </a:extLst>
          </p:cNvPr>
          <p:cNvGrpSpPr/>
          <p:nvPr/>
        </p:nvGrpSpPr>
        <p:grpSpPr>
          <a:xfrm>
            <a:off x="242869" y="2524763"/>
            <a:ext cx="3223346" cy="370646"/>
            <a:chOff x="2743200" y="1051631"/>
            <a:chExt cx="3223346" cy="370646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2797277D-16C5-CCD4-AD94-BBA0853E43E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FB8EB68-A821-93D6-A509-D3E8A4FE352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2AE2A77-115A-EA24-6572-40BD9AAF4B93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CEB01F3-F162-DCE7-C519-2D5A4D7D3BAE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EB99C77-9442-1DCE-D650-604CA8919C7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F693983-84F2-7896-8232-C243BC01EEBE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22201FB-45E0-DA71-4321-FFFA83CF7EB1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A5CB5F0-F43E-A69A-4A70-B45BC686607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74560" y="2432430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6 &gt; 5? Sim, mantemos as posições. E o 6 está em sua posição final. Dando origem a dois novos </a:t>
            </a:r>
            <a:r>
              <a:rPr lang="pt-BR" sz="1200"/>
              <a:t>arrays</a:t>
            </a:r>
            <a:endParaRPr lang="pt-BR" sz="1200" dirty="0"/>
          </a:p>
        </p:txBody>
      </p:sp>
      <p:grpSp>
        <p:nvGrpSpPr>
          <p:cNvPr id="63" name="Agrupar 29">
            <a:extLst>
              <a:ext uri="{FF2B5EF4-FFF2-40B4-BE49-F238E27FC236}">
                <a16:creationId xmlns:a16="http://schemas.microsoft.com/office/drawing/2014/main" id="{868565BA-8EA6-BA39-BB63-905F946F7EF9}"/>
              </a:ext>
            </a:extLst>
          </p:cNvPr>
          <p:cNvGrpSpPr/>
          <p:nvPr/>
        </p:nvGrpSpPr>
        <p:grpSpPr>
          <a:xfrm>
            <a:off x="244384" y="3199677"/>
            <a:ext cx="3223346" cy="370646"/>
            <a:chOff x="2743200" y="1051631"/>
            <a:chExt cx="3223346" cy="37064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2797277D-16C5-CCD4-AD94-BBA0853E43E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FB8EB68-A821-93D6-A509-D3E8A4FE352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2AE2A77-115A-EA24-6572-40BD9AAF4B93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CEB01F3-F162-DCE7-C519-2D5A4D7D3BAE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3EB99C77-9442-1DCE-D650-604CA8919C7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8F693983-84F2-7896-8232-C243BC01EEBE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922201FB-45E0-DA71-4321-FFFA83CF7EB1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2A5CB5F0-F43E-A69A-4A70-B45BC686607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CB0C43D-71B2-696E-A467-230D54D42EC4}"/>
              </a:ext>
            </a:extLst>
          </p:cNvPr>
          <p:cNvCxnSpPr>
            <a:cxnSpLocks/>
          </p:cNvCxnSpPr>
          <p:nvPr/>
        </p:nvCxnSpPr>
        <p:spPr>
          <a:xfrm>
            <a:off x="1853027" y="2976895"/>
            <a:ext cx="0" cy="8148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B85F77C-25A9-54D3-C766-D1451BC7DE99}"/>
              </a:ext>
            </a:extLst>
          </p:cNvPr>
          <p:cNvCxnSpPr/>
          <p:nvPr/>
        </p:nvCxnSpPr>
        <p:spPr>
          <a:xfrm>
            <a:off x="3061403" y="3077790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1B85F77C-25A9-54D3-C766-D1451BC7DE99}"/>
              </a:ext>
            </a:extLst>
          </p:cNvPr>
          <p:cNvCxnSpPr/>
          <p:nvPr/>
        </p:nvCxnSpPr>
        <p:spPr>
          <a:xfrm>
            <a:off x="2659621" y="3120219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Agrupar 29">
            <a:extLst>
              <a:ext uri="{FF2B5EF4-FFF2-40B4-BE49-F238E27FC236}">
                <a16:creationId xmlns:a16="http://schemas.microsoft.com/office/drawing/2014/main" id="{868565BA-8EA6-BA39-BB63-905F946F7EF9}"/>
              </a:ext>
            </a:extLst>
          </p:cNvPr>
          <p:cNvGrpSpPr/>
          <p:nvPr/>
        </p:nvGrpSpPr>
        <p:grpSpPr>
          <a:xfrm>
            <a:off x="245899" y="3913780"/>
            <a:ext cx="3223346" cy="370646"/>
            <a:chOff x="2743200" y="1051631"/>
            <a:chExt cx="3223346" cy="370646"/>
          </a:xfrm>
        </p:grpSpPr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2797277D-16C5-CCD4-AD94-BBA0853E43E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FB8EB68-A821-93D6-A509-D3E8A4FE352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92AE2A77-115A-EA24-6572-40BD9AAF4B93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CEB01F3-F162-DCE7-C519-2D5A4D7D3BAE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3EB99C77-9442-1DCE-D650-604CA8919C7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8F693983-84F2-7896-8232-C243BC01EEBE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22201FB-45E0-DA71-4321-FFFA83CF7EB1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2A5CB5F0-F43E-A69A-4A70-B45BC686607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B85F77C-25A9-54D3-C766-D1451BC7DE99}"/>
              </a:ext>
            </a:extLst>
          </p:cNvPr>
          <p:cNvCxnSpPr/>
          <p:nvPr/>
        </p:nvCxnSpPr>
        <p:spPr>
          <a:xfrm>
            <a:off x="3062918" y="3791893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1B85F77C-25A9-54D3-C766-D1451BC7DE99}"/>
              </a:ext>
            </a:extLst>
          </p:cNvPr>
          <p:cNvCxnSpPr/>
          <p:nvPr/>
        </p:nvCxnSpPr>
        <p:spPr>
          <a:xfrm>
            <a:off x="2661136" y="3834322"/>
            <a:ext cx="0" cy="61310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745317" y="3192729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&gt; 5? Não, então mantemos as posições. E o 4 está em sua posição final. Dando origem a um novo </a:t>
            </a:r>
            <a:r>
              <a:rPr lang="pt-BR" sz="1200" dirty="0" err="1"/>
              <a:t>arrays</a:t>
            </a:r>
            <a:endParaRPr lang="pt-BR" sz="12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807909" y="3867613"/>
            <a:ext cx="559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Os </a:t>
            </a:r>
            <a:r>
              <a:rPr lang="pt-BR" sz="1200" dirty="0" err="1"/>
              <a:t>arrays</a:t>
            </a:r>
            <a:r>
              <a:rPr lang="pt-BR" sz="1200" dirty="0"/>
              <a:t> que sobraram tem tamanho 1, e só possuem a posição a</a:t>
            </a:r>
            <a:r>
              <a:rPr lang="pt-BR" sz="1200" baseline="-25000" dirty="0"/>
              <a:t>3</a:t>
            </a:r>
            <a:r>
              <a:rPr lang="pt-BR" sz="1200" dirty="0"/>
              <a:t>[0] e a</a:t>
            </a:r>
            <a:r>
              <a:rPr lang="pt-BR" sz="1200" baseline="-25000" dirty="0"/>
              <a:t>4</a:t>
            </a:r>
            <a:r>
              <a:rPr lang="pt-BR" sz="1200" dirty="0"/>
              <a:t>[0], e não possuem outras posições para comparar, logo, estão ordenados</a:t>
            </a:r>
            <a:endParaRPr lang="pt-BR" sz="1200" baseline="-25000" dirty="0"/>
          </a:p>
        </p:txBody>
      </p:sp>
      <p:grpSp>
        <p:nvGrpSpPr>
          <p:cNvPr id="88" name="Agrupar 29">
            <a:extLst>
              <a:ext uri="{FF2B5EF4-FFF2-40B4-BE49-F238E27FC236}">
                <a16:creationId xmlns:a16="http://schemas.microsoft.com/office/drawing/2014/main" id="{868565BA-8EA6-BA39-BB63-905F946F7EF9}"/>
              </a:ext>
            </a:extLst>
          </p:cNvPr>
          <p:cNvGrpSpPr/>
          <p:nvPr/>
        </p:nvGrpSpPr>
        <p:grpSpPr>
          <a:xfrm>
            <a:off x="274238" y="4527150"/>
            <a:ext cx="3223346" cy="370646"/>
            <a:chOff x="2743200" y="1051631"/>
            <a:chExt cx="3223346" cy="370646"/>
          </a:xfrm>
          <a:solidFill>
            <a:srgbClr val="00B050"/>
          </a:solidFill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797277D-16C5-CCD4-AD94-BBA0853E43E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AFB8EB68-A821-93D6-A509-D3E8A4FE352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92AE2A77-115A-EA24-6572-40BD9AAF4B93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0CEB01F3-F162-DCE7-C519-2D5A4D7D3BAE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EB99C77-9442-1DCE-D650-604CA8919C7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8F693983-84F2-7896-8232-C243BC01EEBE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922201FB-45E0-DA71-4321-FFFA83CF7EB1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2A5CB5F0-F43E-A69A-4A70-B45BC686607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1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522993"/>
            <a:ext cx="3223346" cy="370646"/>
            <a:chOff x="2743200" y="1051631"/>
            <a:chExt cx="3223346" cy="37064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190E13-C795-CC99-1273-4FC354D03F05}"/>
              </a:ext>
            </a:extLst>
          </p:cNvPr>
          <p:cNvSpPr txBox="1"/>
          <p:nvPr/>
        </p:nvSpPr>
        <p:spPr>
          <a:xfrm>
            <a:off x="129669" y="152347"/>
            <a:ext cx="13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Pivô Central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DA4B81-F693-9202-D2C2-04DCE6813593}"/>
              </a:ext>
            </a:extLst>
          </p:cNvPr>
          <p:cNvGrpSpPr/>
          <p:nvPr/>
        </p:nvGrpSpPr>
        <p:grpSpPr>
          <a:xfrm>
            <a:off x="129669" y="1155453"/>
            <a:ext cx="3223346" cy="370646"/>
            <a:chOff x="2743200" y="1051631"/>
            <a:chExt cx="3223346" cy="37064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7D8C57D-DD76-A8CE-843A-E421DBA1E498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7B759FC-AC0C-822B-FF60-06AC09A93ED5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F04FF7C-28FE-9AA7-D84E-611297D00204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C0800B-5F05-CFFB-B4DB-C37572732DED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1BF6FC8-B7C2-AA4B-AF42-B301E4C42BA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0C2ED0D-9CEE-B7C6-F041-E0D8251ECCD3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82ADC5A-2E1F-1977-CE8C-ACB342AE09AA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3C5A50B-1D91-A48C-D142-C16E99A3B40D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AD58EF-6F01-15B1-1067-85B25D44434F}"/>
              </a:ext>
            </a:extLst>
          </p:cNvPr>
          <p:cNvSpPr txBox="1"/>
          <p:nvPr/>
        </p:nvSpPr>
        <p:spPr>
          <a:xfrm>
            <a:off x="3611244" y="521679"/>
            <a:ext cx="819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Tendo escolhido o pivô central iremos, comparar o primeiro com o último, como fizemos com o pivô à esquerda e à direita.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78B0FE-AE1F-0BCB-85C9-69C70E31AED3}"/>
              </a:ext>
            </a:extLst>
          </p:cNvPr>
          <p:cNvSpPr txBox="1"/>
          <p:nvPr/>
        </p:nvSpPr>
        <p:spPr>
          <a:xfrm>
            <a:off x="3611244" y="1155453"/>
            <a:ext cx="819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Fazemos a comparação dos dois lados. 4 e 1 são menores que 3? O 1 sim, o 4 não, então são trocados. E voltamos um índice, tanto na esquerda e avançamos um na direita, para fazermos a próxima comparação.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CDC9BD-C196-518F-B209-EC93E9BB4116}"/>
              </a:ext>
            </a:extLst>
          </p:cNvPr>
          <p:cNvGrpSpPr/>
          <p:nvPr/>
        </p:nvGrpSpPr>
        <p:grpSpPr>
          <a:xfrm>
            <a:off x="129669" y="1821912"/>
            <a:ext cx="3223346" cy="370646"/>
            <a:chOff x="2743200" y="1051631"/>
            <a:chExt cx="3223346" cy="37064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A9D50B7-1193-39D6-4485-EC6E12A9D247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4C8184-B711-BB2E-43A7-ACDF93FB410B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89C2B66-4EA5-4E12-95D0-54420B877636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CF48D93-E198-4672-416F-EEBB24D0C2B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2FE3A87-879A-4D39-0471-F0DD089BB60D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1620FE2-BA32-9921-AC10-4412CE1D7951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87BC9EF-B308-BEC3-57A0-E6A1F464B1F0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D2CE7F2-A009-933B-ECA5-7598599B4035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5EB1897-FB2B-96A0-F29B-BC2EF8484619}"/>
              </a:ext>
            </a:extLst>
          </p:cNvPr>
          <p:cNvSpPr txBox="1"/>
          <p:nvPr/>
        </p:nvSpPr>
        <p:spPr>
          <a:xfrm>
            <a:off x="3611244" y="1864230"/>
            <a:ext cx="819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 e 2 &lt; 3(Pivô)? Sim, ambos, porém um está à direita e o outro à esquerda, então avançamos um índice na direita, e mantemos o da esquerda.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455B192-DBE7-1A05-E694-C47D72903C00}"/>
              </a:ext>
            </a:extLst>
          </p:cNvPr>
          <p:cNvGrpSpPr/>
          <p:nvPr/>
        </p:nvGrpSpPr>
        <p:grpSpPr>
          <a:xfrm>
            <a:off x="129669" y="2588432"/>
            <a:ext cx="3223346" cy="370646"/>
            <a:chOff x="2743200" y="1051631"/>
            <a:chExt cx="3223346" cy="370646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81B02B1-208A-08CB-5245-E46B9EB0959D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EEC5410-9197-DD1A-7FC5-9B2B322D58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899C8E2-2BB1-C8D0-B5F7-117904B9A78D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93A8F18-B8A1-07B3-08C8-3CC2FB3918C8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FB5E784-7B61-A3E8-A6DC-08025DAC857D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C91EF3E-5ABE-3877-BE9D-3D153CA01772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B27B504-F19D-40CC-2EFA-450DD3B81A89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DCFCBDB-E26A-C10A-1A96-2D80992B1068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FC3F5EA-9081-B165-27C1-914ADFC2CEA6}"/>
              </a:ext>
            </a:extLst>
          </p:cNvPr>
          <p:cNvSpPr txBox="1"/>
          <p:nvPr/>
        </p:nvSpPr>
        <p:spPr>
          <a:xfrm>
            <a:off x="3611244" y="2630750"/>
            <a:ext cx="819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7 e 2 &lt; 3(pivô)? O 2 sim, o 7 não, então trocamos, então avançamos um índice na direita, e voltamos um na esquerda.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4BCEA68-843E-42D6-0FD5-D6C7D459330B}"/>
              </a:ext>
            </a:extLst>
          </p:cNvPr>
          <p:cNvGrpSpPr/>
          <p:nvPr/>
        </p:nvGrpSpPr>
        <p:grpSpPr>
          <a:xfrm>
            <a:off x="129669" y="3353638"/>
            <a:ext cx="3223346" cy="370646"/>
            <a:chOff x="2743200" y="1051631"/>
            <a:chExt cx="3223346" cy="370646"/>
          </a:xfrm>
        </p:grpSpPr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C202922-1206-3286-EF2C-8756E3063282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85F7056-982C-A5C6-9B8B-C3EF51822FFA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02967F5-52FD-502E-4CE3-FF6A0AC66A2E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B9E3C04-2B02-6A72-C457-863705944C30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C5E23EB-EC45-63A8-37BB-F221A29F1B75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EAE9182-C809-CC5E-9A4F-563C0506AF09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E6C97ABD-6C7A-4363-73BF-F131483ED77F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FB76EC0-88AE-32EA-9FD0-7D8596E63D9E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92A726C-B74B-8E3D-F1A8-03B7051D78FD}"/>
              </a:ext>
            </a:extLst>
          </p:cNvPr>
          <p:cNvSpPr txBox="1"/>
          <p:nvPr/>
        </p:nvSpPr>
        <p:spPr>
          <a:xfrm>
            <a:off x="3611244" y="3395956"/>
            <a:ext cx="819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3(posição) e 5 &lt; 3(pivô)? O 3 não é maior que si mesmo, e o 5 também não, então avançamos um índice na direita, e voltamos um na esquerda.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75B6458-13F8-ABA2-FF5D-2440BAF947AB}"/>
              </a:ext>
            </a:extLst>
          </p:cNvPr>
          <p:cNvGrpSpPr/>
          <p:nvPr/>
        </p:nvGrpSpPr>
        <p:grpSpPr>
          <a:xfrm>
            <a:off x="129669" y="3980344"/>
            <a:ext cx="3223346" cy="370646"/>
            <a:chOff x="2743200" y="1051631"/>
            <a:chExt cx="3223346" cy="370646"/>
          </a:xfrm>
        </p:grpSpPr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C64E386-C88A-25B9-BA38-9F54C0D89ECA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4E48392-2F8D-325B-6468-582E43BFF1B0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B2144D1A-DBD9-0878-BA1D-BA7B48241947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C676B49B-E318-262B-554B-5DDAB6F26BCF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51D41CC-D1AF-589E-A8E7-F9DCF1303819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FBB94BB-EBCB-8019-CC34-7BF1374556F0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ACB59E93-F5F5-CF3A-3AF9-2F18A326D30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8A39F73-7C3B-6117-F2DE-D64179D90985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745662-03E1-D04F-5382-5E39C159ED16}"/>
              </a:ext>
            </a:extLst>
          </p:cNvPr>
          <p:cNvSpPr txBox="1"/>
          <p:nvPr/>
        </p:nvSpPr>
        <p:spPr>
          <a:xfrm>
            <a:off x="3611244" y="4022662"/>
            <a:ext cx="819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6 e 6 &lt; 3(pivô)? O 6 não é maior, então mantemos, e concluímos que o 3 está ordenado, e com isso temos “2 novos </a:t>
            </a:r>
            <a:r>
              <a:rPr lang="pt-BR" sz="1200" dirty="0" err="1"/>
              <a:t>arrays</a:t>
            </a:r>
            <a:r>
              <a:rPr lang="pt-BR" sz="1200" dirty="0"/>
              <a:t>”.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A888958C-7EB2-5FFE-D050-E562D67584A1}"/>
              </a:ext>
            </a:extLst>
          </p:cNvPr>
          <p:cNvGrpSpPr/>
          <p:nvPr/>
        </p:nvGrpSpPr>
        <p:grpSpPr>
          <a:xfrm>
            <a:off x="129669" y="4578349"/>
            <a:ext cx="3223346" cy="370646"/>
            <a:chOff x="2743200" y="1051631"/>
            <a:chExt cx="3223346" cy="37064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E1DF45CD-451A-0228-2226-A7664C0430B5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BC661199-4504-9A46-9002-D47EA0B1D21D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B52CE16-1354-7860-A061-F85BCDBE0A79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4E035229-8B40-2CA3-B18C-118BC2557B42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9B016A7-569D-10B2-8D85-A81175C99427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3662938D-2288-E893-E13E-B0618B3C4C7C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7A5ED70-3282-D3A7-3711-58A13EFD8769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D8BCAA55-88C2-D04F-DEF9-467EF773B37A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9BD2903-7477-6707-054E-7F672A49ADD3}"/>
              </a:ext>
            </a:extLst>
          </p:cNvPr>
          <p:cNvSpPr txBox="1"/>
          <p:nvPr/>
        </p:nvSpPr>
        <p:spPr>
          <a:xfrm>
            <a:off x="3611244" y="4620667"/>
            <a:ext cx="8199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Tendo os “2 novos </a:t>
            </a:r>
            <a:r>
              <a:rPr lang="pt-BR" sz="1200" dirty="0" err="1"/>
              <a:t>arrays</a:t>
            </a:r>
            <a:r>
              <a:rPr lang="pt-BR" sz="1200" dirty="0"/>
              <a:t>”, fazemos o mesmo processo de antes, nos dois lados.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913FDFFF-C9B7-2A45-87C8-DCCEB81030CC}"/>
              </a:ext>
            </a:extLst>
          </p:cNvPr>
          <p:cNvGrpSpPr/>
          <p:nvPr/>
        </p:nvGrpSpPr>
        <p:grpSpPr>
          <a:xfrm>
            <a:off x="129669" y="5188244"/>
            <a:ext cx="3223346" cy="370646"/>
            <a:chOff x="2743200" y="1051631"/>
            <a:chExt cx="3223346" cy="370646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C4FBC7E9-3E60-D08E-0F9B-D6EA2B6C8909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C8901AA-729F-574D-9D00-819A014293E9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D1C7B1F-D207-C359-1D91-92A203DAF2B8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40F32B6-4DC6-70A8-DFA7-92555F479D6D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5E675BB3-7D63-AB76-720A-6EF2FEDA7951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E8529773-6AD2-BE02-248B-CD0A06F40A31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ABA3CC82-FA8E-9DA1-F206-8FC89FC29D28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38AA688-2945-8D60-27FC-8CA6BA64A989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D358F3C4-0B14-230F-482B-3E786015C82F}"/>
              </a:ext>
            </a:extLst>
          </p:cNvPr>
          <p:cNvSpPr txBox="1"/>
          <p:nvPr/>
        </p:nvSpPr>
        <p:spPr>
          <a:xfrm>
            <a:off x="3611244" y="5049744"/>
            <a:ext cx="845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 e 2 &lt; 0(pivô)? Não, ambos são maiores, logo fazemos a comparação 1 &lt; 2? Sim, então voltamos uma casa na direita, e mantemos a mesma na esquerda. 0(posição) &lt; 0(pivô)? São iguais, então mantemos o 0(posição), e comparamos 0(posição) &lt; 1? Sim então ordenamos. Trocando o 1 e 0 de posição.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88AB0A06-B5BD-07AB-D6A6-2F6C41AABA56}"/>
              </a:ext>
            </a:extLst>
          </p:cNvPr>
          <p:cNvGrpSpPr/>
          <p:nvPr/>
        </p:nvGrpSpPr>
        <p:grpSpPr>
          <a:xfrm>
            <a:off x="172962" y="5963047"/>
            <a:ext cx="3223346" cy="370646"/>
            <a:chOff x="2743200" y="1051631"/>
            <a:chExt cx="3223346" cy="370646"/>
          </a:xfrm>
        </p:grpSpPr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8FF21730-8A58-49E7-64EA-9D2611A015D5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9170B88A-A13D-B3A6-1641-FAA02383ECD7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</a:rPr>
                <a:t>1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038DEE2-8D65-E65F-A520-AEE5D5309038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022622D-6AE0-E095-4CE5-8E70D631A931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C50EE68C-9D0C-C8E1-B754-B6AF505494CB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DDB4B790-54B7-AB64-09EA-215657C4509B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B6AADD58-4D65-C14D-23CB-6A94964CCBC2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CDB36F98-3DC4-C627-E20D-D6073C358E9E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DEF534C-6B0B-7451-50C1-9001601BFF89}"/>
              </a:ext>
            </a:extLst>
          </p:cNvPr>
          <p:cNvSpPr txBox="1"/>
          <p:nvPr/>
        </p:nvSpPr>
        <p:spPr>
          <a:xfrm>
            <a:off x="3654537" y="5824547"/>
            <a:ext cx="845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Temos “um </a:t>
            </a:r>
            <a:r>
              <a:rPr lang="pt-BR" sz="1200" dirty="0" err="1"/>
              <a:t>array</a:t>
            </a:r>
            <a:r>
              <a:rPr lang="pt-BR" sz="1200" dirty="0"/>
              <a:t>”, dentro do “</a:t>
            </a:r>
            <a:r>
              <a:rPr lang="pt-BR" sz="1200" dirty="0" err="1"/>
              <a:t>array</a:t>
            </a:r>
            <a:r>
              <a:rPr lang="pt-BR" sz="1200" dirty="0"/>
              <a:t> criado anteriormente”, o a</a:t>
            </a:r>
            <a:r>
              <a:rPr lang="pt-BR" sz="1200" baseline="-25000" dirty="0"/>
              <a:t>0</a:t>
            </a:r>
            <a:r>
              <a:rPr lang="pt-BR" sz="1200" dirty="0"/>
              <a:t>[2] = {1, 2}, o pivô central agora é 2, comparamos o 1 &lt; 2(pivô)? Sim, então podemos manter, e 2(posição) &lt; 2(pivô)? O 2 não é maior que si mesmo. Então podemos manter as posições concluindo que o 2 está ordenado, e isso irá gerar um “novo </a:t>
            </a:r>
            <a:r>
              <a:rPr lang="pt-BR" sz="1200" dirty="0" err="1"/>
              <a:t>array</a:t>
            </a:r>
            <a:r>
              <a:rPr lang="pt-BR" sz="1200" dirty="0"/>
              <a:t>” de tamanho 1, o a</a:t>
            </a:r>
            <a:r>
              <a:rPr lang="pt-BR" sz="1200" baseline="-25000" dirty="0"/>
              <a:t>1</a:t>
            </a:r>
            <a:r>
              <a:rPr lang="pt-BR" sz="1200" dirty="0"/>
              <a:t>[1] = {1}, que não terá com quem comparar, e também estará ordenado.</a:t>
            </a:r>
          </a:p>
        </p:txBody>
      </p:sp>
    </p:spTree>
    <p:extLst>
      <p:ext uri="{BB962C8B-B14F-4D97-AF65-F5344CB8AC3E}">
        <p14:creationId xmlns:p14="http://schemas.microsoft.com/office/powerpoint/2010/main" val="28200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4FC968F-467D-D4CF-3BD4-82D10B7B2DEA}"/>
              </a:ext>
            </a:extLst>
          </p:cNvPr>
          <p:cNvGrpSpPr/>
          <p:nvPr/>
        </p:nvGrpSpPr>
        <p:grpSpPr>
          <a:xfrm>
            <a:off x="350762" y="273447"/>
            <a:ext cx="3223346" cy="370646"/>
            <a:chOff x="2743200" y="1051631"/>
            <a:chExt cx="3223346" cy="37064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4D957EE-B4C9-B71C-64F1-DECD324D9C23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AC8CEB6-665A-21FD-AB6F-F1F87545C474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29C7C02-CE44-CCC0-3711-F00A9B6B6E36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7F69E8C-F1AC-180E-E91B-C5B11FC0EAA2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9FC72D8-CB8D-6189-22BC-DED4D49BA127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FCBB123-9178-440D-E789-06DC8B45F5EB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B428022-693F-6ED4-E545-1FD67C1ABD39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F502C6D-183B-1FC9-90A2-AC0189060F48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A3AAA-C92F-8A3F-6DDF-010A7882B472}"/>
              </a:ext>
            </a:extLst>
          </p:cNvPr>
          <p:cNvSpPr txBox="1"/>
          <p:nvPr/>
        </p:nvSpPr>
        <p:spPr>
          <a:xfrm>
            <a:off x="3740913" y="273447"/>
            <a:ext cx="845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Agora vamos mexer com aquele segundo “</a:t>
            </a:r>
            <a:r>
              <a:rPr lang="pt-BR" sz="1200" dirty="0" err="1"/>
              <a:t>array</a:t>
            </a:r>
            <a:r>
              <a:rPr lang="pt-BR" sz="1200" dirty="0"/>
              <a:t>”.  O 6 e 4 &lt; 5? O 4 sim, e o 6 não, então trocamos os dois, voltamos uma casa na direita, e avançamos uma na esquerda.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4E04867-7C1B-8354-C79E-3481AE6F28FE}"/>
              </a:ext>
            </a:extLst>
          </p:cNvPr>
          <p:cNvGrpSpPr/>
          <p:nvPr/>
        </p:nvGrpSpPr>
        <p:grpSpPr>
          <a:xfrm>
            <a:off x="350762" y="940197"/>
            <a:ext cx="3223346" cy="370646"/>
            <a:chOff x="2743200" y="1051631"/>
            <a:chExt cx="3223346" cy="370646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7244B6C-8FC4-A70B-701A-EC8C63B516D9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2393C74-A255-837F-8872-5FD49B4ADADB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7D625B1-E3AD-9346-CCBE-8F77B4AC6AFB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E5E2402-B2FD-5D6F-867A-96BB93D24C53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1DAF6C6-1A76-B010-B325-835763AA3D57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4077F9-859A-FCB7-6104-B36F9AD45208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D259A91-E614-D529-2C05-0843D039275F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85DE189-BE0F-D1F4-683F-FE470F0AEC7E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E297F9-A546-3338-3DAC-68E58DB32583}"/>
              </a:ext>
            </a:extLst>
          </p:cNvPr>
          <p:cNvSpPr txBox="1"/>
          <p:nvPr/>
        </p:nvSpPr>
        <p:spPr>
          <a:xfrm>
            <a:off x="3740913" y="940197"/>
            <a:ext cx="845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5(posição) 7 &lt; 5(pivô)? O 5 não é menor que si mesmo, e o 6 não é menor, então mantemos os dois, e como o “</a:t>
            </a:r>
            <a:r>
              <a:rPr lang="pt-BR" sz="1200" dirty="0" err="1"/>
              <a:t>array</a:t>
            </a:r>
            <a:r>
              <a:rPr lang="pt-BR" sz="1200" dirty="0"/>
              <a:t>” já acabou, concluímos que o 5 está ordenado. E agora temos “2 novos </a:t>
            </a:r>
            <a:r>
              <a:rPr lang="pt-BR" sz="1200" dirty="0" err="1"/>
              <a:t>arrays</a:t>
            </a:r>
            <a:r>
              <a:rPr lang="pt-BR" sz="1200" dirty="0"/>
              <a:t>”, um de tamanho 1, o a</a:t>
            </a:r>
            <a:r>
              <a:rPr lang="pt-BR" sz="1200" baseline="-25000" dirty="0"/>
              <a:t>3</a:t>
            </a:r>
            <a:r>
              <a:rPr lang="pt-BR" sz="1200" dirty="0"/>
              <a:t>[1] = {4}, que como não tem como compara-lo com ninguém, concluiremos que ele já está ordenado. E temos “</a:t>
            </a:r>
            <a:r>
              <a:rPr lang="pt-BR" sz="1200" dirty="0" err="1"/>
              <a:t>array</a:t>
            </a:r>
            <a:r>
              <a:rPr lang="pt-BR" sz="1200" dirty="0"/>
              <a:t>” de tamanho 2, o a</a:t>
            </a:r>
            <a:r>
              <a:rPr lang="pt-BR" sz="1200" baseline="-25000" dirty="0"/>
              <a:t>4</a:t>
            </a:r>
            <a:r>
              <a:rPr lang="pt-BR" sz="1200" dirty="0"/>
              <a:t> [2] = {7, 6}, onde o novo pivô será o 6.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20F0402-792F-0041-AB21-59B38E85DEEA}"/>
              </a:ext>
            </a:extLst>
          </p:cNvPr>
          <p:cNvGrpSpPr/>
          <p:nvPr/>
        </p:nvGrpSpPr>
        <p:grpSpPr>
          <a:xfrm>
            <a:off x="335100" y="1909036"/>
            <a:ext cx="3223346" cy="370646"/>
            <a:chOff x="2743200" y="1051631"/>
            <a:chExt cx="3223346" cy="370646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1B3F370-ABF3-18EF-ED7A-FCBA0BA322E2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9A949DC-FD9B-FD40-DAB6-C10A46206B88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7404B2A-B341-7146-D11D-0E4EAAB425B1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F93C5CE-08B2-D25B-0473-22705B46210D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71E1DD-C221-B974-1E5D-BCB97BDAB71D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385CC51-4F77-8374-AB11-13367CC69DFA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9AD7467-EB10-8427-0E14-D936F1A64658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4768F55-9C47-1AA4-D6D8-DC788FF7B261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7805690-6D93-77BE-A2D0-F3BE7BA4F45A}"/>
              </a:ext>
            </a:extLst>
          </p:cNvPr>
          <p:cNvSpPr txBox="1"/>
          <p:nvPr/>
        </p:nvSpPr>
        <p:spPr>
          <a:xfrm>
            <a:off x="3740913" y="1909036"/>
            <a:ext cx="845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6(posição) e 7 &lt; 6(pivô)? O 6 não é menor que si mesmo, e o 7 não é menor que 6, então trocamos as posições, como não há mais comparações a serem feitas, concluímos que o 6 está ordenado, e o novo “</a:t>
            </a:r>
            <a:r>
              <a:rPr lang="pt-BR" sz="1200" dirty="0" err="1"/>
              <a:t>array</a:t>
            </a:r>
            <a:r>
              <a:rPr lang="pt-BR" sz="1200" dirty="0"/>
              <a:t>” de tamanho 1 que foi “criado”, a</a:t>
            </a:r>
            <a:r>
              <a:rPr lang="pt-BR" sz="1200" baseline="-25000" dirty="0"/>
              <a:t>1</a:t>
            </a:r>
            <a:r>
              <a:rPr lang="pt-BR" sz="1200" dirty="0"/>
              <a:t>[1] = {7}, não tem com que compara-lo, logo também está ordenado.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6344C4C-DD49-2665-6F26-A4C7A26352A4}"/>
              </a:ext>
            </a:extLst>
          </p:cNvPr>
          <p:cNvGrpSpPr/>
          <p:nvPr/>
        </p:nvGrpSpPr>
        <p:grpSpPr>
          <a:xfrm>
            <a:off x="333585" y="2877002"/>
            <a:ext cx="3223346" cy="370646"/>
            <a:chOff x="2743200" y="1051631"/>
            <a:chExt cx="3223346" cy="370646"/>
          </a:xfrm>
          <a:solidFill>
            <a:srgbClr val="00B050"/>
          </a:solidFill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57EA626-21E9-7228-4031-74A2B86267B9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03ECA8D-57DF-ADE4-265C-09017B9C3469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5C9FDB9-B9E1-22D2-9380-D04CC144A9F1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BCAA3BC-295C-78DA-C830-BCA77E910DB4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n w="0"/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C55F0B5-C270-EFBC-FEC3-A5C2D263171E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F900AE2-BE3F-6F76-FFEB-B5D3A30C4B82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D41B636-48A3-8388-8BAA-2983FB1FDDFC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D75D3D8-FB64-C352-EC92-26BCF04E0E8B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37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628EC57-395D-8466-1E17-FA1A39AFD762}"/>
              </a:ext>
            </a:extLst>
          </p:cNvPr>
          <p:cNvGrpSpPr/>
          <p:nvPr/>
        </p:nvGrpSpPr>
        <p:grpSpPr>
          <a:xfrm>
            <a:off x="81775" y="0"/>
            <a:ext cx="12028451" cy="9725291"/>
            <a:chOff x="81775" y="0"/>
            <a:chExt cx="12028451" cy="972529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107933E-139F-8294-DF3C-DED6952F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75" y="0"/>
              <a:ext cx="12028451" cy="6578154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D2E43796-B847-E828-7EC4-4B51814D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078" y="6622158"/>
              <a:ext cx="11863844" cy="3103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64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522993"/>
            <a:ext cx="3223346" cy="370646"/>
            <a:chOff x="2743200" y="1051631"/>
            <a:chExt cx="3223346" cy="37064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190E13-C795-CC99-1273-4FC354D03F05}"/>
              </a:ext>
            </a:extLst>
          </p:cNvPr>
          <p:cNvSpPr txBox="1"/>
          <p:nvPr/>
        </p:nvSpPr>
        <p:spPr>
          <a:xfrm>
            <a:off x="129669" y="152347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Pivô a Direita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3" y="529292"/>
            <a:ext cx="5594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 &gt; 3? Não, então trocamos as posições.</a:t>
            </a:r>
          </a:p>
        </p:txBody>
      </p:sp>
      <p:grpSp>
        <p:nvGrpSpPr>
          <p:cNvPr id="13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1152505"/>
            <a:ext cx="3223346" cy="370646"/>
            <a:chOff x="2743200" y="1051631"/>
            <a:chExt cx="3223346" cy="370646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2" y="1158804"/>
            <a:ext cx="820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 &gt; 2? Não, então mantemos as posições. 1 &gt; 5? Não, então mantemos as posições. 1 &gt; 6? Não, então mantemos as posições. 1 &gt; 4? Não, então mantemos as posições. 1 &gt; 7? Não, então mantemos as posições. 1 &gt; 0? Sim, então trocamos as posições.</a:t>
            </a:r>
          </a:p>
        </p:txBody>
      </p:sp>
      <p:grpSp>
        <p:nvGrpSpPr>
          <p:cNvPr id="23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1817913"/>
            <a:ext cx="3223346" cy="370646"/>
            <a:chOff x="2743200" y="1051631"/>
            <a:chExt cx="3223346" cy="37064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3" y="1847658"/>
            <a:ext cx="59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Chegamos ao fim do </a:t>
            </a:r>
            <a:r>
              <a:rPr lang="pt-BR" sz="1200" dirty="0" err="1"/>
              <a:t>array</a:t>
            </a:r>
            <a:r>
              <a:rPr lang="pt-BR" sz="1200" dirty="0"/>
              <a:t>, e concluímos que o 1, está ordenado</a:t>
            </a:r>
          </a:p>
        </p:txBody>
      </p:sp>
      <p:grpSp>
        <p:nvGrpSpPr>
          <p:cNvPr id="33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2521298"/>
            <a:ext cx="3223346" cy="370646"/>
            <a:chOff x="2743200" y="1051631"/>
            <a:chExt cx="3223346" cy="370646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9" y="3276984"/>
            <a:ext cx="3223346" cy="370646"/>
            <a:chOff x="2743200" y="1051631"/>
            <a:chExt cx="3223346" cy="370646"/>
          </a:xfrm>
        </p:grpSpPr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3" y="3306348"/>
            <a:ext cx="59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&gt; 2? Sim, então trocamos.</a:t>
            </a:r>
          </a:p>
        </p:txBody>
      </p:sp>
      <p:grpSp>
        <p:nvGrpSpPr>
          <p:cNvPr id="5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8" y="3973839"/>
            <a:ext cx="3223346" cy="370646"/>
            <a:chOff x="2743200" y="1051631"/>
            <a:chExt cx="3223346" cy="37064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2" y="4009733"/>
            <a:ext cx="59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&gt; 4? Não, então trocamos.</a:t>
            </a:r>
          </a:p>
        </p:txBody>
      </p:sp>
      <p:grpSp>
        <p:nvGrpSpPr>
          <p:cNvPr id="6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8" y="4625113"/>
            <a:ext cx="3223346" cy="370646"/>
            <a:chOff x="2743200" y="1051631"/>
            <a:chExt cx="3223346" cy="370646"/>
          </a:xfrm>
        </p:grpSpPr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2" y="4590669"/>
            <a:ext cx="598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&gt; 5? Não, então mantemos. 3 &gt; 6? Não, então mantemos. E concluímos que o 3, está ordenado, na sua posição final.</a:t>
            </a:r>
          </a:p>
        </p:txBody>
      </p:sp>
      <p:grpSp>
        <p:nvGrpSpPr>
          <p:cNvPr id="72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29668" y="5281606"/>
            <a:ext cx="3223346" cy="370646"/>
            <a:chOff x="2743200" y="1051631"/>
            <a:chExt cx="3223346" cy="370646"/>
          </a:xfrm>
        </p:grpSpPr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81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31184" y="6196006"/>
            <a:ext cx="3223346" cy="370646"/>
            <a:chOff x="2743200" y="1051631"/>
            <a:chExt cx="3223346" cy="370646"/>
          </a:xfrm>
        </p:grpSpPr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603803" y="6243486"/>
            <a:ext cx="59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&gt; 6? Não, então trocamos.</a:t>
            </a:r>
          </a:p>
        </p:txBody>
      </p:sp>
    </p:spTree>
    <p:extLst>
      <p:ext uri="{BB962C8B-B14F-4D97-AF65-F5344CB8AC3E}">
        <p14:creationId xmlns:p14="http://schemas.microsoft.com/office/powerpoint/2010/main" val="376776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34311" y="268240"/>
            <a:ext cx="3223346" cy="370646"/>
            <a:chOff x="2743200" y="1051631"/>
            <a:chExt cx="3223346" cy="370646"/>
          </a:xfrm>
        </p:grpSpPr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506930" y="315720"/>
            <a:ext cx="5985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&gt; 5? Não, então mantemos. E como não há mais comparações a serem feitas, concluímos que o 4 está ordenado. Gerando “um novo </a:t>
            </a:r>
            <a:r>
              <a:rPr lang="pt-BR" sz="1200" dirty="0" err="1"/>
              <a:t>array</a:t>
            </a:r>
            <a:r>
              <a:rPr lang="pt-BR" sz="1200" dirty="0"/>
              <a:t>”, com um novo pivô.</a:t>
            </a:r>
          </a:p>
        </p:txBody>
      </p:sp>
      <p:grpSp>
        <p:nvGrpSpPr>
          <p:cNvPr id="126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32336" y="800640"/>
            <a:ext cx="3223346" cy="370646"/>
            <a:chOff x="2743200" y="1051631"/>
            <a:chExt cx="3223346" cy="370646"/>
          </a:xfrm>
        </p:grpSpPr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60701FE-EB56-3EE5-4BE4-0AA034987627}"/>
              </a:ext>
            </a:extLst>
          </p:cNvPr>
          <p:cNvSpPr txBox="1"/>
          <p:nvPr/>
        </p:nvSpPr>
        <p:spPr>
          <a:xfrm>
            <a:off x="3504955" y="848120"/>
            <a:ext cx="598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6 &gt; 5? Sim, então mantemos. E como não há mais comparações a serem feitas, concluímos que o 6 está ordenado. Gerando “um novo </a:t>
            </a:r>
            <a:r>
              <a:rPr lang="pt-BR" sz="1200" dirty="0" err="1"/>
              <a:t>array</a:t>
            </a:r>
            <a:r>
              <a:rPr lang="pt-BR" sz="1200" dirty="0"/>
              <a:t>”, de tamanho 1(a</a:t>
            </a:r>
            <a:r>
              <a:rPr lang="pt-BR" sz="1200" baseline="-25000" dirty="0"/>
              <a:t>7</a:t>
            </a:r>
            <a:r>
              <a:rPr lang="pt-BR" sz="1200" dirty="0"/>
              <a:t>[1] = {5})com um novo pivô. Que também podemos concluir, que está ordenado, pois não há comparações a serem feitas.</a:t>
            </a:r>
          </a:p>
        </p:txBody>
      </p:sp>
      <p:grpSp>
        <p:nvGrpSpPr>
          <p:cNvPr id="136" name="Agrupar 11">
            <a:extLst>
              <a:ext uri="{FF2B5EF4-FFF2-40B4-BE49-F238E27FC236}">
                <a16:creationId xmlns:a16="http://schemas.microsoft.com/office/drawing/2014/main" id="{C0A59B09-2761-4808-1D87-124CA82D5092}"/>
              </a:ext>
            </a:extLst>
          </p:cNvPr>
          <p:cNvGrpSpPr/>
          <p:nvPr/>
        </p:nvGrpSpPr>
        <p:grpSpPr>
          <a:xfrm>
            <a:off x="160201" y="1897252"/>
            <a:ext cx="3223346" cy="370646"/>
            <a:chOff x="2743200" y="1051631"/>
            <a:chExt cx="3223346" cy="370646"/>
          </a:xfrm>
          <a:solidFill>
            <a:srgbClr val="00B050"/>
          </a:solidFill>
        </p:grpSpPr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28EFCD96-E134-69C4-6A36-FFF729B5604B}"/>
                </a:ext>
              </a:extLst>
            </p:cNvPr>
            <p:cNvSpPr txBox="1"/>
            <p:nvPr/>
          </p:nvSpPr>
          <p:spPr>
            <a:xfrm>
              <a:off x="2743200" y="1052945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9D46981C-B1A9-FE05-3E14-F368EAA7E08C}"/>
                </a:ext>
              </a:extLst>
            </p:cNvPr>
            <p:cNvSpPr txBox="1"/>
            <p:nvPr/>
          </p:nvSpPr>
          <p:spPr>
            <a:xfrm>
              <a:off x="3148012" y="1052072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5A5D5BC5-14BC-3705-8ED9-D8E11F7559D0}"/>
                </a:ext>
              </a:extLst>
            </p:cNvPr>
            <p:cNvSpPr txBox="1"/>
            <p:nvPr/>
          </p:nvSpPr>
          <p:spPr>
            <a:xfrm>
              <a:off x="3549794" y="1052504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F20A7C43-5BD9-81A3-929B-3BFA6DD5395A}"/>
                </a:ext>
              </a:extLst>
            </p:cNvPr>
            <p:cNvSpPr txBox="1"/>
            <p:nvPr/>
          </p:nvSpPr>
          <p:spPr>
            <a:xfrm>
              <a:off x="3954606" y="1051631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E87B9F5-5E12-21BA-0F83-5CC57CB90F3C}"/>
                </a:ext>
              </a:extLst>
            </p:cNvPr>
            <p:cNvSpPr txBox="1"/>
            <p:nvPr/>
          </p:nvSpPr>
          <p:spPr>
            <a:xfrm>
              <a:off x="4353358" y="1052945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489F75C8-8A56-D9E9-EA1F-6CBDA3ACDCD7}"/>
                </a:ext>
              </a:extLst>
            </p:cNvPr>
            <p:cNvSpPr txBox="1"/>
            <p:nvPr/>
          </p:nvSpPr>
          <p:spPr>
            <a:xfrm>
              <a:off x="4758170" y="1052072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AB6414DB-75B0-0D0E-DA5E-59011A620D76}"/>
                </a:ext>
              </a:extLst>
            </p:cNvPr>
            <p:cNvSpPr txBox="1"/>
            <p:nvPr/>
          </p:nvSpPr>
          <p:spPr>
            <a:xfrm>
              <a:off x="5159952" y="1052504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6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8C016512-C66C-C0C2-2806-92A1710BB4FF}"/>
                </a:ext>
              </a:extLst>
            </p:cNvPr>
            <p:cNvSpPr txBox="1"/>
            <p:nvPr/>
          </p:nvSpPr>
          <p:spPr>
            <a:xfrm>
              <a:off x="5564764" y="1051631"/>
              <a:ext cx="401782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81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1683</Words>
  <Application>Microsoft Office PowerPoint</Application>
  <PresentationFormat>Widescreen</PresentationFormat>
  <Paragraphs>375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Káicon Batista Hilário</dc:creator>
  <cp:lastModifiedBy>Gabriel Káicon Batista Hilário</cp:lastModifiedBy>
  <cp:revision>8</cp:revision>
  <dcterms:created xsi:type="dcterms:W3CDTF">2023-04-17T18:25:57Z</dcterms:created>
  <dcterms:modified xsi:type="dcterms:W3CDTF">2023-04-23T02:18:47Z</dcterms:modified>
</cp:coreProperties>
</file>