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8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26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38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11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30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7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35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2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84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0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4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3E2A6-7C52-4CC1-8E37-DAAD098A46E9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67577-1A8A-40E6-A4DD-1DBC0E0ED0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9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t="3208" r="16060" b="8954"/>
          <a:stretch/>
        </p:blipFill>
        <p:spPr bwMode="auto">
          <a:xfrm>
            <a:off x="1" y="216025"/>
            <a:ext cx="6521570" cy="59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899592" y="4766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37914" y="239798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179512" y="26996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0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5832140" y="1244667"/>
            <a:ext cx="29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Copperplate Gothic Bold" pitchFamily="34" charset="0"/>
              </a:rPr>
              <a:t>F: </a:t>
            </a:r>
            <a:r>
              <a:rPr lang="pt-BR" strike="sngStrike" dirty="0" smtClean="0">
                <a:latin typeface="Copperplate Gothic Bold" pitchFamily="34" charset="0"/>
              </a:rPr>
              <a:t>0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1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2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4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3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7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5</a:t>
            </a:r>
            <a:r>
              <a:rPr lang="pt-BR" dirty="0" smtClean="0">
                <a:latin typeface="Copperplate Gothic Bold" pitchFamily="34" charset="0"/>
              </a:rPr>
              <a:t>, </a:t>
            </a:r>
            <a:r>
              <a:rPr lang="pt-BR" strike="sngStrike" dirty="0" smtClean="0">
                <a:latin typeface="Copperplate Gothic Bold" pitchFamily="34" charset="0"/>
              </a:rPr>
              <a:t>6 </a:t>
            </a:r>
            <a:endParaRPr lang="pt-BR" strike="sngStrike" dirty="0">
              <a:latin typeface="Copperplate Gothic Bold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31640" y="382705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779912" y="220089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364088" y="20418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860032" y="384246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3779912" y="587727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827584" y="576064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b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∞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971600" y="10434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0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 smtClean="0"/>
              <a:t>1</a:t>
            </a:r>
            <a:endParaRPr lang="pt-BR" u="sng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179512" y="29876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-1</a:t>
            </a:r>
            <a:r>
              <a:rPr lang="pt-BR" dirty="0" smtClean="0"/>
              <a:t> </a:t>
            </a:r>
            <a:r>
              <a:rPr lang="pt-BR" u="sng" dirty="0" smtClean="0"/>
              <a:t>p</a:t>
            </a:r>
            <a:r>
              <a:rPr lang="pt-BR" dirty="0" smtClean="0"/>
              <a:t> </a:t>
            </a:r>
            <a:r>
              <a:rPr lang="pt-BR" u="sng" dirty="0" smtClean="0"/>
              <a:t>0</a:t>
            </a:r>
            <a:endParaRPr lang="pt-BR" u="sng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971600" y="755412"/>
            <a:ext cx="74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>
                <a:solidFill>
                  <a:srgbClr val="FF0000"/>
                </a:solidFill>
              </a:rPr>
              <a:t>0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899787" y="2483604"/>
            <a:ext cx="74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>
                <a:solidFill>
                  <a:srgbClr val="FF0000"/>
                </a:solidFill>
              </a:rPr>
              <a:t>0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1403648" y="4067780"/>
            <a:ext cx="744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>
                <a:solidFill>
                  <a:srgbClr val="FF0000"/>
                </a:solidFill>
              </a:rPr>
              <a:t>0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1403648" y="4365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0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 smtClean="0"/>
              <a:t>1</a:t>
            </a:r>
            <a:endParaRPr lang="pt-BR" u="sng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4884733" y="41963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2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5383159" y="238020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>
                <a:solidFill>
                  <a:srgbClr val="FF0000"/>
                </a:solidFill>
              </a:rPr>
              <a:t>4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139952" y="27716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0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 smtClean="0"/>
              <a:t>1</a:t>
            </a:r>
            <a:endParaRPr lang="pt-BR" u="sng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436096" y="27089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4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/>
              <a:t>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4932040" y="449982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2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/>
              <a:t>2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3851920" y="61560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5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1</a:t>
            </a:r>
            <a:endParaRPr lang="pt-BR" u="sng" strike="sngStrike" dirty="0">
              <a:solidFill>
                <a:srgbClr val="FF0000"/>
              </a:solidFill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899592" y="60212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strike="sngStrike" dirty="0" smtClean="0">
                <a:solidFill>
                  <a:srgbClr val="FF0000"/>
                </a:solidFill>
              </a:rPr>
              <a:t>-1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 smtClean="0">
                <a:solidFill>
                  <a:srgbClr val="FF0000"/>
                </a:solidFill>
              </a:rPr>
              <a:t>c</a:t>
            </a:r>
            <a:r>
              <a:rPr lang="pt-BR" strike="sngStrike" dirty="0" smtClean="0">
                <a:solidFill>
                  <a:srgbClr val="FF0000"/>
                </a:solidFill>
              </a:rPr>
              <a:t> </a:t>
            </a:r>
            <a:r>
              <a:rPr lang="pt-BR" u="sng" strike="sngStrike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3851920" y="64440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5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 smtClean="0"/>
              <a:t>1</a:t>
            </a:r>
            <a:endParaRPr lang="pt-BR" u="sng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899592" y="630932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/>
              <a:t>-1</a:t>
            </a:r>
            <a:r>
              <a:rPr lang="pt-BR" dirty="0" smtClean="0"/>
              <a:t> </a:t>
            </a:r>
            <a:r>
              <a:rPr lang="pt-BR" u="sng" dirty="0"/>
              <a:t>p</a:t>
            </a:r>
            <a:r>
              <a:rPr lang="pt-BR" dirty="0" smtClean="0"/>
              <a:t> </a:t>
            </a:r>
            <a:r>
              <a:rPr lang="pt-BR" u="sng" dirty="0"/>
              <a:t>0</a:t>
            </a:r>
          </a:p>
        </p:txBody>
      </p:sp>
      <p:sp>
        <p:nvSpPr>
          <p:cNvPr id="16" name="CaixaDeTexto 15"/>
          <p:cNvSpPr txBox="1"/>
          <p:nvPr/>
        </p:nvSpPr>
        <p:spPr>
          <a:xfrm rot="16200000">
            <a:off x="6651230" y="750766"/>
            <a:ext cx="400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}</a:t>
            </a:r>
            <a:endParaRPr lang="pt-BR" sz="5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5616624" y="703301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Descoberto a partir do 0</a:t>
            </a:r>
            <a:endParaRPr lang="pt-BR" dirty="0"/>
          </a:p>
        </p:txBody>
      </p:sp>
      <p:cxnSp>
        <p:nvCxnSpPr>
          <p:cNvPr id="45" name="Conector reto 44"/>
          <p:cNvCxnSpPr/>
          <p:nvPr/>
        </p:nvCxnSpPr>
        <p:spPr>
          <a:xfrm>
            <a:off x="7452320" y="1556792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40352" y="1556792"/>
            <a:ext cx="0" cy="82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8028384" y="1556792"/>
            <a:ext cx="0" cy="13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6300192" y="1429333"/>
            <a:ext cx="0" cy="2071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 rot="16200000">
            <a:off x="6465693" y="2811706"/>
            <a:ext cx="195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Descoberto a partir do 2</a:t>
            </a:r>
            <a:endParaRPr lang="pt-BR" sz="1400" dirty="0"/>
          </a:p>
        </p:txBody>
      </p:sp>
      <p:sp>
        <p:nvSpPr>
          <p:cNvPr id="54" name="CaixaDeTexto 53"/>
          <p:cNvSpPr txBox="1"/>
          <p:nvPr/>
        </p:nvSpPr>
        <p:spPr>
          <a:xfrm rot="16200000">
            <a:off x="6753725" y="3171746"/>
            <a:ext cx="195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Descoberto a partir do 4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 rot="16200000">
            <a:off x="6737466" y="3774521"/>
            <a:ext cx="26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Origem da segunda execução</a:t>
            </a:r>
            <a:endParaRPr lang="pt-BR" sz="1400" dirty="0"/>
          </a:p>
        </p:txBody>
      </p:sp>
      <p:cxnSp>
        <p:nvCxnSpPr>
          <p:cNvPr id="56" name="Conector reto 55"/>
          <p:cNvCxnSpPr/>
          <p:nvPr/>
        </p:nvCxnSpPr>
        <p:spPr>
          <a:xfrm>
            <a:off x="8316416" y="1556792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 rot="16200000">
            <a:off x="7349535" y="4170565"/>
            <a:ext cx="195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Descoberto a partir do 5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 rot="16200000">
            <a:off x="4989529" y="4350585"/>
            <a:ext cx="2601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Origem da primeira execução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4852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o 57"/>
          <p:cNvGrpSpPr/>
          <p:nvPr/>
        </p:nvGrpSpPr>
        <p:grpSpPr>
          <a:xfrm>
            <a:off x="1979712" y="764704"/>
            <a:ext cx="5490567" cy="4484909"/>
            <a:chOff x="1979712" y="764704"/>
            <a:chExt cx="5490567" cy="4484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764704"/>
              <a:ext cx="5490567" cy="4484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CaixaDeTexto 10"/>
            <p:cNvSpPr txBox="1"/>
            <p:nvPr/>
          </p:nvSpPr>
          <p:spPr>
            <a:xfrm>
              <a:off x="2915816" y="184482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23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3258114" y="30181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676818" y="224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45</a:t>
              </a:r>
              <a:endParaRPr lang="pt-BR" dirty="0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095522" y="14687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724995" y="35730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12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246365" y="2822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64088" y="264884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5206929" y="187707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20</a:t>
              </a:r>
              <a:endParaRPr lang="pt-BR" dirty="0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4095522" y="472514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20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3421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139</Words>
  <Application>Microsoft Office PowerPoint</Application>
  <PresentationFormat>Apresentação na tela (4:3)</PresentationFormat>
  <Paragraphs>41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KAICON BATISTA HILARIO</dc:creator>
  <cp:lastModifiedBy>GABRIEL KAICON BATISTA HILARIO</cp:lastModifiedBy>
  <cp:revision>9</cp:revision>
  <dcterms:created xsi:type="dcterms:W3CDTF">2023-10-18T16:49:00Z</dcterms:created>
  <dcterms:modified xsi:type="dcterms:W3CDTF">2023-11-28T16:30:31Z</dcterms:modified>
</cp:coreProperties>
</file>