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623B-3354-4CA0-B90E-4CFB71CFED39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9494-7F8F-4475-AE30-2A9E6A8D4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19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623B-3354-4CA0-B90E-4CFB71CFED39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9494-7F8F-4475-AE30-2A9E6A8D4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65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623B-3354-4CA0-B90E-4CFB71CFED39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9494-7F8F-4475-AE30-2A9E6A8D4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69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623B-3354-4CA0-B90E-4CFB71CFED39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9494-7F8F-4475-AE30-2A9E6A8D4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95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623B-3354-4CA0-B90E-4CFB71CFED39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9494-7F8F-4475-AE30-2A9E6A8D4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3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623B-3354-4CA0-B90E-4CFB71CFED39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9494-7F8F-4475-AE30-2A9E6A8D4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15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623B-3354-4CA0-B90E-4CFB71CFED39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9494-7F8F-4475-AE30-2A9E6A8D4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80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623B-3354-4CA0-B90E-4CFB71CFED39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9494-7F8F-4475-AE30-2A9E6A8D4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40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623B-3354-4CA0-B90E-4CFB71CFED39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9494-7F8F-4475-AE30-2A9E6A8D4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88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623B-3354-4CA0-B90E-4CFB71CFED39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9494-7F8F-4475-AE30-2A9E6A8D4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08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623B-3354-4CA0-B90E-4CFB71CFED39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9494-7F8F-4475-AE30-2A9E6A8D4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5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623B-3354-4CA0-B90E-4CFB71CFED39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9494-7F8F-4475-AE30-2A9E6A8D4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08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41417" y="980728"/>
            <a:ext cx="5855956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2188" y="116632"/>
            <a:ext cx="163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Fila</a:t>
            </a:r>
            <a:endParaRPr lang="pt-BR" sz="4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5148064" y="44624"/>
            <a:ext cx="3926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Conceito principal da fila:</a:t>
            </a:r>
            <a:br>
              <a:rPr lang="pt-BR" dirty="0" smtClean="0"/>
            </a:br>
            <a:r>
              <a:rPr lang="pt-BR" b="1" dirty="0" smtClean="0">
                <a:solidFill>
                  <a:srgbClr val="FF0000"/>
                </a:solidFill>
              </a:rPr>
              <a:t>primeiro que entra é o primeiro que sai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11" name="Conector de seta reta 10"/>
          <p:cNvCxnSpPr>
            <a:stCxn id="9" idx="3"/>
          </p:cNvCxnSpPr>
          <p:nvPr/>
        </p:nvCxnSpPr>
        <p:spPr>
          <a:xfrm>
            <a:off x="6097373" y="162880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6903671" y="1196752"/>
            <a:ext cx="2469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Fila </a:t>
            </a:r>
            <a:r>
              <a:rPr lang="pt-BR" sz="3200" dirty="0" err="1" smtClean="0"/>
              <a:t>pre-definida</a:t>
            </a:r>
            <a:endParaRPr lang="pt-BR" sz="3200" dirty="0"/>
          </a:p>
        </p:txBody>
      </p:sp>
      <p:sp>
        <p:nvSpPr>
          <p:cNvPr id="14" name="Retângulo 13"/>
          <p:cNvSpPr/>
          <p:nvPr/>
        </p:nvSpPr>
        <p:spPr>
          <a:xfrm>
            <a:off x="502453" y="1196752"/>
            <a:ext cx="9144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654581" y="1196752"/>
            <a:ext cx="914400" cy="914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2785005" y="1196752"/>
            <a:ext cx="914400" cy="914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3937133" y="1196752"/>
            <a:ext cx="914400" cy="914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264725" y="2537609"/>
            <a:ext cx="5855956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>
            <a:stCxn id="20" idx="3"/>
          </p:cNvCxnSpPr>
          <p:nvPr/>
        </p:nvCxnSpPr>
        <p:spPr>
          <a:xfrm>
            <a:off x="6120681" y="3185681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6926979" y="2753633"/>
            <a:ext cx="2469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Fila após inserção</a:t>
            </a:r>
            <a:endParaRPr lang="pt-BR" sz="3200" dirty="0"/>
          </a:p>
        </p:txBody>
      </p:sp>
      <p:sp>
        <p:nvSpPr>
          <p:cNvPr id="27" name="Retângulo 26"/>
          <p:cNvSpPr/>
          <p:nvPr/>
        </p:nvSpPr>
        <p:spPr>
          <a:xfrm>
            <a:off x="5038957" y="2780928"/>
            <a:ext cx="914400" cy="914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264725" y="4293096"/>
            <a:ext cx="5855956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/>
          <p:cNvCxnSpPr>
            <a:stCxn id="28" idx="3"/>
          </p:cNvCxnSpPr>
          <p:nvPr/>
        </p:nvCxnSpPr>
        <p:spPr>
          <a:xfrm>
            <a:off x="6120681" y="494116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6926979" y="4509120"/>
            <a:ext cx="2469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Fila após remoção</a:t>
            </a:r>
            <a:endParaRPr lang="pt-BR" sz="3200" dirty="0"/>
          </a:p>
        </p:txBody>
      </p:sp>
      <p:sp>
        <p:nvSpPr>
          <p:cNvPr id="36" name="Retângulo 35"/>
          <p:cNvSpPr/>
          <p:nvPr/>
        </p:nvSpPr>
        <p:spPr>
          <a:xfrm>
            <a:off x="480749" y="2780928"/>
            <a:ext cx="9144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1632877" y="2780928"/>
            <a:ext cx="914400" cy="914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2763301" y="2780928"/>
            <a:ext cx="914400" cy="914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3915429" y="2780928"/>
            <a:ext cx="914400" cy="914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5038957" y="4486111"/>
            <a:ext cx="914400" cy="914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1632877" y="4486111"/>
            <a:ext cx="914400" cy="914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2763301" y="4486111"/>
            <a:ext cx="914400" cy="914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3915429" y="4486111"/>
            <a:ext cx="914400" cy="914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2555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2188" y="116632"/>
            <a:ext cx="163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Pilha</a:t>
            </a:r>
            <a:endParaRPr lang="pt-BR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5148064" y="116632"/>
            <a:ext cx="391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Conceito principal da pilha:</a:t>
            </a:r>
            <a:br>
              <a:rPr lang="pt-BR" dirty="0" smtClean="0"/>
            </a:br>
            <a:r>
              <a:rPr lang="pt-BR" b="1" dirty="0" smtClean="0">
                <a:solidFill>
                  <a:srgbClr val="FF0000"/>
                </a:solidFill>
              </a:rPr>
              <a:t>o primeiro que entra é o último que sai</a:t>
            </a:r>
            <a:endParaRPr lang="pt-BR" b="1" dirty="0">
              <a:solidFill>
                <a:srgbClr val="FF0000"/>
              </a:solidFill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395536" y="1405880"/>
            <a:ext cx="1584176" cy="3607296"/>
            <a:chOff x="395536" y="613792"/>
            <a:chExt cx="1584176" cy="3607296"/>
          </a:xfrm>
        </p:grpSpPr>
        <p:cxnSp>
          <p:nvCxnSpPr>
            <p:cNvPr id="9" name="Conector reto 8"/>
            <p:cNvCxnSpPr/>
            <p:nvPr/>
          </p:nvCxnSpPr>
          <p:spPr>
            <a:xfrm>
              <a:off x="395536" y="613792"/>
              <a:ext cx="0" cy="36072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1979712" y="613792"/>
              <a:ext cx="0" cy="36072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395536" y="4221088"/>
              <a:ext cx="15841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tângulo 21"/>
          <p:cNvSpPr/>
          <p:nvPr/>
        </p:nvSpPr>
        <p:spPr>
          <a:xfrm>
            <a:off x="3145851" y="3234680"/>
            <a:ext cx="55436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3145851" y="3882752"/>
            <a:ext cx="55436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3145851" y="4483968"/>
            <a:ext cx="554360" cy="457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Grupo 24"/>
          <p:cNvGrpSpPr/>
          <p:nvPr/>
        </p:nvGrpSpPr>
        <p:grpSpPr>
          <a:xfrm>
            <a:off x="2641795" y="1477888"/>
            <a:ext cx="1584176" cy="3607296"/>
            <a:chOff x="395536" y="613792"/>
            <a:chExt cx="1584176" cy="3607296"/>
          </a:xfrm>
        </p:grpSpPr>
        <p:cxnSp>
          <p:nvCxnSpPr>
            <p:cNvPr id="26" name="Conector reto 25"/>
            <p:cNvCxnSpPr/>
            <p:nvPr/>
          </p:nvCxnSpPr>
          <p:spPr>
            <a:xfrm>
              <a:off x="395536" y="613792"/>
              <a:ext cx="0" cy="36072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1979712" y="613792"/>
              <a:ext cx="0" cy="36072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395536" y="4221088"/>
              <a:ext cx="15841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Retângulo 28"/>
          <p:cNvSpPr/>
          <p:nvPr/>
        </p:nvSpPr>
        <p:spPr>
          <a:xfrm>
            <a:off x="3167555" y="2636912"/>
            <a:ext cx="554360" cy="4572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7150277" y="1484784"/>
            <a:ext cx="1584176" cy="3607296"/>
            <a:chOff x="395536" y="613792"/>
            <a:chExt cx="1584176" cy="3607296"/>
          </a:xfrm>
        </p:grpSpPr>
        <p:cxnSp>
          <p:nvCxnSpPr>
            <p:cNvPr id="34" name="Conector reto 33"/>
            <p:cNvCxnSpPr/>
            <p:nvPr/>
          </p:nvCxnSpPr>
          <p:spPr>
            <a:xfrm>
              <a:off x="395536" y="613792"/>
              <a:ext cx="0" cy="36072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1979712" y="613792"/>
              <a:ext cx="0" cy="36072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>
              <a:off x="395536" y="4221088"/>
              <a:ext cx="15841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CaixaDeTexto 37"/>
          <p:cNvSpPr txBox="1"/>
          <p:nvPr/>
        </p:nvSpPr>
        <p:spPr>
          <a:xfrm rot="18567109">
            <a:off x="119041" y="5632533"/>
            <a:ext cx="184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Pilha pré-definida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 rot="18602584">
            <a:off x="1954396" y="5787422"/>
            <a:ext cx="214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Pilha após 1 inserção</a:t>
            </a:r>
          </a:p>
        </p:txBody>
      </p:sp>
      <p:sp>
        <p:nvSpPr>
          <p:cNvPr id="40" name="CaixaDeTexto 39"/>
          <p:cNvSpPr txBox="1"/>
          <p:nvPr/>
        </p:nvSpPr>
        <p:spPr>
          <a:xfrm rot="18957798">
            <a:off x="6505519" y="5689586"/>
            <a:ext cx="228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Pilha após 2 remoções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899592" y="3140968"/>
            <a:ext cx="55436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899592" y="3789040"/>
            <a:ext cx="55436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899592" y="4390256"/>
            <a:ext cx="554360" cy="457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7646957" y="3882752"/>
            <a:ext cx="55436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7646957" y="4483968"/>
            <a:ext cx="554360" cy="457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5464118" y="3241576"/>
            <a:ext cx="55436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5464118" y="3889648"/>
            <a:ext cx="55436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5464118" y="4490864"/>
            <a:ext cx="554360" cy="457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Grupo 48"/>
          <p:cNvGrpSpPr/>
          <p:nvPr/>
        </p:nvGrpSpPr>
        <p:grpSpPr>
          <a:xfrm>
            <a:off x="4960062" y="1484784"/>
            <a:ext cx="1584176" cy="3607296"/>
            <a:chOff x="395536" y="613792"/>
            <a:chExt cx="1584176" cy="3607296"/>
          </a:xfrm>
        </p:grpSpPr>
        <p:cxnSp>
          <p:nvCxnSpPr>
            <p:cNvPr id="50" name="Conector reto 49"/>
            <p:cNvCxnSpPr/>
            <p:nvPr/>
          </p:nvCxnSpPr>
          <p:spPr>
            <a:xfrm>
              <a:off x="395536" y="613792"/>
              <a:ext cx="0" cy="36072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>
              <a:off x="1979712" y="613792"/>
              <a:ext cx="0" cy="36072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>
              <a:off x="395536" y="4221088"/>
              <a:ext cx="15841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CaixaDeTexto 53"/>
          <p:cNvSpPr txBox="1"/>
          <p:nvPr/>
        </p:nvSpPr>
        <p:spPr>
          <a:xfrm rot="18874235">
            <a:off x="4369973" y="5764283"/>
            <a:ext cx="218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Pilha após 1 remoção</a:t>
            </a:r>
          </a:p>
        </p:txBody>
      </p:sp>
    </p:spTree>
    <p:extLst>
      <p:ext uri="{BB962C8B-B14F-4D97-AF65-F5344CB8AC3E}">
        <p14:creationId xmlns:p14="http://schemas.microsoft.com/office/powerpoint/2010/main" val="4903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2188" y="116632"/>
            <a:ext cx="163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Lista</a:t>
            </a:r>
            <a:endParaRPr lang="pt-BR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4252761" y="0"/>
            <a:ext cx="4901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Conceito principal, é que ela é completa, 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posso inserir ou remover, tanto do inicio, 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quanto do final, quanto de uma posição qualquer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56204" y="1124744"/>
            <a:ext cx="8016196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809728" y="1268760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51520" y="1268760"/>
            <a:ext cx="641444" cy="66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324102" y="1268760"/>
            <a:ext cx="641444" cy="660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494856" y="1268760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3572522" y="1268760"/>
            <a:ext cx="641444" cy="660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22580" y="816967"/>
            <a:ext cx="185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Lista pré-definida</a:t>
            </a:r>
            <a:endParaRPr lang="pt-BR" sz="1400" dirty="0"/>
          </a:p>
        </p:txBody>
      </p:sp>
      <p:sp>
        <p:nvSpPr>
          <p:cNvPr id="17" name="Retângulo 16"/>
          <p:cNvSpPr/>
          <p:nvPr/>
        </p:nvSpPr>
        <p:spPr>
          <a:xfrm>
            <a:off x="141128" y="2440632"/>
            <a:ext cx="8016196" cy="1052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794652" y="2584649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236444" y="2584649"/>
            <a:ext cx="641444" cy="66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388572" y="2584649"/>
            <a:ext cx="641444" cy="660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2494856" y="2584649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572522" y="2584649"/>
            <a:ext cx="641444" cy="660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07504" y="2132856"/>
            <a:ext cx="274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Lista após inserção no fim</a:t>
            </a:r>
            <a:endParaRPr lang="pt-BR" sz="1400" dirty="0"/>
          </a:p>
        </p:txBody>
      </p:sp>
      <p:sp>
        <p:nvSpPr>
          <p:cNvPr id="24" name="Retângulo 23"/>
          <p:cNvSpPr/>
          <p:nvPr/>
        </p:nvSpPr>
        <p:spPr>
          <a:xfrm>
            <a:off x="5724128" y="2578485"/>
            <a:ext cx="641444" cy="660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539552" y="3231768"/>
            <a:ext cx="271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</a:t>
            </a:r>
            <a:endParaRPr lang="pt-BR" sz="105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1480668" y="321297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721496" y="317886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3856932" y="321297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4937052" y="321297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4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5873156" y="317886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5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6881268" y="321297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6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7673356" y="3140968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74405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2188" y="116632"/>
            <a:ext cx="163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Lista</a:t>
            </a:r>
            <a:endParaRPr lang="pt-BR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4252761" y="0"/>
            <a:ext cx="4901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Conceito principal, é que ela é completa, 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posso inserir ou remover, tanto do inicio, 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quanto do final, quanto de uma posição qualquer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56204" y="1124744"/>
            <a:ext cx="8016196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809728" y="1268760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51520" y="1268760"/>
            <a:ext cx="641444" cy="66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324102" y="1268760"/>
            <a:ext cx="641444" cy="660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494856" y="1268760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3572522" y="1268760"/>
            <a:ext cx="641444" cy="660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22580" y="816967"/>
            <a:ext cx="185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Lista pré-definida</a:t>
            </a:r>
            <a:endParaRPr lang="pt-BR" sz="1400" dirty="0"/>
          </a:p>
        </p:txBody>
      </p:sp>
      <p:sp>
        <p:nvSpPr>
          <p:cNvPr id="25" name="Retângulo 24"/>
          <p:cNvSpPr/>
          <p:nvPr/>
        </p:nvSpPr>
        <p:spPr>
          <a:xfrm>
            <a:off x="177640" y="2800092"/>
            <a:ext cx="8016196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5753620" y="2928332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1368152" y="2947196"/>
            <a:ext cx="641444" cy="66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2592288" y="2928332"/>
            <a:ext cx="641444" cy="660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3650704" y="2928828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4759156" y="2944108"/>
            <a:ext cx="641444" cy="660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72008" y="2276872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/>
              <a:t>Lista durante inserção no inicio, onde cada uma das caixinhas são “copiadas” para a posição seguinte, começando da ultima caixa, e decrescendo até a primeira, e no lugar da primeira, colocar o item que desejamos inserir.</a:t>
            </a:r>
            <a:endParaRPr lang="pt-BR" sz="1400" dirty="0"/>
          </a:p>
        </p:txBody>
      </p:sp>
      <p:sp>
        <p:nvSpPr>
          <p:cNvPr id="32" name="Retângulo 31"/>
          <p:cNvSpPr/>
          <p:nvPr/>
        </p:nvSpPr>
        <p:spPr>
          <a:xfrm>
            <a:off x="6686448" y="2937944"/>
            <a:ext cx="641444" cy="660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60040" y="2947196"/>
            <a:ext cx="655610" cy="66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571052" y="3573080"/>
            <a:ext cx="271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</a:t>
            </a:r>
            <a:endParaRPr lang="pt-BR" sz="105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512168" y="3554288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752996" y="3520172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888432" y="3554288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4968552" y="3554288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4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5904656" y="3520172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5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912768" y="3554288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6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7704856" y="3554288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  <p:sp>
        <p:nvSpPr>
          <p:cNvPr id="51" name="Retângulo 50"/>
          <p:cNvSpPr/>
          <p:nvPr/>
        </p:nvSpPr>
        <p:spPr>
          <a:xfrm>
            <a:off x="216024" y="4213766"/>
            <a:ext cx="8016196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 51"/>
          <p:cNvSpPr/>
          <p:nvPr/>
        </p:nvSpPr>
        <p:spPr>
          <a:xfrm>
            <a:off x="5792004" y="4342006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1406536" y="4360870"/>
            <a:ext cx="641444" cy="66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2630672" y="4342006"/>
            <a:ext cx="641444" cy="660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3689088" y="4342502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4797540" y="4357782"/>
            <a:ext cx="641444" cy="660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6724832" y="4351618"/>
            <a:ext cx="641444" cy="660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98424" y="4360870"/>
            <a:ext cx="655610" cy="660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609436" y="4986754"/>
            <a:ext cx="271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</a:t>
            </a:r>
            <a:endParaRPr lang="pt-BR" sz="105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1550552" y="4967962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2791380" y="493384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3926816" y="4967962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5006936" y="4967962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4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5943040" y="493384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5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6951152" y="4967962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6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7743240" y="4967962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144016" y="3899178"/>
            <a:ext cx="2429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/>
              <a:t>Lista após a inserção no inicio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4699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213136" y="568425"/>
            <a:ext cx="8016196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4708996" y="640433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323528" y="659297"/>
            <a:ext cx="641444" cy="66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1547664" y="640433"/>
            <a:ext cx="641444" cy="660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2606080" y="640929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3714532" y="656209"/>
            <a:ext cx="641444" cy="660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35496" y="1845985"/>
            <a:ext cx="9036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/>
              <a:t>Lista durante inserção na terceira posição, onde cada uma das caixinhas são “copiadas” para a posição seguinte, começando da ultima caixa, e decrescendo até a posição desejada, e no lugar da posição desejada, colocar o item que desejamos inserir.</a:t>
            </a:r>
            <a:endParaRPr lang="pt-BR" sz="1400" dirty="0"/>
          </a:p>
        </p:txBody>
      </p:sp>
      <p:sp>
        <p:nvSpPr>
          <p:cNvPr id="32" name="Retângulo 31"/>
          <p:cNvSpPr/>
          <p:nvPr/>
        </p:nvSpPr>
        <p:spPr>
          <a:xfrm>
            <a:off x="5641824" y="650045"/>
            <a:ext cx="641444" cy="660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06548" y="1341413"/>
            <a:ext cx="271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</a:t>
            </a:r>
            <a:endParaRPr lang="pt-BR" sz="105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547664" y="1322621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788492" y="128850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923928" y="1322621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5004048" y="1322621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4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5940152" y="128850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5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948264" y="1322621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6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7740352" y="1322621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  <p:sp>
        <p:nvSpPr>
          <p:cNvPr id="51" name="Retângulo 50"/>
          <p:cNvSpPr/>
          <p:nvPr/>
        </p:nvSpPr>
        <p:spPr>
          <a:xfrm>
            <a:off x="251520" y="2702179"/>
            <a:ext cx="8016196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 51"/>
          <p:cNvSpPr/>
          <p:nvPr/>
        </p:nvSpPr>
        <p:spPr>
          <a:xfrm>
            <a:off x="5755100" y="2814767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323528" y="2849283"/>
            <a:ext cx="641444" cy="66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1547664" y="2830419"/>
            <a:ext cx="641444" cy="660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2606080" y="2830915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4866660" y="2788345"/>
            <a:ext cx="641444" cy="660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6763212" y="2830419"/>
            <a:ext cx="641444" cy="660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644932" y="3475167"/>
            <a:ext cx="271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</a:t>
            </a:r>
            <a:endParaRPr lang="pt-BR" sz="105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1586048" y="345637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2826876" y="3422259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3962312" y="345637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5042432" y="345637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4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5978536" y="3422259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5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6986648" y="345637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6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7778736" y="345637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  <p:sp>
        <p:nvSpPr>
          <p:cNvPr id="67" name="Retângulo 66"/>
          <p:cNvSpPr/>
          <p:nvPr/>
        </p:nvSpPr>
        <p:spPr>
          <a:xfrm>
            <a:off x="3786540" y="2860353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194588" y="188640"/>
            <a:ext cx="185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Lista pré-definida</a:t>
            </a:r>
            <a:endParaRPr lang="pt-BR" sz="1400" dirty="0"/>
          </a:p>
        </p:txBody>
      </p:sp>
      <p:sp>
        <p:nvSpPr>
          <p:cNvPr id="70" name="Retângulo 69"/>
          <p:cNvSpPr/>
          <p:nvPr/>
        </p:nvSpPr>
        <p:spPr>
          <a:xfrm>
            <a:off x="228212" y="4482634"/>
            <a:ext cx="8016196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5731792" y="4595222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2" name="Retângulo 71"/>
          <p:cNvSpPr/>
          <p:nvPr/>
        </p:nvSpPr>
        <p:spPr>
          <a:xfrm>
            <a:off x="300220" y="4629738"/>
            <a:ext cx="641444" cy="66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1524356" y="4610874"/>
            <a:ext cx="641444" cy="660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4" name="Retângulo 73"/>
          <p:cNvSpPr/>
          <p:nvPr/>
        </p:nvSpPr>
        <p:spPr>
          <a:xfrm>
            <a:off x="2582772" y="4611370"/>
            <a:ext cx="641444" cy="6604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4843352" y="4568800"/>
            <a:ext cx="641444" cy="660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6" name="Retângulo 75"/>
          <p:cNvSpPr/>
          <p:nvPr/>
        </p:nvSpPr>
        <p:spPr>
          <a:xfrm>
            <a:off x="6739904" y="4610874"/>
            <a:ext cx="641444" cy="660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621624" y="5255622"/>
            <a:ext cx="271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</a:t>
            </a:r>
            <a:endParaRPr lang="pt-BR" sz="105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1562740" y="523683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2803568" y="5202714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3939004" y="523683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5019124" y="523683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4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5955228" y="5202714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5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6963340" y="523683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6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7755428" y="523683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  <p:sp>
        <p:nvSpPr>
          <p:cNvPr id="85" name="Retângulo 84"/>
          <p:cNvSpPr/>
          <p:nvPr/>
        </p:nvSpPr>
        <p:spPr>
          <a:xfrm>
            <a:off x="3763232" y="4640808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179512" y="4077072"/>
            <a:ext cx="3068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/>
              <a:t>Lista após a inserção na posição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7966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/>
          <p:cNvSpPr txBox="1"/>
          <p:nvPr/>
        </p:nvSpPr>
        <p:spPr>
          <a:xfrm>
            <a:off x="122580" y="548680"/>
            <a:ext cx="185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Lista pré-definida</a:t>
            </a:r>
            <a:endParaRPr lang="pt-BR" sz="1400" dirty="0"/>
          </a:p>
        </p:txBody>
      </p:sp>
      <p:sp>
        <p:nvSpPr>
          <p:cNvPr id="17" name="Retângulo 16"/>
          <p:cNvSpPr/>
          <p:nvPr/>
        </p:nvSpPr>
        <p:spPr>
          <a:xfrm>
            <a:off x="141128" y="876201"/>
            <a:ext cx="8016196" cy="1052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794652" y="1020218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236444" y="1020218"/>
            <a:ext cx="641444" cy="66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388572" y="1020218"/>
            <a:ext cx="641444" cy="660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2494856" y="1020218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572522" y="1020218"/>
            <a:ext cx="641444" cy="660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5724128" y="1014054"/>
            <a:ext cx="641444" cy="660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539552" y="1667337"/>
            <a:ext cx="271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</a:t>
            </a:r>
            <a:endParaRPr lang="pt-BR" sz="105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1480668" y="164854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721496" y="1614429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3856932" y="164854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4937052" y="164854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4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5873156" y="1614429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5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6881268" y="164854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6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7673356" y="1576537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137656" y="2048733"/>
            <a:ext cx="448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Lista após remoção no fim</a:t>
            </a:r>
            <a:endParaRPr lang="pt-BR" sz="1400" dirty="0"/>
          </a:p>
        </p:txBody>
      </p:sp>
      <p:sp>
        <p:nvSpPr>
          <p:cNvPr id="69" name="Retângulo 68"/>
          <p:cNvSpPr/>
          <p:nvPr/>
        </p:nvSpPr>
        <p:spPr>
          <a:xfrm>
            <a:off x="156204" y="2376254"/>
            <a:ext cx="8016196" cy="1052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/>
          <p:cNvSpPr/>
          <p:nvPr/>
        </p:nvSpPr>
        <p:spPr>
          <a:xfrm>
            <a:off x="4809728" y="2520271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1" name="Retângulo 70"/>
          <p:cNvSpPr/>
          <p:nvPr/>
        </p:nvSpPr>
        <p:spPr>
          <a:xfrm>
            <a:off x="251520" y="2520271"/>
            <a:ext cx="641444" cy="66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2" name="Retângulo 71"/>
          <p:cNvSpPr/>
          <p:nvPr/>
        </p:nvSpPr>
        <p:spPr>
          <a:xfrm>
            <a:off x="1403648" y="2520271"/>
            <a:ext cx="641444" cy="660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2509932" y="2520271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4" name="Retângulo 73"/>
          <p:cNvSpPr/>
          <p:nvPr/>
        </p:nvSpPr>
        <p:spPr>
          <a:xfrm>
            <a:off x="3587598" y="2520271"/>
            <a:ext cx="641444" cy="660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554628" y="3167390"/>
            <a:ext cx="271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</a:t>
            </a:r>
            <a:endParaRPr lang="pt-BR" sz="105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1495744" y="3148598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2736572" y="3114482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3872008" y="3148598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4952128" y="3148598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4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5888232" y="3114482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5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6896344" y="3148598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6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7688432" y="3175084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3788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/>
          <p:cNvSpPr txBox="1"/>
          <p:nvPr/>
        </p:nvSpPr>
        <p:spPr>
          <a:xfrm>
            <a:off x="122580" y="548680"/>
            <a:ext cx="185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Lista pré-definida</a:t>
            </a:r>
            <a:endParaRPr lang="pt-BR" sz="1400" dirty="0"/>
          </a:p>
        </p:txBody>
      </p:sp>
      <p:sp>
        <p:nvSpPr>
          <p:cNvPr id="25" name="Retângulo 24"/>
          <p:cNvSpPr/>
          <p:nvPr/>
        </p:nvSpPr>
        <p:spPr>
          <a:xfrm>
            <a:off x="213136" y="2897570"/>
            <a:ext cx="8016196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3724584" y="2974221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09702" y="3039608"/>
            <a:ext cx="641444" cy="660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1431286" y="3026306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2551520" y="3011671"/>
            <a:ext cx="641444" cy="660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56501" y="2374350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/>
              <a:t>Lista durante remoção no inicio, onde cada uma das caixinhas são “copiadas” da posição seguinte para a posição atual, começando da primeira caixa, e de forma crescente até a ultima.</a:t>
            </a:r>
            <a:endParaRPr lang="pt-BR" sz="14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06548" y="3670558"/>
            <a:ext cx="271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</a:t>
            </a:r>
            <a:endParaRPr lang="pt-BR" sz="105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547664" y="365176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788492" y="361765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923928" y="365176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5004048" y="365176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4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5940152" y="361765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5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948264" y="365176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6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7740352" y="365176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179512" y="3996656"/>
            <a:ext cx="2429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/>
              <a:t>Lista após a remoção no inicio</a:t>
            </a:r>
            <a:endParaRPr lang="pt-BR" sz="1400" dirty="0"/>
          </a:p>
        </p:txBody>
      </p:sp>
      <p:sp>
        <p:nvSpPr>
          <p:cNvPr id="69" name="Retângulo 68"/>
          <p:cNvSpPr/>
          <p:nvPr/>
        </p:nvSpPr>
        <p:spPr>
          <a:xfrm>
            <a:off x="156204" y="1052736"/>
            <a:ext cx="8016196" cy="1052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/>
          <p:cNvSpPr/>
          <p:nvPr/>
        </p:nvSpPr>
        <p:spPr>
          <a:xfrm>
            <a:off x="4809728" y="1196753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1" name="Retângulo 70"/>
          <p:cNvSpPr/>
          <p:nvPr/>
        </p:nvSpPr>
        <p:spPr>
          <a:xfrm>
            <a:off x="251520" y="1196753"/>
            <a:ext cx="641444" cy="66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2" name="Retângulo 71"/>
          <p:cNvSpPr/>
          <p:nvPr/>
        </p:nvSpPr>
        <p:spPr>
          <a:xfrm>
            <a:off x="1403648" y="1196753"/>
            <a:ext cx="641444" cy="660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2509932" y="1196753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4" name="Retângulo 73"/>
          <p:cNvSpPr/>
          <p:nvPr/>
        </p:nvSpPr>
        <p:spPr>
          <a:xfrm>
            <a:off x="3587598" y="1196753"/>
            <a:ext cx="641444" cy="660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554628" y="1843872"/>
            <a:ext cx="271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</a:t>
            </a:r>
            <a:endParaRPr lang="pt-BR" sz="105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1495744" y="182508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2736572" y="1790964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3872008" y="182508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4952128" y="182508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4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5888232" y="1790964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5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6896344" y="182508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6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7688432" y="185156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  <p:sp>
        <p:nvSpPr>
          <p:cNvPr id="85" name="Retângulo 84"/>
          <p:cNvSpPr/>
          <p:nvPr/>
        </p:nvSpPr>
        <p:spPr>
          <a:xfrm>
            <a:off x="4866660" y="2969578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86" name="Retângulo 85"/>
          <p:cNvSpPr/>
          <p:nvPr/>
        </p:nvSpPr>
        <p:spPr>
          <a:xfrm>
            <a:off x="141128" y="4337730"/>
            <a:ext cx="8016196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7" name="Retângulo 86"/>
          <p:cNvSpPr/>
          <p:nvPr/>
        </p:nvSpPr>
        <p:spPr>
          <a:xfrm>
            <a:off x="3652576" y="4414381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88" name="Retângulo 87"/>
          <p:cNvSpPr/>
          <p:nvPr/>
        </p:nvSpPr>
        <p:spPr>
          <a:xfrm>
            <a:off x="337694" y="4479768"/>
            <a:ext cx="641444" cy="660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1359278" y="4466466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90" name="Retângulo 89"/>
          <p:cNvSpPr/>
          <p:nvPr/>
        </p:nvSpPr>
        <p:spPr>
          <a:xfrm>
            <a:off x="2479512" y="4451831"/>
            <a:ext cx="641444" cy="660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91" name="CaixaDeTexto 90"/>
          <p:cNvSpPr txBox="1"/>
          <p:nvPr/>
        </p:nvSpPr>
        <p:spPr>
          <a:xfrm>
            <a:off x="534540" y="5110718"/>
            <a:ext cx="271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</a:t>
            </a:r>
            <a:endParaRPr lang="pt-BR" sz="105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1475656" y="509192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</a:p>
        </p:txBody>
      </p:sp>
      <p:sp>
        <p:nvSpPr>
          <p:cNvPr id="93" name="CaixaDeTexto 92"/>
          <p:cNvSpPr txBox="1"/>
          <p:nvPr/>
        </p:nvSpPr>
        <p:spPr>
          <a:xfrm>
            <a:off x="2716484" y="505781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</a:t>
            </a:r>
          </a:p>
        </p:txBody>
      </p:sp>
      <p:sp>
        <p:nvSpPr>
          <p:cNvPr id="94" name="CaixaDeTexto 93"/>
          <p:cNvSpPr txBox="1"/>
          <p:nvPr/>
        </p:nvSpPr>
        <p:spPr>
          <a:xfrm>
            <a:off x="3851920" y="509192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</a:p>
        </p:txBody>
      </p:sp>
      <p:sp>
        <p:nvSpPr>
          <p:cNvPr id="95" name="CaixaDeTexto 94"/>
          <p:cNvSpPr txBox="1"/>
          <p:nvPr/>
        </p:nvSpPr>
        <p:spPr>
          <a:xfrm>
            <a:off x="4932040" y="509192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4</a:t>
            </a:r>
          </a:p>
        </p:txBody>
      </p:sp>
      <p:sp>
        <p:nvSpPr>
          <p:cNvPr id="96" name="CaixaDeTexto 95"/>
          <p:cNvSpPr txBox="1"/>
          <p:nvPr/>
        </p:nvSpPr>
        <p:spPr>
          <a:xfrm>
            <a:off x="5868144" y="505781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5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6876256" y="509192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6</a:t>
            </a:r>
          </a:p>
        </p:txBody>
      </p:sp>
      <p:sp>
        <p:nvSpPr>
          <p:cNvPr id="98" name="CaixaDeTexto 97"/>
          <p:cNvSpPr txBox="1"/>
          <p:nvPr/>
        </p:nvSpPr>
        <p:spPr>
          <a:xfrm>
            <a:off x="7668344" y="509192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89343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213136" y="568425"/>
            <a:ext cx="8016196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4708996" y="640433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323528" y="659297"/>
            <a:ext cx="641444" cy="66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1547664" y="640433"/>
            <a:ext cx="641444" cy="660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2606080" y="640929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3714532" y="656209"/>
            <a:ext cx="641444" cy="660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35496" y="1845985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/>
              <a:t>Lista durante remoção da quarta posição, onde cada uma das caixinhas são “copiadas” da posição seguinte para a posição atual, começando da caixa que desejo remover, e crescendo até a posição final</a:t>
            </a:r>
            <a:endParaRPr lang="pt-BR" sz="1400" dirty="0"/>
          </a:p>
        </p:txBody>
      </p:sp>
      <p:sp>
        <p:nvSpPr>
          <p:cNvPr id="32" name="Retângulo 31"/>
          <p:cNvSpPr/>
          <p:nvPr/>
        </p:nvSpPr>
        <p:spPr>
          <a:xfrm>
            <a:off x="5641824" y="650045"/>
            <a:ext cx="641444" cy="660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06548" y="1341413"/>
            <a:ext cx="271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</a:t>
            </a:r>
            <a:endParaRPr lang="pt-BR" sz="105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547664" y="1322621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788492" y="128850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923928" y="1322621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5004048" y="1322621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4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5940152" y="128850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5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948264" y="1322621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6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7740352" y="1322621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  <p:sp>
        <p:nvSpPr>
          <p:cNvPr id="51" name="Retângulo 50"/>
          <p:cNvSpPr/>
          <p:nvPr/>
        </p:nvSpPr>
        <p:spPr>
          <a:xfrm>
            <a:off x="251520" y="2702179"/>
            <a:ext cx="8016196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Retângulo 52"/>
          <p:cNvSpPr/>
          <p:nvPr/>
        </p:nvSpPr>
        <p:spPr>
          <a:xfrm>
            <a:off x="323528" y="2849283"/>
            <a:ext cx="641444" cy="66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1547664" y="2830419"/>
            <a:ext cx="641444" cy="660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2606080" y="2830915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5793484" y="2843452"/>
            <a:ext cx="641444" cy="660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644932" y="3475167"/>
            <a:ext cx="271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</a:t>
            </a:r>
            <a:endParaRPr lang="pt-BR" sz="105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1586048" y="345637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2826876" y="3422259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3962312" y="345637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5042432" y="345637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4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5978536" y="3463116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5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6986648" y="345637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6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7778736" y="3456375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194588" y="188640"/>
            <a:ext cx="185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Lista pré-definida</a:t>
            </a:r>
            <a:endParaRPr lang="pt-BR" sz="1400" dirty="0"/>
          </a:p>
        </p:txBody>
      </p:sp>
      <p:sp>
        <p:nvSpPr>
          <p:cNvPr id="58" name="Retângulo 57"/>
          <p:cNvSpPr/>
          <p:nvPr/>
        </p:nvSpPr>
        <p:spPr>
          <a:xfrm>
            <a:off x="3786540" y="2840608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68" name="Retângulo 67"/>
          <p:cNvSpPr/>
          <p:nvPr/>
        </p:nvSpPr>
        <p:spPr>
          <a:xfrm>
            <a:off x="4860032" y="2840608"/>
            <a:ext cx="641444" cy="660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02" name="Retângulo 101"/>
          <p:cNvSpPr/>
          <p:nvPr/>
        </p:nvSpPr>
        <p:spPr>
          <a:xfrm>
            <a:off x="323528" y="4482634"/>
            <a:ext cx="8016196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3" name="Retângulo 102"/>
          <p:cNvSpPr/>
          <p:nvPr/>
        </p:nvSpPr>
        <p:spPr>
          <a:xfrm>
            <a:off x="395536" y="4629738"/>
            <a:ext cx="641444" cy="66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04" name="Retângulo 103"/>
          <p:cNvSpPr/>
          <p:nvPr/>
        </p:nvSpPr>
        <p:spPr>
          <a:xfrm>
            <a:off x="1619672" y="4610874"/>
            <a:ext cx="641444" cy="660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05" name="Retângulo 104"/>
          <p:cNvSpPr/>
          <p:nvPr/>
        </p:nvSpPr>
        <p:spPr>
          <a:xfrm>
            <a:off x="2678088" y="4611370"/>
            <a:ext cx="641444" cy="66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07" name="CaixaDeTexto 106"/>
          <p:cNvSpPr txBox="1"/>
          <p:nvPr/>
        </p:nvSpPr>
        <p:spPr>
          <a:xfrm>
            <a:off x="716940" y="5255622"/>
            <a:ext cx="271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</a:t>
            </a:r>
            <a:endParaRPr lang="pt-BR" sz="1050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1658056" y="523683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</a:p>
        </p:txBody>
      </p:sp>
      <p:sp>
        <p:nvSpPr>
          <p:cNvPr id="109" name="CaixaDeTexto 108"/>
          <p:cNvSpPr txBox="1"/>
          <p:nvPr/>
        </p:nvSpPr>
        <p:spPr>
          <a:xfrm>
            <a:off x="2898884" y="5202714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4034320" y="523683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5114440" y="523683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4</a:t>
            </a:r>
          </a:p>
        </p:txBody>
      </p:sp>
      <p:sp>
        <p:nvSpPr>
          <p:cNvPr id="112" name="CaixaDeTexto 111"/>
          <p:cNvSpPr txBox="1"/>
          <p:nvPr/>
        </p:nvSpPr>
        <p:spPr>
          <a:xfrm>
            <a:off x="6050544" y="5202714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5</a:t>
            </a:r>
          </a:p>
        </p:txBody>
      </p:sp>
      <p:sp>
        <p:nvSpPr>
          <p:cNvPr id="113" name="CaixaDeTexto 112"/>
          <p:cNvSpPr txBox="1"/>
          <p:nvPr/>
        </p:nvSpPr>
        <p:spPr>
          <a:xfrm>
            <a:off x="7058656" y="523683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6</a:t>
            </a:r>
          </a:p>
        </p:txBody>
      </p:sp>
      <p:sp>
        <p:nvSpPr>
          <p:cNvPr id="114" name="CaixaDeTexto 113"/>
          <p:cNvSpPr txBox="1"/>
          <p:nvPr/>
        </p:nvSpPr>
        <p:spPr>
          <a:xfrm>
            <a:off x="7850744" y="5236830"/>
            <a:ext cx="27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  <p:sp>
        <p:nvSpPr>
          <p:cNvPr id="115" name="Retângulo 114"/>
          <p:cNvSpPr/>
          <p:nvPr/>
        </p:nvSpPr>
        <p:spPr>
          <a:xfrm>
            <a:off x="3858548" y="4621063"/>
            <a:ext cx="641444" cy="66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16" name="Retângulo 115"/>
          <p:cNvSpPr/>
          <p:nvPr/>
        </p:nvSpPr>
        <p:spPr>
          <a:xfrm>
            <a:off x="4932040" y="4621063"/>
            <a:ext cx="641444" cy="660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90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511</Words>
  <Application>Microsoft Office PowerPoint</Application>
  <PresentationFormat>Apresentação na tela (4:3)</PresentationFormat>
  <Paragraphs>251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KAICON BATISTA HILARIO</dc:creator>
  <cp:lastModifiedBy>GABRIEL KAICON BATISTA HILARIO</cp:lastModifiedBy>
  <cp:revision>6</cp:revision>
  <dcterms:created xsi:type="dcterms:W3CDTF">2023-11-20T13:05:28Z</dcterms:created>
  <dcterms:modified xsi:type="dcterms:W3CDTF">2023-11-20T14:05:56Z</dcterms:modified>
</cp:coreProperties>
</file>