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9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69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3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5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0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40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8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08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5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623B-3354-4CA0-B90E-4CFB71CFED39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41417" y="980728"/>
            <a:ext cx="5855956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2188" y="116632"/>
            <a:ext cx="163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Fila</a:t>
            </a:r>
            <a:endParaRPr lang="pt-BR" sz="4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48064" y="44624"/>
            <a:ext cx="392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Conceito principal da fila:</a:t>
            </a:r>
            <a:br>
              <a:rPr lang="pt-BR" dirty="0" smtClean="0"/>
            </a:br>
            <a:r>
              <a:rPr lang="pt-BR" b="1" dirty="0" smtClean="0">
                <a:solidFill>
                  <a:srgbClr val="FF0000"/>
                </a:solidFill>
              </a:rPr>
              <a:t>primeiro que entra é o primeiro que sai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>
            <a:stCxn id="9" idx="3"/>
          </p:cNvCxnSpPr>
          <p:nvPr/>
        </p:nvCxnSpPr>
        <p:spPr>
          <a:xfrm>
            <a:off x="6097373" y="16288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903671" y="1196752"/>
            <a:ext cx="2469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Fila </a:t>
            </a:r>
            <a:r>
              <a:rPr lang="pt-BR" sz="3200" dirty="0" err="1" smtClean="0"/>
              <a:t>pre-definida</a:t>
            </a:r>
            <a:endParaRPr lang="pt-BR" sz="3200" dirty="0"/>
          </a:p>
        </p:txBody>
      </p:sp>
      <p:sp>
        <p:nvSpPr>
          <p:cNvPr id="14" name="Retângulo 13"/>
          <p:cNvSpPr/>
          <p:nvPr/>
        </p:nvSpPr>
        <p:spPr>
          <a:xfrm>
            <a:off x="502453" y="1196752"/>
            <a:ext cx="914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654581" y="1196752"/>
            <a:ext cx="914400" cy="914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85005" y="1196752"/>
            <a:ext cx="9144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937133" y="1196752"/>
            <a:ext cx="914400" cy="914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64725" y="2537609"/>
            <a:ext cx="5855956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stCxn id="20" idx="3"/>
          </p:cNvCxnSpPr>
          <p:nvPr/>
        </p:nvCxnSpPr>
        <p:spPr>
          <a:xfrm>
            <a:off x="6120681" y="318568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926979" y="2753633"/>
            <a:ext cx="2469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Fila após inserção</a:t>
            </a:r>
            <a:endParaRPr lang="pt-BR" sz="3200" dirty="0"/>
          </a:p>
        </p:txBody>
      </p:sp>
      <p:sp>
        <p:nvSpPr>
          <p:cNvPr id="27" name="Retângulo 26"/>
          <p:cNvSpPr/>
          <p:nvPr/>
        </p:nvSpPr>
        <p:spPr>
          <a:xfrm>
            <a:off x="5038957" y="2780928"/>
            <a:ext cx="914400" cy="914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64725" y="4293096"/>
            <a:ext cx="5855956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28" idx="3"/>
          </p:cNvCxnSpPr>
          <p:nvPr/>
        </p:nvCxnSpPr>
        <p:spPr>
          <a:xfrm>
            <a:off x="6120681" y="494116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6926979" y="4509120"/>
            <a:ext cx="2469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Fila após remoção</a:t>
            </a:r>
            <a:endParaRPr lang="pt-BR" sz="3200" dirty="0"/>
          </a:p>
        </p:txBody>
      </p:sp>
      <p:sp>
        <p:nvSpPr>
          <p:cNvPr id="36" name="Retângulo 35"/>
          <p:cNvSpPr/>
          <p:nvPr/>
        </p:nvSpPr>
        <p:spPr>
          <a:xfrm>
            <a:off x="480749" y="2780928"/>
            <a:ext cx="914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1632877" y="2780928"/>
            <a:ext cx="914400" cy="914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2763301" y="2780928"/>
            <a:ext cx="9144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915429" y="2780928"/>
            <a:ext cx="914400" cy="914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5038957" y="4486111"/>
            <a:ext cx="914400" cy="914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1632877" y="4486111"/>
            <a:ext cx="914400" cy="914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2763301" y="4486111"/>
            <a:ext cx="9144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3915429" y="4486111"/>
            <a:ext cx="914400" cy="914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255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188" y="116632"/>
            <a:ext cx="163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Pilha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48064" y="116632"/>
            <a:ext cx="391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Conceito principal da pilha:</a:t>
            </a:r>
            <a:br>
              <a:rPr lang="pt-BR" dirty="0" smtClean="0"/>
            </a:br>
            <a:r>
              <a:rPr lang="pt-BR" b="1" dirty="0" smtClean="0">
                <a:solidFill>
                  <a:srgbClr val="FF0000"/>
                </a:solidFill>
              </a:rPr>
              <a:t>o primeiro que entra é o último que sai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395536" y="1405880"/>
            <a:ext cx="1584176" cy="3607296"/>
            <a:chOff x="395536" y="613792"/>
            <a:chExt cx="1584176" cy="3607296"/>
          </a:xfrm>
        </p:grpSpPr>
        <p:cxnSp>
          <p:nvCxnSpPr>
            <p:cNvPr id="9" name="Conector reto 8"/>
            <p:cNvCxnSpPr/>
            <p:nvPr/>
          </p:nvCxnSpPr>
          <p:spPr>
            <a:xfrm>
              <a:off x="395536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979712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395536" y="4221088"/>
              <a:ext cx="1584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145851" y="3234680"/>
            <a:ext cx="554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145851" y="3882752"/>
            <a:ext cx="55436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145851" y="4483968"/>
            <a:ext cx="55436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>
            <a:off x="2641795" y="1477888"/>
            <a:ext cx="1584176" cy="3607296"/>
            <a:chOff x="395536" y="613792"/>
            <a:chExt cx="1584176" cy="3607296"/>
          </a:xfrm>
        </p:grpSpPr>
        <p:cxnSp>
          <p:nvCxnSpPr>
            <p:cNvPr id="26" name="Conector reto 25"/>
            <p:cNvCxnSpPr/>
            <p:nvPr/>
          </p:nvCxnSpPr>
          <p:spPr>
            <a:xfrm>
              <a:off x="395536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1979712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95536" y="4221088"/>
              <a:ext cx="1584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tângulo 28"/>
          <p:cNvSpPr/>
          <p:nvPr/>
        </p:nvSpPr>
        <p:spPr>
          <a:xfrm>
            <a:off x="3167555" y="2636912"/>
            <a:ext cx="554360" cy="457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7150277" y="1484784"/>
            <a:ext cx="1584176" cy="3607296"/>
            <a:chOff x="395536" y="613792"/>
            <a:chExt cx="1584176" cy="3607296"/>
          </a:xfrm>
        </p:grpSpPr>
        <p:cxnSp>
          <p:nvCxnSpPr>
            <p:cNvPr id="34" name="Conector reto 33"/>
            <p:cNvCxnSpPr/>
            <p:nvPr/>
          </p:nvCxnSpPr>
          <p:spPr>
            <a:xfrm>
              <a:off x="395536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1979712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395536" y="4221088"/>
              <a:ext cx="1584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CaixaDeTexto 37"/>
          <p:cNvSpPr txBox="1"/>
          <p:nvPr/>
        </p:nvSpPr>
        <p:spPr>
          <a:xfrm rot="18567109">
            <a:off x="119041" y="5632533"/>
            <a:ext cx="184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Pilha pré-definida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 rot="18602584">
            <a:off x="1954396" y="5787422"/>
            <a:ext cx="214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Pilha após 1 inserção</a:t>
            </a:r>
          </a:p>
        </p:txBody>
      </p:sp>
      <p:sp>
        <p:nvSpPr>
          <p:cNvPr id="40" name="CaixaDeTexto 39"/>
          <p:cNvSpPr txBox="1"/>
          <p:nvPr/>
        </p:nvSpPr>
        <p:spPr>
          <a:xfrm rot="18957798">
            <a:off x="6505519" y="5689586"/>
            <a:ext cx="22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Pilha após 2 remoções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899592" y="3140968"/>
            <a:ext cx="554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899592" y="3789040"/>
            <a:ext cx="55436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899592" y="4390256"/>
            <a:ext cx="55436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646957" y="3882752"/>
            <a:ext cx="55436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7646957" y="4483968"/>
            <a:ext cx="55436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5464118" y="3241576"/>
            <a:ext cx="554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464118" y="3889648"/>
            <a:ext cx="55436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464118" y="4490864"/>
            <a:ext cx="55436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4960062" y="1484784"/>
            <a:ext cx="1584176" cy="3607296"/>
            <a:chOff x="395536" y="613792"/>
            <a:chExt cx="1584176" cy="3607296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395536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1979712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395536" y="4221088"/>
              <a:ext cx="1584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aixaDeTexto 53"/>
          <p:cNvSpPr txBox="1"/>
          <p:nvPr/>
        </p:nvSpPr>
        <p:spPr>
          <a:xfrm rot="18874235">
            <a:off x="4369973" y="5764283"/>
            <a:ext cx="218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Pilha após 1 remoção</a:t>
            </a:r>
          </a:p>
        </p:txBody>
      </p:sp>
    </p:spTree>
    <p:extLst>
      <p:ext uri="{BB962C8B-B14F-4D97-AF65-F5344CB8AC3E}">
        <p14:creationId xmlns:p14="http://schemas.microsoft.com/office/powerpoint/2010/main" val="490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188" y="116632"/>
            <a:ext cx="163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Lista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252761" y="0"/>
            <a:ext cx="4901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Conceito principal, é que ela é completa,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posso inserir ou remover, tanto do inicio,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quanto do final, quanto de uma posição qualquer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56204" y="1124744"/>
            <a:ext cx="801619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809728" y="1268760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1520" y="1268760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324102" y="1268760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494856" y="1268760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572522" y="1268760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2580" y="816967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17" name="Retângulo 16"/>
          <p:cNvSpPr/>
          <p:nvPr/>
        </p:nvSpPr>
        <p:spPr>
          <a:xfrm>
            <a:off x="141128" y="2440632"/>
            <a:ext cx="8016196" cy="105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794652" y="2584649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36444" y="2584649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388572" y="2584649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494856" y="2584649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572522" y="2584649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04" y="2132856"/>
            <a:ext cx="274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após inserção no fim</a:t>
            </a:r>
            <a:endParaRPr lang="pt-BR" sz="1400" dirty="0"/>
          </a:p>
        </p:txBody>
      </p:sp>
      <p:sp>
        <p:nvSpPr>
          <p:cNvPr id="24" name="Retângulo 23"/>
          <p:cNvSpPr/>
          <p:nvPr/>
        </p:nvSpPr>
        <p:spPr>
          <a:xfrm>
            <a:off x="5724128" y="2578485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39552" y="3231768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480668" y="321297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721496" y="317886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856932" y="321297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937052" y="321297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873156" y="317886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881268" y="321297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673356" y="314096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7440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188" y="116632"/>
            <a:ext cx="163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Lista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252761" y="0"/>
            <a:ext cx="4901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Conceito principal, é que ela é completa,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posso inserir ou remover, tanto do inicio,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quanto do final, quanto de uma posição qualquer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56204" y="1124744"/>
            <a:ext cx="801619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809728" y="1268760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1520" y="1268760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324102" y="1268760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494856" y="1268760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572522" y="1268760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2580" y="816967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>
            <a:off x="177640" y="2800092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5753620" y="2928332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368152" y="2947196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592288" y="2928332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650704" y="2928828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759156" y="2944108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2008" y="2276872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durante inserção no inicio, onde cada uma das caixinhas são “copiadas” para a posição seguinte, começando da ultima caixa, e decrescendo até a primeira, e no lugar da primeira, colocar o item que desejamos inserir.</a:t>
            </a:r>
            <a:endParaRPr lang="pt-BR" sz="1400" dirty="0"/>
          </a:p>
        </p:txBody>
      </p:sp>
      <p:sp>
        <p:nvSpPr>
          <p:cNvPr id="32" name="Retângulo 31"/>
          <p:cNvSpPr/>
          <p:nvPr/>
        </p:nvSpPr>
        <p:spPr>
          <a:xfrm>
            <a:off x="6686448" y="2937944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60040" y="2947196"/>
            <a:ext cx="655610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71052" y="3573080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512168" y="355428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52996" y="352017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888432" y="355428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968552" y="355428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904656" y="352017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912768" y="355428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704856" y="355428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51" name="Retângulo 50"/>
          <p:cNvSpPr/>
          <p:nvPr/>
        </p:nvSpPr>
        <p:spPr>
          <a:xfrm>
            <a:off x="216024" y="4213766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5792004" y="4342006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406536" y="4360870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2630672" y="4342006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3689088" y="4342502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797540" y="4357782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6724832" y="4351618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98424" y="4360870"/>
            <a:ext cx="655610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09436" y="4986754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550552" y="496796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791380" y="493384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926816" y="496796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006936" y="496796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943040" y="493384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951152" y="496796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7743240" y="496796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4016" y="3899178"/>
            <a:ext cx="242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após a inserção no inicio</a:t>
            </a:r>
            <a:endParaRPr lang="pt-BR" sz="1400" dirty="0"/>
          </a:p>
        </p:txBody>
      </p:sp>
      <p:sp>
        <p:nvSpPr>
          <p:cNvPr id="45" name="Retângulo 44"/>
          <p:cNvSpPr/>
          <p:nvPr/>
        </p:nvSpPr>
        <p:spPr>
          <a:xfrm>
            <a:off x="5724128" y="1256432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469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213136" y="568425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708996" y="640433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23528" y="659297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547664" y="640433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606080" y="640929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3714532" y="656209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5496" y="1845985"/>
            <a:ext cx="9036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durante inserção na terceira posição, onde cada uma das caixinhas são “copiadas” para a posição seguinte, começando da ultima caixa, e decrescendo até a posição desejada, e no lugar da posição desejada, colocar o item que desejamos inserir.</a:t>
            </a:r>
            <a:endParaRPr lang="pt-BR" sz="1400" dirty="0"/>
          </a:p>
        </p:txBody>
      </p:sp>
      <p:sp>
        <p:nvSpPr>
          <p:cNvPr id="32" name="Retângulo 31"/>
          <p:cNvSpPr/>
          <p:nvPr/>
        </p:nvSpPr>
        <p:spPr>
          <a:xfrm>
            <a:off x="5641824" y="650045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06548" y="1341413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547664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88492" y="128850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923928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004048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940152" y="128850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948264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740352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51" name="Retângulo 50"/>
          <p:cNvSpPr/>
          <p:nvPr/>
        </p:nvSpPr>
        <p:spPr>
          <a:xfrm>
            <a:off x="251520" y="2702179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5755100" y="2814767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323528" y="2849283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547664" y="2830419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606080" y="2830915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866660" y="2788345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6763212" y="2830419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44932" y="3475167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586048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826876" y="3422259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962312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042432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978536" y="3422259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986648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7778736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67" name="Retângulo 66"/>
          <p:cNvSpPr/>
          <p:nvPr/>
        </p:nvSpPr>
        <p:spPr>
          <a:xfrm>
            <a:off x="3786540" y="2860353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94588" y="188640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70" name="Retângulo 69"/>
          <p:cNvSpPr/>
          <p:nvPr/>
        </p:nvSpPr>
        <p:spPr>
          <a:xfrm>
            <a:off x="228212" y="4482634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5731792" y="4595222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300220" y="4629738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1524356" y="4610874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2582772" y="4611370"/>
            <a:ext cx="641444" cy="6604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4843352" y="4568800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6739904" y="4610874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621624" y="5255622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1562740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2803568" y="520271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3939004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019124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955228" y="520271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963340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755428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85" name="Retângulo 84"/>
          <p:cNvSpPr/>
          <p:nvPr/>
        </p:nvSpPr>
        <p:spPr>
          <a:xfrm>
            <a:off x="3763232" y="4640808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179512" y="4077072"/>
            <a:ext cx="306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após a inserção na posição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966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22580" y="548680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17" name="Retângulo 16"/>
          <p:cNvSpPr/>
          <p:nvPr/>
        </p:nvSpPr>
        <p:spPr>
          <a:xfrm>
            <a:off x="141128" y="876201"/>
            <a:ext cx="8016196" cy="105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794652" y="1020218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36444" y="1020218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388572" y="1020218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494856" y="1020218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572522" y="1020218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5724128" y="1014054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39552" y="1667337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480668" y="164854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721496" y="1614429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856932" y="164854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937052" y="164854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873156" y="1614429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881268" y="164854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673356" y="1576537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37656" y="2048733"/>
            <a:ext cx="448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após remoção no fim</a:t>
            </a:r>
            <a:endParaRPr lang="pt-BR" sz="1400" dirty="0"/>
          </a:p>
        </p:txBody>
      </p:sp>
      <p:sp>
        <p:nvSpPr>
          <p:cNvPr id="69" name="Retângulo 68"/>
          <p:cNvSpPr/>
          <p:nvPr/>
        </p:nvSpPr>
        <p:spPr>
          <a:xfrm>
            <a:off x="156204" y="2376254"/>
            <a:ext cx="8016196" cy="105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4809728" y="2520271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251520" y="2520271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1403648" y="2520271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2509932" y="2520271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3587598" y="2520271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54628" y="3167390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1495744" y="314859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2736572" y="311448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3872008" y="314859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952128" y="314859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888232" y="311448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6896344" y="314859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7688432" y="317508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3788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22580" y="548680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>
            <a:off x="213136" y="2897570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724584" y="2974221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09702" y="3039608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431286" y="3026306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2551520" y="3011671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6501" y="2374350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durante remoção no inicio, onde cada uma das caixinhas são “copiadas” da posição seguinte para a posição atual, começando da primeira caixa, e de forma crescente até a ultima.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06548" y="3670558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547664" y="36517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88492" y="361765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923928" y="36517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004048" y="36517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940152" y="361765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948264" y="36517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740352" y="36517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79512" y="3996656"/>
            <a:ext cx="242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após a remoção no inicio</a:t>
            </a:r>
            <a:endParaRPr lang="pt-BR" sz="1400" dirty="0"/>
          </a:p>
        </p:txBody>
      </p:sp>
      <p:sp>
        <p:nvSpPr>
          <p:cNvPr id="69" name="Retângulo 68"/>
          <p:cNvSpPr/>
          <p:nvPr/>
        </p:nvSpPr>
        <p:spPr>
          <a:xfrm>
            <a:off x="156204" y="1052736"/>
            <a:ext cx="8016196" cy="105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4809728" y="1196753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251520" y="1196753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1403648" y="1196753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2509932" y="1196753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3587598" y="1196753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54628" y="1843872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1495744" y="182508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2736572" y="179096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3872008" y="182508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952128" y="182508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888232" y="179096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6896344" y="182508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7688432" y="18515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85" name="Retângulo 84"/>
          <p:cNvSpPr/>
          <p:nvPr/>
        </p:nvSpPr>
        <p:spPr>
          <a:xfrm>
            <a:off x="4866660" y="2969578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141128" y="4337730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Retângulo 86"/>
          <p:cNvSpPr/>
          <p:nvPr/>
        </p:nvSpPr>
        <p:spPr>
          <a:xfrm>
            <a:off x="3652576" y="4414381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337694" y="4479768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1359278" y="4466466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90" name="Retângulo 89"/>
          <p:cNvSpPr/>
          <p:nvPr/>
        </p:nvSpPr>
        <p:spPr>
          <a:xfrm>
            <a:off x="2479512" y="4451831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534540" y="5110718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475656" y="509192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2716484" y="505781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3851920" y="509192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4932040" y="509192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5868144" y="505781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6876256" y="509192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7668344" y="509192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8934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213136" y="568425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708996" y="640433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23528" y="659297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547664" y="640433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606080" y="640929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3714532" y="656209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5496" y="1845985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durante remoção da quarta posição, onde cada uma das caixinhas são “copiadas” da posição seguinte para a posição atual, começando da caixa que desejo remover, e crescendo até a posição final</a:t>
            </a:r>
            <a:endParaRPr lang="pt-BR" sz="1400" dirty="0"/>
          </a:p>
        </p:txBody>
      </p:sp>
      <p:sp>
        <p:nvSpPr>
          <p:cNvPr id="32" name="Retângulo 31"/>
          <p:cNvSpPr/>
          <p:nvPr/>
        </p:nvSpPr>
        <p:spPr>
          <a:xfrm>
            <a:off x="5641824" y="650045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06548" y="1341413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547664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88492" y="128850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923928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004048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940152" y="128850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948264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740352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51" name="Retângulo 50"/>
          <p:cNvSpPr/>
          <p:nvPr/>
        </p:nvSpPr>
        <p:spPr>
          <a:xfrm>
            <a:off x="251520" y="2702179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323528" y="2849283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547664" y="2830419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606080" y="2830915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5793484" y="2843452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44932" y="3475167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586048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826876" y="3422259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962312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042432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978536" y="346311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986648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7778736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194588" y="188640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58" name="Retângulo 57"/>
          <p:cNvSpPr/>
          <p:nvPr/>
        </p:nvSpPr>
        <p:spPr>
          <a:xfrm>
            <a:off x="3786540" y="2840608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4860032" y="2840608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323528" y="4482634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Retângulo 102"/>
          <p:cNvSpPr/>
          <p:nvPr/>
        </p:nvSpPr>
        <p:spPr>
          <a:xfrm>
            <a:off x="395536" y="4629738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1619672" y="4610874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2678088" y="4611370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716940" y="5255622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1658056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2898884" y="520271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4034320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5114440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6050544" y="520271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7058656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7850744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115" name="Retângulo 114"/>
          <p:cNvSpPr/>
          <p:nvPr/>
        </p:nvSpPr>
        <p:spPr>
          <a:xfrm>
            <a:off x="3858548" y="4621063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4932040" y="4621063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90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512</Words>
  <Application>Microsoft Office PowerPoint</Application>
  <PresentationFormat>Apresentação na tela (4:3)</PresentationFormat>
  <Paragraphs>252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KAICON BATISTA HILARIO</dc:creator>
  <cp:lastModifiedBy>GABRIEL KAICON BATISTA HILARIO</cp:lastModifiedBy>
  <cp:revision>8</cp:revision>
  <dcterms:created xsi:type="dcterms:W3CDTF">2023-11-20T13:05:28Z</dcterms:created>
  <dcterms:modified xsi:type="dcterms:W3CDTF">2023-11-21T13:17:38Z</dcterms:modified>
</cp:coreProperties>
</file>