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0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04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464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216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1157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7927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990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803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48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06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15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634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96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494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2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23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89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26F2-2E98-4BA5-9217-2762FBA4AF9D}" type="datetimeFigureOut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8CA8-6DD9-43B1-8C58-33442D1E90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178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MusicX</a:t>
            </a:r>
            <a:r>
              <a:rPr lang="bg-BG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 dirty="0" smtClean="0"/>
              <a:t/>
            </a:r>
            <a:br>
              <a:rPr lang="en-US" sz="7200" b="1" dirty="0" smtClean="0"/>
            </a:br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МУЗИКАЛЕН </a:t>
            </a:r>
            <a:r>
              <a:rPr lang="bg-B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КОНКУРС „ЗВЕЗДИТЕ НА БЪЛГАРИЯ”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Валентин Христов Танев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XII</a:t>
            </a: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 клас</a:t>
            </a:r>
          </a:p>
          <a:p>
            <a: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Научен ръководител Росен Димитров Вълчев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72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УЕБ САЙТА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Главната цел на уеб страницата е да бъдат показани на яве новите музикални таланти на света, тъй като сайтът ще бъде интернационален.</a:t>
            </a:r>
          </a:p>
          <a:p>
            <a:r>
              <a:rPr lang="bg-BG" dirty="0" smtClean="0"/>
              <a:t>Основата около която е изграден е да може лесно и без да губим време да можем да видим всеки един участник и да може да гласуваме лесно за нашия фаворит.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03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r>
              <a:rPr lang="en-US" dirty="0" smtClean="0"/>
              <a:t> (BACKEND)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361895" cy="3602681"/>
          </a:xfrm>
        </p:spPr>
        <p:txBody>
          <a:bodyPr/>
          <a:lstStyle/>
          <a:p>
            <a:r>
              <a:rPr lang="en-US" dirty="0" smtClean="0"/>
              <a:t>Visual Studio – </a:t>
            </a:r>
            <a:r>
              <a:rPr lang="bg-BG" dirty="0" smtClean="0"/>
              <a:t>среда за разработка на софтуерни приложения</a:t>
            </a:r>
            <a:endParaRPr lang="en-US" dirty="0" smtClean="0"/>
          </a:p>
          <a:p>
            <a:r>
              <a:rPr lang="en-US" dirty="0" smtClean="0"/>
              <a:t>C# - </a:t>
            </a:r>
            <a:r>
              <a:rPr lang="bg-BG" dirty="0" smtClean="0"/>
              <a:t>е обектно ориентиран език за програмиране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Asp.Net</a:t>
            </a:r>
            <a:r>
              <a:rPr lang="en-US" dirty="0" smtClean="0"/>
              <a:t> Core</a:t>
            </a:r>
            <a:r>
              <a:rPr lang="bg-BG" dirty="0" smtClean="0"/>
              <a:t> – софтуер за уеб разработка с отворен код</a:t>
            </a:r>
          </a:p>
          <a:p>
            <a:r>
              <a:rPr lang="en-US" dirty="0" smtClean="0"/>
              <a:t>SQL Server</a:t>
            </a:r>
            <a:r>
              <a:rPr lang="bg-BG" dirty="0" smtClean="0"/>
              <a:t> – сървърна система за управление на бази от данни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321" y="4304963"/>
            <a:ext cx="4289372" cy="2342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4182" y="2336872"/>
            <a:ext cx="1623844" cy="1623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77815" y="4828374"/>
            <a:ext cx="3533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53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r>
              <a:rPr lang="en-US" dirty="0"/>
              <a:t> </a:t>
            </a:r>
            <a:r>
              <a:rPr lang="en-US" dirty="0" smtClean="0"/>
              <a:t>(FRONTEND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bg-BG" dirty="0" smtClean="0"/>
              <a:t> – е най-популярният език за разработка на уеб страници</a:t>
            </a:r>
            <a:endParaRPr lang="en-US" dirty="0" smtClean="0"/>
          </a:p>
          <a:p>
            <a:r>
              <a:rPr lang="en-US" dirty="0" smtClean="0"/>
              <a:t>CSS</a:t>
            </a:r>
            <a:r>
              <a:rPr lang="bg-BG" dirty="0" smtClean="0"/>
              <a:t> – език за стилизиране на уеб странициц</a:t>
            </a:r>
            <a:endParaRPr lang="en-US" dirty="0" smtClean="0"/>
          </a:p>
          <a:p>
            <a:r>
              <a:rPr lang="en-US" dirty="0" smtClean="0"/>
              <a:t>JavaScript</a:t>
            </a:r>
            <a:r>
              <a:rPr lang="bg-BG" dirty="0" smtClean="0"/>
              <a:t> – най-използвания скриптов език за интернет програмиране</a:t>
            </a:r>
            <a:endParaRPr lang="en-US" dirty="0" smtClean="0"/>
          </a:p>
          <a:p>
            <a:pPr marL="0" indent="0">
              <a:buNone/>
            </a:pPr>
            <a:r>
              <a:rPr lang="bg-BG" dirty="0" smtClean="0"/>
              <a:t>Това са обичайните технологии, които всички изпозват и без които няма как да се справим.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45825" y="3674458"/>
            <a:ext cx="3110713" cy="31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9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БАЗА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6276064" cy="4411169"/>
          </a:xfrm>
        </p:spPr>
        <p:txBody>
          <a:bodyPr>
            <a:normAutofit/>
          </a:bodyPr>
          <a:lstStyle/>
          <a:p>
            <a:r>
              <a:rPr lang="bg-BG" sz="2000" dirty="0">
                <a:ea typeface="Calibri" panose="020F0502020204030204" pitchFamily="34" charset="0"/>
                <a:cs typeface="Times New Roman" panose="02020603050405020304" pitchFamily="18" charset="0"/>
              </a:rPr>
              <a:t>Базата данни се състои от </a:t>
            </a:r>
            <a:r>
              <a:rPr lang="bg-BG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4 таблици:</a:t>
            </a:r>
          </a:p>
          <a:p>
            <a:pPr marL="0" indent="0">
              <a:buNone/>
            </a:pPr>
            <a:r>
              <a:rPr lang="bg-BG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 таблицата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Judges </a:t>
            </a:r>
            <a:r>
              <a:rPr lang="bg-BG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са съхранени съдиите на състезанието.</a:t>
            </a:r>
          </a:p>
          <a:p>
            <a:pPr marL="0" indent="0">
              <a:buNone/>
            </a:pPr>
            <a:r>
              <a:rPr lang="bg-BG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Таблицата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AspNetUsers</a:t>
            </a:r>
            <a:r>
              <a:rPr lang="bg-BG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съхранява потребители.</a:t>
            </a:r>
          </a:p>
          <a:p>
            <a:pPr marL="0" indent="0">
              <a:buNone/>
            </a:pPr>
            <a:r>
              <a:rPr lang="bg-BG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Таблицата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AspNetUserRoles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000" dirty="0" smtClean="0"/>
              <a:t>е </a:t>
            </a:r>
            <a:r>
              <a:rPr lang="bg-BG" sz="2000" dirty="0"/>
              <a:t>помощната таблица за връзката много към много на </a:t>
            </a:r>
            <a:r>
              <a:rPr lang="bg-BG" sz="2000" dirty="0" smtClean="0"/>
              <a:t>таблиците. </a:t>
            </a:r>
            <a:r>
              <a:rPr lang="en-US" sz="2000" dirty="0" err="1" smtClean="0"/>
              <a:t>AspNetUsers</a:t>
            </a:r>
            <a:r>
              <a:rPr lang="en-US" sz="2000" dirty="0" smtClean="0"/>
              <a:t> </a:t>
            </a:r>
            <a:r>
              <a:rPr lang="bg-BG" sz="2000" dirty="0"/>
              <a:t>и </a:t>
            </a:r>
            <a:r>
              <a:rPr lang="en-US" sz="2000" dirty="0" err="1"/>
              <a:t>AspNetRoles</a:t>
            </a:r>
            <a:r>
              <a:rPr lang="bg-BG" sz="2000" dirty="0"/>
              <a:t>, за да може един потребител да е в много роли и едновременно с това една роля да бъде при няколко потребители.</a:t>
            </a:r>
            <a:endParaRPr lang="en-US" sz="2000" dirty="0"/>
          </a:p>
          <a:p>
            <a:pPr marL="0" indent="0">
              <a:buNone/>
            </a:pPr>
            <a:r>
              <a:rPr lang="bg-BG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Таблицата </a:t>
            </a:r>
            <a:r>
              <a:rPr lang="en-US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AspNetRoles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съдържа различните роли, които потребителя може да използва.</a:t>
            </a:r>
            <a:endParaRPr lang="bg-BG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Картина 0" descr="QWEST.MusicX - Diagram_0_ - Microsoft SQL Server Management Studio 4_19_2022 10_32_32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818" y="0"/>
            <a:ext cx="5126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0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РАЗВИТИЕ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Проектът ще бъде развит в няколко направления</a:t>
            </a:r>
            <a:r>
              <a:rPr lang="bg-BG" dirty="0" smtClean="0"/>
              <a:t>:</a:t>
            </a:r>
            <a:endParaRPr lang="en-US" dirty="0" smtClean="0"/>
          </a:p>
          <a:p>
            <a:r>
              <a:rPr lang="bg-BG" dirty="0" smtClean="0"/>
              <a:t> </a:t>
            </a:r>
            <a:r>
              <a:rPr lang="bg-BG" dirty="0" smtClean="0"/>
              <a:t>ще бъде рекламиран в </a:t>
            </a:r>
            <a:r>
              <a:rPr lang="bg-BG" dirty="0" smtClean="0"/>
              <a:t>чужбина</a:t>
            </a:r>
            <a:endParaRPr lang="en-US" dirty="0" smtClean="0"/>
          </a:p>
          <a:p>
            <a:r>
              <a:rPr lang="bg-BG" dirty="0" smtClean="0"/>
              <a:t> </a:t>
            </a:r>
            <a:r>
              <a:rPr lang="bg-BG" dirty="0" smtClean="0"/>
              <a:t>ще бъде преведен на няколко езика, за да може още по-лесно хората да боравят с </a:t>
            </a:r>
            <a:r>
              <a:rPr lang="bg-BG" dirty="0" smtClean="0"/>
              <a:t>него</a:t>
            </a:r>
            <a:endParaRPr lang="en-US" dirty="0" smtClean="0"/>
          </a:p>
          <a:p>
            <a:r>
              <a:rPr lang="bg-BG" dirty="0" smtClean="0"/>
              <a:t> </a:t>
            </a:r>
            <a:r>
              <a:rPr lang="bg-BG" dirty="0" smtClean="0"/>
              <a:t>за да се гласува ще започне да се начислява такса,която да предотврати появяването на неприятни </a:t>
            </a:r>
            <a:r>
              <a:rPr lang="bg-BG" dirty="0" smtClean="0"/>
              <a:t>реклами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6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Уеб сайтът ще бъде достъпен не само до българите, а и до всички музикално надарени хора по целия свят, които изявят желание да участват в наградите. Така няма да има недооценен човек и всеки ще може да се запише.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48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15" y="2717525"/>
            <a:ext cx="8698347" cy="1587438"/>
          </a:xfrm>
        </p:spPr>
        <p:txBody>
          <a:bodyPr/>
          <a:lstStyle/>
          <a:p>
            <a:r>
              <a:rPr lang="bg-BG" dirty="0" smtClean="0"/>
              <a:t>Благодаря за вниманието Ви!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8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586</TotalTime>
  <Words>340</Words>
  <Application>Microsoft Office PowerPoint</Application>
  <PresentationFormat>По избор</PresentationFormat>
  <Paragraphs>30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Berlin</vt:lpstr>
      <vt:lpstr>MusicX   МУЗИКАЛЕН КОНКУРС „ЗВЕЗДИТЕ НА БЪЛГАРИЯ”</vt:lpstr>
      <vt:lpstr>ЦЕЛИ НА УЕБ САЙТА</vt:lpstr>
      <vt:lpstr>ИЗПОЛЗВАНИ ТЕХНОЛОГИИ (BACKEND)</vt:lpstr>
      <vt:lpstr>ИЗПОЛЗВАНИ ТЕХНОЛОГИИ (FRONTEND)</vt:lpstr>
      <vt:lpstr>БАЗА ДАННИ</vt:lpstr>
      <vt:lpstr>РАЗВИТИЕ НА ПРОЕКТА</vt:lpstr>
      <vt:lpstr>ЗАКЛЮЧЕНИЕ</vt:lpstr>
      <vt:lpstr>Благодаря за вниманието Ви!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MusicX   МУЗИКАЛЕН КОНКУРС „ЗВЕЗДИТЕ НА БЪЛГАРИЯ”</dc:title>
  <dc:creator>Microsoft account</dc:creator>
  <cp:lastModifiedBy>35989</cp:lastModifiedBy>
  <cp:revision>27</cp:revision>
  <dcterms:created xsi:type="dcterms:W3CDTF">2022-06-01T09:46:11Z</dcterms:created>
  <dcterms:modified xsi:type="dcterms:W3CDTF">2022-06-02T13:50:27Z</dcterms:modified>
</cp:coreProperties>
</file>