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9" r:id="rId7"/>
    <p:sldId id="262" r:id="rId8"/>
    <p:sldId id="265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48" autoAdjust="0"/>
  </p:normalViewPr>
  <p:slideViewPr>
    <p:cSldViewPr snapToGrid="0">
      <p:cViewPr varScale="1">
        <p:scale>
          <a:sx n="93" d="100"/>
          <a:sy n="93" d="100"/>
        </p:scale>
        <p:origin x="51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r>
            <a:rPr lang="en-US"/>
            <a:t>Crawl slowly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r>
            <a:rPr lang="en-US"/>
            <a:t>Use VPN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A9D98627-A0AF-4DB0-A28A-93BDF237F2D5}">
      <dgm:prSet phldrT="[Text]"/>
      <dgm:spPr/>
      <dgm:t>
        <a:bodyPr/>
        <a:lstStyle/>
        <a:p>
          <a:r>
            <a:rPr lang="en-AU"/>
            <a:t>Rotate User Agents</a:t>
          </a:r>
          <a:endParaRPr lang="en-US"/>
        </a:p>
      </dgm:t>
    </dgm:pt>
    <dgm:pt modelId="{F11ACE03-C178-4166-A1A2-51068A2AA34E}" type="parTrans" cxnId="{3BF99238-7E9B-4501-95BE-49A76DA6682B}">
      <dgm:prSet/>
      <dgm:spPr/>
      <dgm:t>
        <a:bodyPr/>
        <a:lstStyle/>
        <a:p>
          <a:endParaRPr lang="en-AU"/>
        </a:p>
      </dgm:t>
    </dgm:pt>
    <dgm:pt modelId="{61652C9F-BC6E-4255-BB4A-7C8A00D89D68}" type="sibTrans" cxnId="{3BF99238-7E9B-4501-95BE-49A76DA6682B}">
      <dgm:prSet/>
      <dgm:spPr/>
      <dgm:t>
        <a:bodyPr/>
        <a:lstStyle/>
        <a:p>
          <a:endParaRPr lang="en-AU"/>
        </a:p>
      </dgm:t>
    </dgm:pt>
    <dgm:pt modelId="{5605D28D-2CE6-4513-8566-952984E21E14}">
      <dgm:prSet phldrT="[Text]"/>
      <dgm:spPr/>
      <dgm:t>
        <a:bodyPr/>
        <a:lstStyle/>
        <a:p>
          <a:r>
            <a:rPr lang="en-AU"/>
            <a:t>Automate multiple searches</a:t>
          </a:r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D3BDC827-301E-42F9-8893-87B904ABCDF0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E24FA67D-6A37-41FD-93C1-B94848127C52}" type="pres">
      <dgm:prSet presAssocID="{6750AC01-D39D-4F3A-9DC8-2A211EE986A2}" presName="compNode" presStyleCnt="0"/>
      <dgm:spPr/>
    </dgm:pt>
    <dgm:pt modelId="{1F069CE7-97B2-4EE8-926D-2D191FED5228}" type="pres">
      <dgm:prSet presAssocID="{6750AC01-D39D-4F3A-9DC8-2A211EE986A2}" presName="bgRect" presStyleLbl="bgShp" presStyleIdx="0" presStyleCnt="4"/>
      <dgm:spPr/>
    </dgm:pt>
    <dgm:pt modelId="{F8F3AE20-B217-4077-B5B5-E29F8F1A174A}" type="pres">
      <dgm:prSet presAssocID="{6750AC01-D39D-4F3A-9DC8-2A211EE986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F00DB262-D445-43E5-801D-AEEE1B9058E9}" type="pres">
      <dgm:prSet presAssocID="{6750AC01-D39D-4F3A-9DC8-2A211EE986A2}" presName="spaceRect" presStyleCnt="0"/>
      <dgm:spPr/>
    </dgm:pt>
    <dgm:pt modelId="{AEE26350-DD67-42D9-9BC9-3078B1F4AFE9}" type="pres">
      <dgm:prSet presAssocID="{6750AC01-D39D-4F3A-9DC8-2A211EE986A2}" presName="parTx" presStyleLbl="revTx" presStyleIdx="0" presStyleCnt="4">
        <dgm:presLayoutVars>
          <dgm:chMax val="0"/>
          <dgm:chPref val="0"/>
        </dgm:presLayoutVars>
      </dgm:prSet>
      <dgm:spPr/>
    </dgm:pt>
    <dgm:pt modelId="{3E2F329D-6D8E-4381-87C3-BDB1C40F45F3}" type="pres">
      <dgm:prSet presAssocID="{CA077D98-8478-47EA-B6A9-99ACE60C64D4}" presName="sibTrans" presStyleCnt="0"/>
      <dgm:spPr/>
    </dgm:pt>
    <dgm:pt modelId="{7FDD2B65-B457-4052-B1A8-38DB0C71B279}" type="pres">
      <dgm:prSet presAssocID="{0BEF68B8-1228-47BB-83B5-7B9CD1E3F84E}" presName="compNode" presStyleCnt="0"/>
      <dgm:spPr/>
    </dgm:pt>
    <dgm:pt modelId="{BFF8838B-CE0A-4F91-8B30-AF0242243E26}" type="pres">
      <dgm:prSet presAssocID="{0BEF68B8-1228-47BB-83B5-7B9CD1E3F84E}" presName="bgRect" presStyleLbl="bgShp" presStyleIdx="1" presStyleCnt="4"/>
      <dgm:spPr/>
    </dgm:pt>
    <dgm:pt modelId="{610FA9D8-211C-4150-B36B-197376FA2628}" type="pres">
      <dgm:prSet presAssocID="{0BEF68B8-1228-47BB-83B5-7B9CD1E3F8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C5B533EF-C19C-40CC-81F9-8683BE9A7C6C}" type="pres">
      <dgm:prSet presAssocID="{0BEF68B8-1228-47BB-83B5-7B9CD1E3F84E}" presName="spaceRect" presStyleCnt="0"/>
      <dgm:spPr/>
    </dgm:pt>
    <dgm:pt modelId="{B8BD5CC2-B83D-4227-8FEE-B56DCA2A1C1F}" type="pres">
      <dgm:prSet presAssocID="{0BEF68B8-1228-47BB-83B5-7B9CD1E3F84E}" presName="parTx" presStyleLbl="revTx" presStyleIdx="1" presStyleCnt="4">
        <dgm:presLayoutVars>
          <dgm:chMax val="0"/>
          <dgm:chPref val="0"/>
        </dgm:presLayoutVars>
      </dgm:prSet>
      <dgm:spPr/>
    </dgm:pt>
    <dgm:pt modelId="{0F16E97F-8419-4573-BEAB-DA31833FCFE3}" type="pres">
      <dgm:prSet presAssocID="{FD949706-EDCC-4ADC-8EDF-8EDA49C92325}" presName="sibTrans" presStyleCnt="0"/>
      <dgm:spPr/>
    </dgm:pt>
    <dgm:pt modelId="{FCEC8466-ED15-4715-B4CD-DB58310EA292}" type="pres">
      <dgm:prSet presAssocID="{A9D98627-A0AF-4DB0-A28A-93BDF237F2D5}" presName="compNode" presStyleCnt="0"/>
      <dgm:spPr/>
    </dgm:pt>
    <dgm:pt modelId="{E16FAD6F-B128-44A6-B8D8-7053DF676B50}" type="pres">
      <dgm:prSet presAssocID="{A9D98627-A0AF-4DB0-A28A-93BDF237F2D5}" presName="bgRect" presStyleLbl="bgShp" presStyleIdx="2" presStyleCnt="4"/>
      <dgm:spPr/>
    </dgm:pt>
    <dgm:pt modelId="{3F361C45-1403-48FF-87A6-7BD1BCCBD8CC}" type="pres">
      <dgm:prSet presAssocID="{A9D98627-A0AF-4DB0-A28A-93BDF237F2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1B6F862-A01E-44A4-BE9A-89FA89D8C801}" type="pres">
      <dgm:prSet presAssocID="{A9D98627-A0AF-4DB0-A28A-93BDF237F2D5}" presName="spaceRect" presStyleCnt="0"/>
      <dgm:spPr/>
    </dgm:pt>
    <dgm:pt modelId="{27EAA4AE-F9B1-4C25-99A7-63B1B59E8BB5}" type="pres">
      <dgm:prSet presAssocID="{A9D98627-A0AF-4DB0-A28A-93BDF237F2D5}" presName="parTx" presStyleLbl="revTx" presStyleIdx="2" presStyleCnt="4">
        <dgm:presLayoutVars>
          <dgm:chMax val="0"/>
          <dgm:chPref val="0"/>
        </dgm:presLayoutVars>
      </dgm:prSet>
      <dgm:spPr/>
    </dgm:pt>
    <dgm:pt modelId="{3336F280-1DF8-4946-8231-D9294ECA096B}" type="pres">
      <dgm:prSet presAssocID="{61652C9F-BC6E-4255-BB4A-7C8A00D89D68}" presName="sibTrans" presStyleCnt="0"/>
      <dgm:spPr/>
    </dgm:pt>
    <dgm:pt modelId="{7EBE4758-7539-4436-B607-5A46D80AC417}" type="pres">
      <dgm:prSet presAssocID="{5605D28D-2CE6-4513-8566-952984E21E14}" presName="compNode" presStyleCnt="0"/>
      <dgm:spPr/>
    </dgm:pt>
    <dgm:pt modelId="{9867193A-6D2B-458F-8CDA-D953F802F79C}" type="pres">
      <dgm:prSet presAssocID="{5605D28D-2CE6-4513-8566-952984E21E14}" presName="bgRect" presStyleLbl="bgShp" presStyleIdx="3" presStyleCnt="4"/>
      <dgm:spPr/>
    </dgm:pt>
    <dgm:pt modelId="{BAD6FF79-90F1-433A-A0C5-6A11102AF356}" type="pres">
      <dgm:prSet presAssocID="{5605D28D-2CE6-4513-8566-952984E21E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966EED1-A248-4578-B8C2-D062F8D9401B}" type="pres">
      <dgm:prSet presAssocID="{5605D28D-2CE6-4513-8566-952984E21E14}" presName="spaceRect" presStyleCnt="0"/>
      <dgm:spPr/>
    </dgm:pt>
    <dgm:pt modelId="{D67E0B3C-221D-454B-8C70-48906125CBCD}" type="pres">
      <dgm:prSet presAssocID="{5605D28D-2CE6-4513-8566-952984E21E1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1DB381C-AE15-4ADD-9BF8-8BD82B4A04E4}" type="presOf" srcId="{6750AC01-D39D-4F3A-9DC8-2A211EE986A2}" destId="{AEE26350-DD67-42D9-9BC9-3078B1F4AFE9}" srcOrd="0" destOrd="0" presId="urn:microsoft.com/office/officeart/2018/2/layout/IconVerticalSolidList"/>
    <dgm:cxn modelId="{3BF99238-7E9B-4501-95BE-49A76DA6682B}" srcId="{7E5AA53B-3EEE-4DE4-BB81-9044890C2946}" destId="{A9D98627-A0AF-4DB0-A28A-93BDF237F2D5}" srcOrd="2" destOrd="0" parTransId="{F11ACE03-C178-4166-A1A2-51068A2AA34E}" sibTransId="{61652C9F-BC6E-4255-BB4A-7C8A00D89D68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FFDB5D7D-4898-452A-AE25-12E6F79F7C3F}" type="presOf" srcId="{5605D28D-2CE6-4513-8566-952984E21E14}" destId="{D67E0B3C-221D-454B-8C70-48906125CBCD}" srcOrd="0" destOrd="0" presId="urn:microsoft.com/office/officeart/2018/2/layout/IconVerticalSolidList"/>
    <dgm:cxn modelId="{C4426680-E834-40C0-A260-340395A09C33}" type="presOf" srcId="{0BEF68B8-1228-47BB-83B5-7B9CD1E3F84E}" destId="{B8BD5CC2-B83D-4227-8FEE-B56DCA2A1C1F}" srcOrd="0" destOrd="0" presId="urn:microsoft.com/office/officeart/2018/2/layout/IconVerticalSoli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13B99DA4-7C48-41F8-AC5C-501B99A8E62A}" type="presOf" srcId="{7E5AA53B-3EEE-4DE4-BB81-9044890C2946}" destId="{D3BDC827-301E-42F9-8893-87B904ABCDF0}" srcOrd="0" destOrd="0" presId="urn:microsoft.com/office/officeart/2018/2/layout/IconVerticalSolidList"/>
    <dgm:cxn modelId="{26DAECC2-F54A-4996-AFDE-BA1F76DEF7C6}" type="presOf" srcId="{A9D98627-A0AF-4DB0-A28A-93BDF237F2D5}" destId="{27EAA4AE-F9B1-4C25-99A7-63B1B59E8BB5}" srcOrd="0" destOrd="0" presId="urn:microsoft.com/office/officeart/2018/2/layout/IconVerticalSolidList"/>
    <dgm:cxn modelId="{1DB730E3-EEAD-49A6-9249-0698AD0A8FDD}" type="presParOf" srcId="{D3BDC827-301E-42F9-8893-87B904ABCDF0}" destId="{E24FA67D-6A37-41FD-93C1-B94848127C52}" srcOrd="0" destOrd="0" presId="urn:microsoft.com/office/officeart/2018/2/layout/IconVerticalSolidList"/>
    <dgm:cxn modelId="{36FA3305-0DD9-416A-A569-7C2ABA8E2FF6}" type="presParOf" srcId="{E24FA67D-6A37-41FD-93C1-B94848127C52}" destId="{1F069CE7-97B2-4EE8-926D-2D191FED5228}" srcOrd="0" destOrd="0" presId="urn:microsoft.com/office/officeart/2018/2/layout/IconVerticalSolidList"/>
    <dgm:cxn modelId="{84549BDA-0B21-42CC-B12B-D23749A1E507}" type="presParOf" srcId="{E24FA67D-6A37-41FD-93C1-B94848127C52}" destId="{F8F3AE20-B217-4077-B5B5-E29F8F1A174A}" srcOrd="1" destOrd="0" presId="urn:microsoft.com/office/officeart/2018/2/layout/IconVerticalSolidList"/>
    <dgm:cxn modelId="{CD956CDD-F348-42B3-9DDE-95E61375BA70}" type="presParOf" srcId="{E24FA67D-6A37-41FD-93C1-B94848127C52}" destId="{F00DB262-D445-43E5-801D-AEEE1B9058E9}" srcOrd="2" destOrd="0" presId="urn:microsoft.com/office/officeart/2018/2/layout/IconVerticalSolidList"/>
    <dgm:cxn modelId="{87ECDDE3-80AC-45D8-AAC5-C39486ABE54F}" type="presParOf" srcId="{E24FA67D-6A37-41FD-93C1-B94848127C52}" destId="{AEE26350-DD67-42D9-9BC9-3078B1F4AFE9}" srcOrd="3" destOrd="0" presId="urn:microsoft.com/office/officeart/2018/2/layout/IconVerticalSolidList"/>
    <dgm:cxn modelId="{F8BA4BF1-EE6D-4B3A-92BB-2732B272080E}" type="presParOf" srcId="{D3BDC827-301E-42F9-8893-87B904ABCDF0}" destId="{3E2F329D-6D8E-4381-87C3-BDB1C40F45F3}" srcOrd="1" destOrd="0" presId="urn:microsoft.com/office/officeart/2018/2/layout/IconVerticalSolidList"/>
    <dgm:cxn modelId="{5FB8873B-A341-4F80-935B-F29FBA1F34E4}" type="presParOf" srcId="{D3BDC827-301E-42F9-8893-87B904ABCDF0}" destId="{7FDD2B65-B457-4052-B1A8-38DB0C71B279}" srcOrd="2" destOrd="0" presId="urn:microsoft.com/office/officeart/2018/2/layout/IconVerticalSolidList"/>
    <dgm:cxn modelId="{9F1DB3BD-2318-43D6-8C7B-0A467B563ACE}" type="presParOf" srcId="{7FDD2B65-B457-4052-B1A8-38DB0C71B279}" destId="{BFF8838B-CE0A-4F91-8B30-AF0242243E26}" srcOrd="0" destOrd="0" presId="urn:microsoft.com/office/officeart/2018/2/layout/IconVerticalSolidList"/>
    <dgm:cxn modelId="{4E8572E4-E8B2-49DD-9FD1-8B5567E2056C}" type="presParOf" srcId="{7FDD2B65-B457-4052-B1A8-38DB0C71B279}" destId="{610FA9D8-211C-4150-B36B-197376FA2628}" srcOrd="1" destOrd="0" presId="urn:microsoft.com/office/officeart/2018/2/layout/IconVerticalSolidList"/>
    <dgm:cxn modelId="{DD7BAC21-0F14-43D4-ACD2-1D42036C0A06}" type="presParOf" srcId="{7FDD2B65-B457-4052-B1A8-38DB0C71B279}" destId="{C5B533EF-C19C-40CC-81F9-8683BE9A7C6C}" srcOrd="2" destOrd="0" presId="urn:microsoft.com/office/officeart/2018/2/layout/IconVerticalSolidList"/>
    <dgm:cxn modelId="{6E6717BA-AF97-4102-B40D-B9DC76EF1623}" type="presParOf" srcId="{7FDD2B65-B457-4052-B1A8-38DB0C71B279}" destId="{B8BD5CC2-B83D-4227-8FEE-B56DCA2A1C1F}" srcOrd="3" destOrd="0" presId="urn:microsoft.com/office/officeart/2018/2/layout/IconVerticalSolidList"/>
    <dgm:cxn modelId="{47AE6FB0-785E-475A-9856-44228769E78B}" type="presParOf" srcId="{D3BDC827-301E-42F9-8893-87B904ABCDF0}" destId="{0F16E97F-8419-4573-BEAB-DA31833FCFE3}" srcOrd="3" destOrd="0" presId="urn:microsoft.com/office/officeart/2018/2/layout/IconVerticalSolidList"/>
    <dgm:cxn modelId="{B2A82FAE-1A18-4A7D-BC5F-5A4120237C89}" type="presParOf" srcId="{D3BDC827-301E-42F9-8893-87B904ABCDF0}" destId="{FCEC8466-ED15-4715-B4CD-DB58310EA292}" srcOrd="4" destOrd="0" presId="urn:microsoft.com/office/officeart/2018/2/layout/IconVerticalSolidList"/>
    <dgm:cxn modelId="{35F7D5FF-7629-4A7D-BB5C-A4A6C4B15709}" type="presParOf" srcId="{FCEC8466-ED15-4715-B4CD-DB58310EA292}" destId="{E16FAD6F-B128-44A6-B8D8-7053DF676B50}" srcOrd="0" destOrd="0" presId="urn:microsoft.com/office/officeart/2018/2/layout/IconVerticalSolidList"/>
    <dgm:cxn modelId="{D670638A-661D-4AAA-8288-BF877BD4AB47}" type="presParOf" srcId="{FCEC8466-ED15-4715-B4CD-DB58310EA292}" destId="{3F361C45-1403-48FF-87A6-7BD1BCCBD8CC}" srcOrd="1" destOrd="0" presId="urn:microsoft.com/office/officeart/2018/2/layout/IconVerticalSolidList"/>
    <dgm:cxn modelId="{EBBB4273-B662-45B4-BAF5-04B921A61146}" type="presParOf" srcId="{FCEC8466-ED15-4715-B4CD-DB58310EA292}" destId="{31B6F862-A01E-44A4-BE9A-89FA89D8C801}" srcOrd="2" destOrd="0" presId="urn:microsoft.com/office/officeart/2018/2/layout/IconVerticalSolidList"/>
    <dgm:cxn modelId="{5D8CB5C8-8FCA-448F-AB44-35E70278891C}" type="presParOf" srcId="{FCEC8466-ED15-4715-B4CD-DB58310EA292}" destId="{27EAA4AE-F9B1-4C25-99A7-63B1B59E8BB5}" srcOrd="3" destOrd="0" presId="urn:microsoft.com/office/officeart/2018/2/layout/IconVerticalSolidList"/>
    <dgm:cxn modelId="{B5E5FE30-9CCC-4671-8734-50DD50448309}" type="presParOf" srcId="{D3BDC827-301E-42F9-8893-87B904ABCDF0}" destId="{3336F280-1DF8-4946-8231-D9294ECA096B}" srcOrd="5" destOrd="0" presId="urn:microsoft.com/office/officeart/2018/2/layout/IconVerticalSolidList"/>
    <dgm:cxn modelId="{434C4CAC-352A-4CBB-AA25-C4E7D5EAF508}" type="presParOf" srcId="{D3BDC827-301E-42F9-8893-87B904ABCDF0}" destId="{7EBE4758-7539-4436-B607-5A46D80AC417}" srcOrd="6" destOrd="0" presId="urn:microsoft.com/office/officeart/2018/2/layout/IconVerticalSolidList"/>
    <dgm:cxn modelId="{861B6317-E4B0-48AD-97B5-06ABFF6E37D6}" type="presParOf" srcId="{7EBE4758-7539-4436-B607-5A46D80AC417}" destId="{9867193A-6D2B-458F-8CDA-D953F802F79C}" srcOrd="0" destOrd="0" presId="urn:microsoft.com/office/officeart/2018/2/layout/IconVerticalSolidList"/>
    <dgm:cxn modelId="{0D61876C-D1CF-4454-BF78-F1600F976610}" type="presParOf" srcId="{7EBE4758-7539-4436-B607-5A46D80AC417}" destId="{BAD6FF79-90F1-433A-A0C5-6A11102AF356}" srcOrd="1" destOrd="0" presId="urn:microsoft.com/office/officeart/2018/2/layout/IconVerticalSolidList"/>
    <dgm:cxn modelId="{98567306-21E5-43E5-8EEF-4B112C59DAA6}" type="presParOf" srcId="{7EBE4758-7539-4436-B607-5A46D80AC417}" destId="{8966EED1-A248-4578-B8C2-D062F8D9401B}" srcOrd="2" destOrd="0" presId="urn:microsoft.com/office/officeart/2018/2/layout/IconVerticalSolidList"/>
    <dgm:cxn modelId="{EA491F9A-B443-435F-9822-2CBFDB7B8E7A}" type="presParOf" srcId="{7EBE4758-7539-4436-B607-5A46D80AC417}" destId="{D67E0B3C-221D-454B-8C70-48906125CB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69CE7-97B2-4EE8-926D-2D191FED5228}">
      <dsp:nvSpPr>
        <dsp:cNvPr id="0" name=""/>
        <dsp:cNvSpPr/>
      </dsp:nvSpPr>
      <dsp:spPr>
        <a:xfrm>
          <a:off x="0" y="1479"/>
          <a:ext cx="3415074" cy="7497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3AE20-B217-4077-B5B5-E29F8F1A174A}">
      <dsp:nvSpPr>
        <dsp:cNvPr id="0" name=""/>
        <dsp:cNvSpPr/>
      </dsp:nvSpPr>
      <dsp:spPr>
        <a:xfrm>
          <a:off x="226811" y="170182"/>
          <a:ext cx="412385" cy="4123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26350-DD67-42D9-9BC9-3078B1F4AFE9}">
      <dsp:nvSpPr>
        <dsp:cNvPr id="0" name=""/>
        <dsp:cNvSpPr/>
      </dsp:nvSpPr>
      <dsp:spPr>
        <a:xfrm>
          <a:off x="866008" y="1479"/>
          <a:ext cx="2549065" cy="749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53" tIns="79353" rIns="79353" bIns="793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Crawl slowly</a:t>
          </a:r>
        </a:p>
      </dsp:txBody>
      <dsp:txXfrm>
        <a:off x="866008" y="1479"/>
        <a:ext cx="2549065" cy="749791"/>
      </dsp:txXfrm>
    </dsp:sp>
    <dsp:sp modelId="{BFF8838B-CE0A-4F91-8B30-AF0242243E26}">
      <dsp:nvSpPr>
        <dsp:cNvPr id="0" name=""/>
        <dsp:cNvSpPr/>
      </dsp:nvSpPr>
      <dsp:spPr>
        <a:xfrm>
          <a:off x="0" y="938718"/>
          <a:ext cx="3415074" cy="7497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FA9D8-211C-4150-B36B-197376FA2628}">
      <dsp:nvSpPr>
        <dsp:cNvPr id="0" name=""/>
        <dsp:cNvSpPr/>
      </dsp:nvSpPr>
      <dsp:spPr>
        <a:xfrm>
          <a:off x="226811" y="1107421"/>
          <a:ext cx="412385" cy="4123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D5CC2-B83D-4227-8FEE-B56DCA2A1C1F}">
      <dsp:nvSpPr>
        <dsp:cNvPr id="0" name=""/>
        <dsp:cNvSpPr/>
      </dsp:nvSpPr>
      <dsp:spPr>
        <a:xfrm>
          <a:off x="866008" y="938718"/>
          <a:ext cx="2549065" cy="749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53" tIns="79353" rIns="79353" bIns="793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VPN</a:t>
          </a:r>
        </a:p>
      </dsp:txBody>
      <dsp:txXfrm>
        <a:off x="866008" y="938718"/>
        <a:ext cx="2549065" cy="749791"/>
      </dsp:txXfrm>
    </dsp:sp>
    <dsp:sp modelId="{E16FAD6F-B128-44A6-B8D8-7053DF676B50}">
      <dsp:nvSpPr>
        <dsp:cNvPr id="0" name=""/>
        <dsp:cNvSpPr/>
      </dsp:nvSpPr>
      <dsp:spPr>
        <a:xfrm>
          <a:off x="0" y="1875957"/>
          <a:ext cx="3415074" cy="7497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61C45-1403-48FF-87A6-7BD1BCCBD8CC}">
      <dsp:nvSpPr>
        <dsp:cNvPr id="0" name=""/>
        <dsp:cNvSpPr/>
      </dsp:nvSpPr>
      <dsp:spPr>
        <a:xfrm>
          <a:off x="226811" y="2044660"/>
          <a:ext cx="412385" cy="4123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AA4AE-F9B1-4C25-99A7-63B1B59E8BB5}">
      <dsp:nvSpPr>
        <dsp:cNvPr id="0" name=""/>
        <dsp:cNvSpPr/>
      </dsp:nvSpPr>
      <dsp:spPr>
        <a:xfrm>
          <a:off x="866008" y="1875957"/>
          <a:ext cx="2549065" cy="749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53" tIns="79353" rIns="79353" bIns="793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Rotate User Agents</a:t>
          </a:r>
          <a:endParaRPr lang="en-US" sz="2200" kern="1200"/>
        </a:p>
      </dsp:txBody>
      <dsp:txXfrm>
        <a:off x="866008" y="1875957"/>
        <a:ext cx="2549065" cy="749791"/>
      </dsp:txXfrm>
    </dsp:sp>
    <dsp:sp modelId="{9867193A-6D2B-458F-8CDA-D953F802F79C}">
      <dsp:nvSpPr>
        <dsp:cNvPr id="0" name=""/>
        <dsp:cNvSpPr/>
      </dsp:nvSpPr>
      <dsp:spPr>
        <a:xfrm>
          <a:off x="0" y="2813196"/>
          <a:ext cx="3415074" cy="7497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6FF79-90F1-433A-A0C5-6A11102AF356}">
      <dsp:nvSpPr>
        <dsp:cNvPr id="0" name=""/>
        <dsp:cNvSpPr/>
      </dsp:nvSpPr>
      <dsp:spPr>
        <a:xfrm>
          <a:off x="226811" y="2981899"/>
          <a:ext cx="412385" cy="4123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E0B3C-221D-454B-8C70-48906125CBCD}">
      <dsp:nvSpPr>
        <dsp:cNvPr id="0" name=""/>
        <dsp:cNvSpPr/>
      </dsp:nvSpPr>
      <dsp:spPr>
        <a:xfrm>
          <a:off x="866008" y="2813196"/>
          <a:ext cx="2549065" cy="749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53" tIns="79353" rIns="79353" bIns="793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Automate multiple searches</a:t>
          </a:r>
          <a:endParaRPr lang="en-US" sz="2200" kern="1200"/>
        </a:p>
      </dsp:txBody>
      <dsp:txXfrm>
        <a:off x="866008" y="2813196"/>
        <a:ext cx="2549065" cy="749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&amp; salary prediction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Tech Requirements</a:t>
            </a:r>
          </a:p>
        </p:txBody>
      </p:sp>
      <p:sp>
        <p:nvSpPr>
          <p:cNvPr id="72" name="Rectangle 61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6C2E35-5849-424F-A46B-474B6033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3317224"/>
            <a:ext cx="4962525" cy="1736883"/>
          </a:xfrm>
          <a:prstGeom prst="rect">
            <a:avLst/>
          </a:prstGeom>
        </p:spPr>
      </p:pic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F6FF43B8-C78C-4038-A6C4-6A59463B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Scrape 1000+ jobs from indeed</a:t>
            </a:r>
          </a:p>
          <a:p>
            <a:r>
              <a:rPr lang="en-US" dirty="0"/>
              <a:t>Convert the data to CSV</a:t>
            </a:r>
          </a:p>
          <a:p>
            <a:r>
              <a:rPr lang="en-US" dirty="0"/>
              <a:t>Perform EDA</a:t>
            </a:r>
          </a:p>
          <a:p>
            <a:r>
              <a:rPr lang="en-US" dirty="0"/>
              <a:t>Create a M/L model</a:t>
            </a:r>
          </a:p>
          <a:p>
            <a:r>
              <a:rPr lang="en-US" dirty="0"/>
              <a:t>Predict the salary</a:t>
            </a:r>
          </a:p>
          <a:p>
            <a:r>
              <a:rPr lang="en-US" dirty="0"/>
              <a:t>Determine the factors that separate data scientist from other job postings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48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293" r="9091" b="120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How to prevent getting blocked</a:t>
            </a:r>
          </a:p>
        </p:txBody>
      </p:sp>
      <p:graphicFrame>
        <p:nvGraphicFramePr>
          <p:cNvPr id="68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784806"/>
              </p:ext>
            </p:extLst>
          </p:nvPr>
        </p:nvGraphicFramePr>
        <p:xfrm>
          <a:off x="581193" y="2438399"/>
          <a:ext cx="3415074" cy="3564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FFEC-E7F9-4F32-81C2-ADB1380F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eda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3330C94-1515-4ECC-847A-72149CA2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1" y="2424136"/>
            <a:ext cx="3353378" cy="3434663"/>
          </a:xfrm>
        </p:spPr>
        <p:txBody>
          <a:bodyPr>
            <a:normAutofit/>
          </a:bodyPr>
          <a:lstStyle/>
          <a:p>
            <a:r>
              <a:rPr lang="en-US" dirty="0"/>
              <a:t>Remove rows with zero salary values</a:t>
            </a:r>
          </a:p>
          <a:p>
            <a:r>
              <a:rPr lang="en-US" dirty="0"/>
              <a:t>Convert hourly, daily and weekly rates to annual rates</a:t>
            </a:r>
          </a:p>
          <a:p>
            <a:r>
              <a:rPr lang="en-US" dirty="0"/>
              <a:t>Used </a:t>
            </a:r>
            <a:r>
              <a:rPr lang="en-US" dirty="0" err="1"/>
              <a:t>qcut</a:t>
            </a:r>
            <a:r>
              <a:rPr lang="en-US" dirty="0"/>
              <a:t> to segregate ‘Low’ &amp; ‘High’ value salaries.</a:t>
            </a:r>
          </a:p>
          <a:p>
            <a:endParaRPr lang="en-US" dirty="0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DE323C9E-E814-4D54-91E5-84DC5536E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433" y="1892371"/>
            <a:ext cx="3680469" cy="220396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4ADFD-1B14-4DCE-A55D-9A20B275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749" y="2050247"/>
            <a:ext cx="1963837" cy="1888691"/>
          </a:xfrm>
          <a:prstGeom prst="rect">
            <a:avLst/>
          </a:prstGeom>
        </p:spPr>
      </p:pic>
      <p:sp>
        <p:nvSpPr>
          <p:cNvPr id="49" name="Rectangle 34">
            <a:extLst>
              <a:ext uri="{FF2B5EF4-FFF2-40B4-BE49-F238E27FC236}">
                <a16:creationId xmlns:a16="http://schemas.microsoft.com/office/drawing/2014/main" id="{D116A5D7-2191-441E-8023-8FCF7B243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93" y="1892370"/>
            <a:ext cx="3699935" cy="220396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EE4961-0235-499D-940D-177B2BA0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130" y="2050247"/>
            <a:ext cx="2166606" cy="188869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1E0D4C4-49A5-4BF4-A682-24B95381E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4186861"/>
            <a:ext cx="3680469" cy="221020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6A547-13C3-4B4D-9606-A9FF65407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439" y="4358525"/>
            <a:ext cx="2922455" cy="187767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432351A-7F75-48B4-9B44-7478573C0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39" y="4186861"/>
            <a:ext cx="3699989" cy="221020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2573A0-2CCC-4004-AB71-F8D5011ED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306" y="4686230"/>
            <a:ext cx="3378255" cy="12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4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599E-59B0-4E81-903D-EBD1A757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Predicting salary (feature title)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B00090-190F-42B0-8518-3093C0D63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CDBE3-00D6-41D1-9FDF-B1B4778C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115567"/>
            <a:ext cx="2445939" cy="2140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8197A5-59A8-4278-BFD7-E26A11A3AF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911"/>
          <a:stretch/>
        </p:blipFill>
        <p:spPr>
          <a:xfrm>
            <a:off x="3195140" y="3102803"/>
            <a:ext cx="2424609" cy="2165723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963029D8-9302-4A37-AFA2-32F7E8304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35713" y="2459760"/>
            <a:ext cx="5275262" cy="34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2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66D5F8-1751-4E94-9223-954EB60A9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1683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EEBFF-96DF-4342-A900-4106E989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Highest accuracy rate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19371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25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Web scraping</vt:lpstr>
      <vt:lpstr>Tech Requirements</vt:lpstr>
      <vt:lpstr>How to prevent getting blocked</vt:lpstr>
      <vt:lpstr>eda</vt:lpstr>
      <vt:lpstr>Predicting salary (feature title)</vt:lpstr>
      <vt:lpstr>Highest accuracy rate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2020-02-23T05:33:40Z</dcterms:created>
  <dcterms:modified xsi:type="dcterms:W3CDTF">2020-02-23T05:38:38Z</dcterms:modified>
</cp:coreProperties>
</file>