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344" r:id="rId5"/>
    <p:sldId id="299" r:id="rId6"/>
    <p:sldId id="32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256" r:id="rId24"/>
    <p:sldId id="257" r:id="rId25"/>
    <p:sldId id="266" r:id="rId26"/>
    <p:sldId id="300" r:id="rId27"/>
    <p:sldId id="259" r:id="rId28"/>
    <p:sldId id="265" r:id="rId29"/>
    <p:sldId id="291" r:id="rId30"/>
    <p:sldId id="286" r:id="rId31"/>
    <p:sldId id="287" r:id="rId32"/>
    <p:sldId id="260" r:id="rId33"/>
    <p:sldId id="288" r:id="rId34"/>
    <p:sldId id="261" r:id="rId35"/>
    <p:sldId id="262" r:id="rId36"/>
    <p:sldId id="345" r:id="rId37"/>
    <p:sldId id="317" r:id="rId38"/>
    <p:sldId id="323" r:id="rId39"/>
    <p:sldId id="322" r:id="rId40"/>
    <p:sldId id="305" r:id="rId41"/>
    <p:sldId id="318" r:id="rId42"/>
    <p:sldId id="316" r:id="rId43"/>
    <p:sldId id="306" r:id="rId44"/>
    <p:sldId id="307" r:id="rId45"/>
    <p:sldId id="308" r:id="rId46"/>
    <p:sldId id="309" r:id="rId47"/>
    <p:sldId id="319" r:id="rId48"/>
    <p:sldId id="310" r:id="rId49"/>
    <p:sldId id="321" r:id="rId50"/>
    <p:sldId id="311" r:id="rId51"/>
    <p:sldId id="312" r:id="rId52"/>
    <p:sldId id="320" r:id="rId53"/>
    <p:sldId id="313" r:id="rId5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00"/>
    <a:srgbClr val="CCFFFF"/>
    <a:srgbClr val="EAEAEA"/>
    <a:srgbClr val="969696"/>
    <a:srgbClr val="FF6600"/>
    <a:srgbClr val="FF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91E7E-CEC4-4527-AA48-343ED11ECD8D}" v="234" dt="2019-09-20T10:07:43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5608" autoAdjust="0"/>
  </p:normalViewPr>
  <p:slideViewPr>
    <p:cSldViewPr showGuides="1">
      <p:cViewPr varScale="1">
        <p:scale>
          <a:sx n="79" d="100"/>
          <a:sy n="79" d="100"/>
        </p:scale>
        <p:origin x="773" y="7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ir Manoel Rodrigues Junior" userId="47811eb5-4548-4a46-a9b9-3a198d95fa3a" providerId="ADAL" clId="{21432F72-ABD5-4148-A59A-74818CCD8D15}"/>
    <pc:docChg chg="undo custSel addSld delSld modSld">
      <pc:chgData name="Moacir Manoel Rodrigues Junior" userId="47811eb5-4548-4a46-a9b9-3a198d95fa3a" providerId="ADAL" clId="{21432F72-ABD5-4148-A59A-74818CCD8D15}" dt="2019-09-20T10:07:43.202" v="541" actId="20577"/>
      <pc:docMkLst>
        <pc:docMk/>
      </pc:docMkLst>
      <pc:sldChg chg="modSp">
        <pc:chgData name="Moacir Manoel Rodrigues Junior" userId="47811eb5-4548-4a46-a9b9-3a198d95fa3a" providerId="ADAL" clId="{21432F72-ABD5-4148-A59A-74818CCD8D15}" dt="2019-09-20T09:53:15.961" v="174" actId="403"/>
        <pc:sldMkLst>
          <pc:docMk/>
          <pc:sldMk cId="0" sldId="256"/>
        </pc:sldMkLst>
        <pc:spChg chg="mod">
          <ac:chgData name="Moacir Manoel Rodrigues Junior" userId="47811eb5-4548-4a46-a9b9-3a198d95fa3a" providerId="ADAL" clId="{21432F72-ABD5-4148-A59A-74818CCD8D15}" dt="2019-09-20T09:36:37.952" v="46" actId="108"/>
          <ac:spMkLst>
            <pc:docMk/>
            <pc:sldMk cId="0" sldId="25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15.961" v="174" actId="403"/>
          <ac:spMkLst>
            <pc:docMk/>
            <pc:sldMk cId="0" sldId="256"/>
            <ac:spMk id="2051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04.976" v="172" actId="2711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04.976" v="172" actId="2711"/>
          <ac:spMkLst>
            <pc:docMk/>
            <pc:sldMk cId="0" sldId="256"/>
            <ac:spMk id="205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54.342" v="171" actId="255"/>
        <pc:sldMkLst>
          <pc:docMk/>
          <pc:sldMk cId="0" sldId="257"/>
        </pc:sldMkLst>
        <pc:spChg chg="mod">
          <ac:chgData name="Moacir Manoel Rodrigues Junior" userId="47811eb5-4548-4a46-a9b9-3a198d95fa3a" providerId="ADAL" clId="{21432F72-ABD5-4148-A59A-74818CCD8D15}" dt="2019-09-20T09:52:54.342" v="171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6:45.677" v="47" actId="108"/>
          <ac:spMkLst>
            <pc:docMk/>
            <pc:sldMk cId="0" sldId="257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00.739" v="164" actId="14100"/>
        <pc:sldMkLst>
          <pc:docMk/>
          <pc:sldMk cId="0" sldId="259"/>
        </pc:sldMkLst>
        <pc:spChg chg="mod">
          <ac:chgData name="Moacir Manoel Rodrigues Junior" userId="47811eb5-4548-4a46-a9b9-3a198d95fa3a" providerId="ADAL" clId="{21432F72-ABD5-4148-A59A-74818CCD8D15}" dt="2019-09-20T09:37:00.603" v="50" actId="108"/>
          <ac:spMkLst>
            <pc:docMk/>
            <pc:sldMk cId="0" sldId="259"/>
            <ac:spMk id="3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2:00.739" v="164" actId="14100"/>
          <ac:spMkLst>
            <pc:docMk/>
            <pc:sldMk cId="0" sldId="259"/>
            <ac:spMk id="5219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2:00.739" v="164" actId="14100"/>
          <ac:spMkLst>
            <pc:docMk/>
            <pc:sldMk cId="0" sldId="259"/>
            <ac:spMk id="5220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8:51.758" v="134" actId="1076"/>
        <pc:sldMkLst>
          <pc:docMk/>
          <pc:sldMk cId="0" sldId="260"/>
        </pc:sldMkLst>
        <pc:spChg chg="mod">
          <ac:chgData name="Moacir Manoel Rodrigues Junior" userId="47811eb5-4548-4a46-a9b9-3a198d95fa3a" providerId="ADAL" clId="{21432F72-ABD5-4148-A59A-74818CCD8D15}" dt="2019-09-20T09:48:51.758" v="134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7:24.387" v="55" actId="108"/>
          <ac:spMkLst>
            <pc:docMk/>
            <pc:sldMk cId="0" sldId="260"/>
            <ac:spMk id="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8:11.547" v="129" actId="255"/>
          <ac:spMkLst>
            <pc:docMk/>
            <pc:sldMk cId="0" sldId="260"/>
            <ac:spMk id="6150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8:48.190" v="133" actId="1036"/>
          <ac:spMkLst>
            <pc:docMk/>
            <pc:sldMk cId="0" sldId="260"/>
            <ac:spMk id="615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7:43.943" v="127" actId="1076"/>
        <pc:sldMkLst>
          <pc:docMk/>
          <pc:sldMk cId="0" sldId="261"/>
        </pc:sldMkLst>
        <pc:spChg chg="mod">
          <ac:chgData name="Moacir Manoel Rodrigues Junior" userId="47811eb5-4548-4a46-a9b9-3a198d95fa3a" providerId="ADAL" clId="{21432F72-ABD5-4148-A59A-74818CCD8D15}" dt="2019-09-20T09:37:34.666" v="57" actId="108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53.169" v="117" actId="14100"/>
          <ac:spMkLst>
            <pc:docMk/>
            <pc:sldMk cId="0" sldId="261"/>
            <ac:spMk id="10246" creationId="{00000000-0000-0000-0000-000000000000}"/>
          </ac:spMkLst>
        </pc:spChg>
        <pc:grpChg chg="mod">
          <ac:chgData name="Moacir Manoel Rodrigues Junior" userId="47811eb5-4548-4a46-a9b9-3a198d95fa3a" providerId="ADAL" clId="{21432F72-ABD5-4148-A59A-74818CCD8D15}" dt="2019-09-20T09:43:56.183" v="118" actId="1076"/>
          <ac:grpSpMkLst>
            <pc:docMk/>
            <pc:sldMk cId="0" sldId="261"/>
            <ac:grpSpMk id="2" creationId="{00000000-0000-0000-0000-000000000000}"/>
          </ac:grpSpMkLst>
        </pc:grpChg>
        <pc:graphicFrameChg chg="mod">
          <ac:chgData name="Moacir Manoel Rodrigues Junior" userId="47811eb5-4548-4a46-a9b9-3a198d95fa3a" providerId="ADAL" clId="{21432F72-ABD5-4148-A59A-74818CCD8D15}" dt="2019-09-20T09:47:43.943" v="127" actId="1076"/>
          <ac:graphicFrameMkLst>
            <pc:docMk/>
            <pc:sldMk cId="0" sldId="261"/>
            <ac:graphicFrameMk id="10243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43:27.629" v="113" actId="1036"/>
        <pc:sldMkLst>
          <pc:docMk/>
          <pc:sldMk cId="0" sldId="262"/>
        </pc:sldMkLst>
        <pc:spChg chg="mod">
          <ac:chgData name="Moacir Manoel Rodrigues Junior" userId="47811eb5-4548-4a46-a9b9-3a198d95fa3a" providerId="ADAL" clId="{21432F72-ABD5-4148-A59A-74818CCD8D15}" dt="2019-09-20T09:37:38.692" v="58" actId="108"/>
          <ac:spMkLst>
            <pc:docMk/>
            <pc:sldMk cId="0" sldId="262"/>
            <ac:spMk id="3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03.248" v="107" actId="1076"/>
          <ac:spMkLst>
            <pc:docMk/>
            <pc:sldMk cId="0" sldId="262"/>
            <ac:spMk id="11269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05.287" v="108" actId="1076"/>
          <ac:spMkLst>
            <pc:docMk/>
            <pc:sldMk cId="0" sldId="262"/>
            <ac:spMk id="11270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25.857" v="111" actId="14100"/>
          <ac:spMkLst>
            <pc:docMk/>
            <pc:sldMk cId="0" sldId="262"/>
            <ac:spMk id="11271" creationId="{00000000-0000-0000-0000-000000000000}"/>
          </ac:spMkLst>
        </pc:spChg>
        <pc:grpChg chg="mod">
          <ac:chgData name="Moacir Manoel Rodrigues Junior" userId="47811eb5-4548-4a46-a9b9-3a198d95fa3a" providerId="ADAL" clId="{21432F72-ABD5-4148-A59A-74818CCD8D15}" dt="2019-09-20T09:43:00.580" v="106" actId="1076"/>
          <ac:grpSpMkLst>
            <pc:docMk/>
            <pc:sldMk cId="0" sldId="262"/>
            <ac:grpSpMk id="11272" creationId="{00000000-0000-0000-0000-000000000000}"/>
          </ac:grpSpMkLst>
        </pc:grpChg>
        <pc:graphicFrameChg chg="mod">
          <ac:chgData name="Moacir Manoel Rodrigues Junior" userId="47811eb5-4548-4a46-a9b9-3a198d95fa3a" providerId="ADAL" clId="{21432F72-ABD5-4148-A59A-74818CCD8D15}" dt="2019-09-20T09:43:27.629" v="113" actId="1036"/>
          <ac:graphicFrameMkLst>
            <pc:docMk/>
            <pc:sldMk cId="0" sldId="262"/>
            <ac:graphicFrameMk id="11266" creationId="{00000000-0000-0000-0000-000000000000}"/>
          </ac:graphicFrameMkLst>
        </pc:graphicFrameChg>
        <pc:graphicFrameChg chg="mod">
          <ac:chgData name="Moacir Manoel Rodrigues Junior" userId="47811eb5-4548-4a46-a9b9-3a198d95fa3a" providerId="ADAL" clId="{21432F72-ABD5-4148-A59A-74818CCD8D15}" dt="2019-09-20T09:42:56.603" v="105" actId="1076"/>
          <ac:graphicFrameMkLst>
            <pc:docMk/>
            <pc:sldMk cId="0" sldId="262"/>
            <ac:graphicFrameMk id="11267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51:33.517" v="161" actId="20577"/>
        <pc:sldMkLst>
          <pc:docMk/>
          <pc:sldMk cId="0" sldId="265"/>
        </pc:sldMkLst>
        <pc:spChg chg="mod">
          <ac:chgData name="Moacir Manoel Rodrigues Junior" userId="47811eb5-4548-4a46-a9b9-3a198d95fa3a" providerId="ADAL" clId="{21432F72-ABD5-4148-A59A-74818CCD8D15}" dt="2019-09-20T09:37:05.537" v="51" actId="108"/>
          <ac:spMkLst>
            <pc:docMk/>
            <pc:sldMk cId="0" sldId="265"/>
            <ac:spMk id="11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1:33.517" v="161" actId="20577"/>
          <ac:spMkLst>
            <pc:docMk/>
            <pc:sldMk cId="0" sldId="265"/>
            <ac:spMk id="1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1:17.487" v="156" actId="255"/>
          <ac:spMkLst>
            <pc:docMk/>
            <pc:sldMk cId="0" sldId="265"/>
            <ac:spMk id="205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1:22.236" v="157" actId="255"/>
          <ac:spMkLst>
            <pc:docMk/>
            <pc:sldMk cId="0" sldId="265"/>
            <ac:spMk id="11267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31.388" v="168" actId="1076"/>
        <pc:sldMkLst>
          <pc:docMk/>
          <pc:sldMk cId="0" sldId="266"/>
        </pc:sldMkLst>
        <pc:spChg chg="mod">
          <ac:chgData name="Moacir Manoel Rodrigues Junior" userId="47811eb5-4548-4a46-a9b9-3a198d95fa3a" providerId="ADAL" clId="{21432F72-ABD5-4148-A59A-74818CCD8D15}" dt="2019-09-20T09:52:27.404" v="167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6:49.649" v="48" actId="108"/>
          <ac:spMkLst>
            <pc:docMk/>
            <pc:sldMk cId="0" sldId="266"/>
            <ac:spMk id="9" creationId="{00000000-0000-0000-0000-000000000000}"/>
          </ac:spMkLst>
        </pc:spChg>
        <pc:graphicFrameChg chg="mod">
          <ac:chgData name="Moacir Manoel Rodrigues Junior" userId="47811eb5-4548-4a46-a9b9-3a198d95fa3a" providerId="ADAL" clId="{21432F72-ABD5-4148-A59A-74818CCD8D15}" dt="2019-09-20T09:52:31.388" v="168" actId="1076"/>
          <ac:graphicFrameMkLst>
            <pc:docMk/>
            <pc:sldMk cId="0" sldId="266"/>
            <ac:graphicFrameMk id="2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49:58.670" v="150" actId="255"/>
        <pc:sldMkLst>
          <pc:docMk/>
          <pc:sldMk cId="0" sldId="286"/>
        </pc:sldMkLst>
        <pc:spChg chg="mod">
          <ac:chgData name="Moacir Manoel Rodrigues Junior" userId="47811eb5-4548-4a46-a9b9-3a198d95fa3a" providerId="ADAL" clId="{21432F72-ABD5-4148-A59A-74818CCD8D15}" dt="2019-09-20T09:37:14.930" v="53" actId="108"/>
          <ac:spMkLst>
            <pc:docMk/>
            <pc:sldMk cId="0" sldId="286"/>
            <ac:spMk id="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9:58.670" v="150" actId="255"/>
          <ac:spMkLst>
            <pc:docMk/>
            <pc:sldMk cId="0" sldId="286"/>
            <ac:spMk id="4100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9:47.703" v="148" actId="255"/>
        <pc:sldMkLst>
          <pc:docMk/>
          <pc:sldMk cId="0" sldId="287"/>
        </pc:sldMkLst>
        <pc:spChg chg="mod">
          <ac:chgData name="Moacir Manoel Rodrigues Junior" userId="47811eb5-4548-4a46-a9b9-3a198d95fa3a" providerId="ADAL" clId="{21432F72-ABD5-4148-A59A-74818CCD8D15}" dt="2019-09-20T09:37:20.914" v="54" actId="108"/>
          <ac:spMkLst>
            <pc:docMk/>
            <pc:sldMk cId="0" sldId="287"/>
            <ac:spMk id="3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9:47.703" v="148" actId="255"/>
          <ac:spMkLst>
            <pc:docMk/>
            <pc:sldMk cId="0" sldId="287"/>
            <ac:spMk id="717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7:28.561" v="56" actId="108"/>
        <pc:sldMkLst>
          <pc:docMk/>
          <pc:sldMk cId="0" sldId="288"/>
        </pc:sldMkLst>
        <pc:spChg chg="mod">
          <ac:chgData name="Moacir Manoel Rodrigues Junior" userId="47811eb5-4548-4a46-a9b9-3a198d95fa3a" providerId="ADAL" clId="{21432F72-ABD5-4148-A59A-74818CCD8D15}" dt="2019-09-20T09:37:28.561" v="56" actId="108"/>
          <ac:spMkLst>
            <pc:docMk/>
            <pc:sldMk cId="0" sldId="288"/>
            <ac:spMk id="10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0:48.355" v="154" actId="255"/>
        <pc:sldMkLst>
          <pc:docMk/>
          <pc:sldMk cId="0" sldId="291"/>
        </pc:sldMkLst>
        <pc:spChg chg="mod">
          <ac:chgData name="Moacir Manoel Rodrigues Junior" userId="47811eb5-4548-4a46-a9b9-3a198d95fa3a" providerId="ADAL" clId="{21432F72-ABD5-4148-A59A-74818CCD8D15}" dt="2019-09-20T09:37:10.442" v="52" actId="108"/>
          <ac:spMkLst>
            <pc:docMk/>
            <pc:sldMk cId="0" sldId="291"/>
            <ac:spMk id="36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43.335" v="153" actId="14100"/>
          <ac:spMkLst>
            <pc:docMk/>
            <pc:sldMk cId="0" sldId="291"/>
            <ac:spMk id="307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08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09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106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794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48.355" v="154" actId="255"/>
          <ac:spMkLst>
            <pc:docMk/>
            <pc:sldMk cId="0" sldId="291"/>
            <ac:spMk id="37957" creationId="{00000000-0000-0000-0000-000000000000}"/>
          </ac:spMkLst>
        </pc:spChg>
        <pc:grpChg chg="mod">
          <ac:chgData name="Moacir Manoel Rodrigues Junior" userId="47811eb5-4548-4a46-a9b9-3a198d95fa3a" providerId="ADAL" clId="{21432F72-ABD5-4148-A59A-74818CCD8D15}" dt="2019-09-20T09:50:33.769" v="151" actId="2711"/>
          <ac:grpSpMkLst>
            <pc:docMk/>
            <pc:sldMk cId="0" sldId="291"/>
            <ac:grpSpMk id="4" creationId="{00000000-0000-0000-0000-000000000000}"/>
          </ac:grpSpMkLst>
        </pc:grpChg>
        <pc:grpChg chg="mod">
          <ac:chgData name="Moacir Manoel Rodrigues Junior" userId="47811eb5-4548-4a46-a9b9-3a198d95fa3a" providerId="ADAL" clId="{21432F72-ABD5-4148-A59A-74818CCD8D15}" dt="2019-09-20T09:50:33.769" v="151" actId="2711"/>
          <ac:grpSpMkLst>
            <pc:docMk/>
            <pc:sldMk cId="0" sldId="291"/>
            <ac:grpSpMk id="3078" creationId="{00000000-0000-0000-0000-000000000000}"/>
          </ac:grpSpMkLst>
        </pc:grpChg>
      </pc:sldChg>
      <pc:sldChg chg="del">
        <pc:chgData name="Moacir Manoel Rodrigues Junior" userId="47811eb5-4548-4a46-a9b9-3a198d95fa3a" providerId="ADAL" clId="{21432F72-ABD5-4148-A59A-74818CCD8D15}" dt="2019-09-20T09:25:52.421" v="15" actId="2696"/>
        <pc:sldMkLst>
          <pc:docMk/>
          <pc:sldMk cId="1180743725" sldId="298"/>
        </pc:sldMkLst>
      </pc:sldChg>
      <pc:sldChg chg="modSp">
        <pc:chgData name="Moacir Manoel Rodrigues Junior" userId="47811eb5-4548-4a46-a9b9-3a198d95fa3a" providerId="ADAL" clId="{21432F72-ABD5-4148-A59A-74818CCD8D15}" dt="2019-09-20T09:36:19.050" v="44" actId="108"/>
        <pc:sldMkLst>
          <pc:docMk/>
          <pc:sldMk cId="2169747628" sldId="299"/>
        </pc:sldMkLst>
        <pc:spChg chg="mod">
          <ac:chgData name="Moacir Manoel Rodrigues Junior" userId="47811eb5-4548-4a46-a9b9-3a198d95fa3a" providerId="ADAL" clId="{21432F72-ABD5-4148-A59A-74818CCD8D15}" dt="2019-09-20T09:36:19.050" v="44" actId="108"/>
          <ac:spMkLst>
            <pc:docMk/>
            <pc:sldMk cId="2169747628" sldId="299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12.657" v="165" actId="255"/>
        <pc:sldMkLst>
          <pc:docMk/>
          <pc:sldMk cId="49251306" sldId="300"/>
        </pc:sldMkLst>
        <pc:spChg chg="mod">
          <ac:chgData name="Moacir Manoel Rodrigues Junior" userId="47811eb5-4548-4a46-a9b9-3a198d95fa3a" providerId="ADAL" clId="{21432F72-ABD5-4148-A59A-74818CCD8D15}" dt="2019-09-20T09:52:12.657" v="165" actId="255"/>
          <ac:spMkLst>
            <pc:docMk/>
            <pc:sldMk cId="49251306" sldId="300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6:53.557" v="49" actId="108"/>
          <ac:spMkLst>
            <pc:docMk/>
            <pc:sldMk cId="49251306" sldId="300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2:01.481" v="98" actId="255"/>
        <pc:sldMkLst>
          <pc:docMk/>
          <pc:sldMk cId="290067414" sldId="305"/>
        </pc:sldMkLst>
        <pc:spChg chg="mod">
          <ac:chgData name="Moacir Manoel Rodrigues Junior" userId="47811eb5-4548-4a46-a9b9-3a198d95fa3a" providerId="ADAL" clId="{21432F72-ABD5-4148-A59A-74818CCD8D15}" dt="2019-09-20T09:38:16.386" v="65" actId="108"/>
          <ac:spMkLst>
            <pc:docMk/>
            <pc:sldMk cId="290067414" sldId="305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2:01.481" v="98" actId="255"/>
          <ac:spMkLst>
            <pc:docMk/>
            <pc:sldMk cId="290067414" sldId="305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28.909" v="94" actId="255"/>
        <pc:sldMkLst>
          <pc:docMk/>
          <pc:sldMk cId="3231110281" sldId="306"/>
        </pc:sldMkLst>
        <pc:spChg chg="mod">
          <ac:chgData name="Moacir Manoel Rodrigues Junior" userId="47811eb5-4548-4a46-a9b9-3a198d95fa3a" providerId="ADAL" clId="{21432F72-ABD5-4148-A59A-74818CCD8D15}" dt="2019-09-20T09:38:43.113" v="69" actId="108"/>
          <ac:spMkLst>
            <pc:docMk/>
            <pc:sldMk cId="3231110281" sldId="30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28.909" v="94" actId="255"/>
          <ac:spMkLst>
            <pc:docMk/>
            <pc:sldMk cId="3231110281" sldId="306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21.988" v="93" actId="255"/>
        <pc:sldMkLst>
          <pc:docMk/>
          <pc:sldMk cId="1879465583" sldId="307"/>
        </pc:sldMkLst>
        <pc:spChg chg="mod">
          <ac:chgData name="Moacir Manoel Rodrigues Junior" userId="47811eb5-4548-4a46-a9b9-3a198d95fa3a" providerId="ADAL" clId="{21432F72-ABD5-4148-A59A-74818CCD8D15}" dt="2019-09-20T09:38:46.554" v="70" actId="108"/>
          <ac:spMkLst>
            <pc:docMk/>
            <pc:sldMk cId="1879465583" sldId="307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21.988" v="93" actId="255"/>
          <ac:spMkLst>
            <pc:docMk/>
            <pc:sldMk cId="1879465583" sldId="307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09.984" v="92" actId="2711"/>
        <pc:sldMkLst>
          <pc:docMk/>
          <pc:sldMk cId="3868671575" sldId="308"/>
        </pc:sldMkLst>
        <pc:spChg chg="mod">
          <ac:chgData name="Moacir Manoel Rodrigues Junior" userId="47811eb5-4548-4a46-a9b9-3a198d95fa3a" providerId="ADAL" clId="{21432F72-ABD5-4148-A59A-74818CCD8D15}" dt="2019-09-20T09:38:51.650" v="71" actId="108"/>
          <ac:spMkLst>
            <pc:docMk/>
            <pc:sldMk cId="3868671575" sldId="308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57.040" v="91" actId="255"/>
          <ac:spMkLst>
            <pc:docMk/>
            <pc:sldMk cId="3868671575" sldId="308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09.984" v="92" actId="2711"/>
          <ac:spMkLst>
            <pc:docMk/>
            <pc:sldMk cId="3868671575" sldId="308"/>
            <ac:spMk id="8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47.889" v="90" actId="255"/>
        <pc:sldMkLst>
          <pc:docMk/>
          <pc:sldMk cId="2696052607" sldId="309"/>
        </pc:sldMkLst>
        <pc:spChg chg="mod">
          <ac:chgData name="Moacir Manoel Rodrigues Junior" userId="47811eb5-4548-4a46-a9b9-3a198d95fa3a" providerId="ADAL" clId="{21432F72-ABD5-4148-A59A-74818CCD8D15}" dt="2019-09-20T09:38:58.156" v="72" actId="108"/>
          <ac:spMkLst>
            <pc:docMk/>
            <pc:sldMk cId="2696052607" sldId="309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47.889" v="90" actId="255"/>
          <ac:spMkLst>
            <pc:docMk/>
            <pc:sldMk cId="2696052607" sldId="309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37.641" v="89" actId="255"/>
        <pc:sldMkLst>
          <pc:docMk/>
          <pc:sldMk cId="375763814" sldId="310"/>
        </pc:sldMkLst>
        <pc:spChg chg="mod">
          <ac:chgData name="Moacir Manoel Rodrigues Junior" userId="47811eb5-4548-4a46-a9b9-3a198d95fa3a" providerId="ADAL" clId="{21432F72-ABD5-4148-A59A-74818CCD8D15}" dt="2019-09-20T09:39:03.097" v="73" actId="108"/>
          <ac:spMkLst>
            <pc:docMk/>
            <pc:sldMk cId="375763814" sldId="310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24.859" v="87" actId="403"/>
          <ac:spMkLst>
            <pc:docMk/>
            <pc:sldMk cId="375763814" sldId="310"/>
            <ac:spMk id="4" creationId="{00000000-0000-0000-0000-000000000000}"/>
          </ac:spMkLst>
        </pc:spChg>
        <pc:graphicFrameChg chg="mod modGraphic">
          <ac:chgData name="Moacir Manoel Rodrigues Junior" userId="47811eb5-4548-4a46-a9b9-3a198d95fa3a" providerId="ADAL" clId="{21432F72-ABD5-4148-A59A-74818CCD8D15}" dt="2019-09-20T09:40:37.641" v="89" actId="255"/>
          <ac:graphicFrameMkLst>
            <pc:docMk/>
            <pc:sldMk cId="375763814" sldId="310"/>
            <ac:graphicFrameMk id="2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40:09.449" v="83" actId="2711"/>
        <pc:sldMkLst>
          <pc:docMk/>
          <pc:sldMk cId="2402910973" sldId="311"/>
        </pc:sldMkLst>
        <pc:spChg chg="mod">
          <ac:chgData name="Moacir Manoel Rodrigues Junior" userId="47811eb5-4548-4a46-a9b9-3a198d95fa3a" providerId="ADAL" clId="{21432F72-ABD5-4148-A59A-74818CCD8D15}" dt="2019-09-20T09:39:36.539" v="76" actId="108"/>
          <ac:spMkLst>
            <pc:docMk/>
            <pc:sldMk cId="2402910973" sldId="311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09.449" v="83" actId="2711"/>
          <ac:spMkLst>
            <pc:docMk/>
            <pc:sldMk cId="2402910973" sldId="311"/>
            <ac:spMk id="4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06.433" v="82" actId="2711"/>
        <pc:sldMkLst>
          <pc:docMk/>
          <pc:sldMk cId="855938205" sldId="312"/>
        </pc:sldMkLst>
        <pc:spChg chg="mod">
          <ac:chgData name="Moacir Manoel Rodrigues Junior" userId="47811eb5-4548-4a46-a9b9-3a198d95fa3a" providerId="ADAL" clId="{21432F72-ABD5-4148-A59A-74818CCD8D15}" dt="2019-09-20T09:39:40.661" v="77" actId="108"/>
          <ac:spMkLst>
            <pc:docMk/>
            <pc:sldMk cId="855938205" sldId="312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06.433" v="82" actId="2711"/>
          <ac:spMkLst>
            <pc:docMk/>
            <pc:sldMk cId="855938205" sldId="312"/>
            <ac:spMk id="2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9:56.023" v="80" actId="2711"/>
        <pc:sldMkLst>
          <pc:docMk/>
          <pc:sldMk cId="3754771004" sldId="313"/>
        </pc:sldMkLst>
        <pc:spChg chg="mod">
          <ac:chgData name="Moacir Manoel Rodrigues Junior" userId="47811eb5-4548-4a46-a9b9-3a198d95fa3a" providerId="ADAL" clId="{21432F72-ABD5-4148-A59A-74818CCD8D15}" dt="2019-09-20T09:39:56.023" v="80" actId="2711"/>
          <ac:spMkLst>
            <pc:docMk/>
            <pc:sldMk cId="3754771004" sldId="31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9:49.042" v="79" actId="108"/>
          <ac:spMkLst>
            <pc:docMk/>
            <pc:sldMk cId="3754771004" sldId="313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46.089" v="96" actId="2711"/>
        <pc:sldMkLst>
          <pc:docMk/>
          <pc:sldMk cId="309275249" sldId="316"/>
        </pc:sldMkLst>
        <pc:spChg chg="mod">
          <ac:chgData name="Moacir Manoel Rodrigues Junior" userId="47811eb5-4548-4a46-a9b9-3a198d95fa3a" providerId="ADAL" clId="{21432F72-ABD5-4148-A59A-74818CCD8D15}" dt="2019-09-20T09:38:38.786" v="68" actId="108"/>
          <ac:spMkLst>
            <pc:docMk/>
            <pc:sldMk cId="309275249" sldId="31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34.746" v="95" actId="255"/>
          <ac:spMkLst>
            <pc:docMk/>
            <pc:sldMk cId="309275249" sldId="316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46.089" v="96" actId="2711"/>
          <ac:spMkLst>
            <pc:docMk/>
            <pc:sldMk cId="309275249" sldId="316"/>
            <ac:spMk id="1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46.089" v="96" actId="2711"/>
          <ac:spMkLst>
            <pc:docMk/>
            <pc:sldMk cId="309275249" sldId="316"/>
            <ac:spMk id="1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46.089" v="96" actId="2711"/>
          <ac:spMkLst>
            <pc:docMk/>
            <pc:sldMk cId="309275249" sldId="316"/>
            <ac:spMk id="1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8:02.966" v="63" actId="14100"/>
        <pc:sldMkLst>
          <pc:docMk/>
          <pc:sldMk cId="4203275659" sldId="317"/>
        </pc:sldMkLst>
        <pc:spChg chg="mod">
          <ac:chgData name="Moacir Manoel Rodrigues Junior" userId="47811eb5-4548-4a46-a9b9-3a198d95fa3a" providerId="ADAL" clId="{21432F72-ABD5-4148-A59A-74818CCD8D15}" dt="2019-09-20T09:38:02.966" v="63" actId="14100"/>
          <ac:spMkLst>
            <pc:docMk/>
            <pc:sldMk cId="4203275659" sldId="317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53.794" v="97" actId="255"/>
        <pc:sldMkLst>
          <pc:docMk/>
          <pc:sldMk cId="2766535697" sldId="318"/>
        </pc:sldMkLst>
        <pc:spChg chg="mod">
          <ac:chgData name="Moacir Manoel Rodrigues Junior" userId="47811eb5-4548-4a46-a9b9-3a198d95fa3a" providerId="ADAL" clId="{21432F72-ABD5-4148-A59A-74818CCD8D15}" dt="2019-09-20T09:38:34.505" v="67" actId="108"/>
          <ac:spMkLst>
            <pc:docMk/>
            <pc:sldMk cId="2766535697" sldId="318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53.794" v="97" actId="255"/>
          <ac:spMkLst>
            <pc:docMk/>
            <pc:sldMk cId="2766535697" sldId="318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9:17.034" v="74" actId="108"/>
        <pc:sldMkLst>
          <pc:docMk/>
          <pc:sldMk cId="1994571809" sldId="319"/>
        </pc:sldMkLst>
        <pc:spChg chg="mod">
          <ac:chgData name="Moacir Manoel Rodrigues Junior" userId="47811eb5-4548-4a46-a9b9-3a198d95fa3a" providerId="ADAL" clId="{21432F72-ABD5-4148-A59A-74818CCD8D15}" dt="2019-09-20T09:39:17.034" v="74" actId="108"/>
          <ac:spMkLst>
            <pc:docMk/>
            <pc:sldMk cId="1994571809" sldId="319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01.738" v="81" actId="2711"/>
        <pc:sldMkLst>
          <pc:docMk/>
          <pc:sldMk cId="2969725343" sldId="320"/>
        </pc:sldMkLst>
        <pc:spChg chg="mod">
          <ac:chgData name="Moacir Manoel Rodrigues Junior" userId="47811eb5-4548-4a46-a9b9-3a198d95fa3a" providerId="ADAL" clId="{21432F72-ABD5-4148-A59A-74818CCD8D15}" dt="2019-09-20T09:39:44.978" v="78" actId="108"/>
          <ac:spMkLst>
            <pc:docMk/>
            <pc:sldMk cId="2969725343" sldId="320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01.738" v="81" actId="2711"/>
          <ac:spMkLst>
            <pc:docMk/>
            <pc:sldMk cId="2969725343" sldId="320"/>
            <ac:spMk id="2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12.945" v="84" actId="2711"/>
        <pc:sldMkLst>
          <pc:docMk/>
          <pc:sldMk cId="2114027328" sldId="321"/>
        </pc:sldMkLst>
        <pc:spChg chg="mod">
          <ac:chgData name="Moacir Manoel Rodrigues Junior" userId="47811eb5-4548-4a46-a9b9-3a198d95fa3a" providerId="ADAL" clId="{21432F72-ABD5-4148-A59A-74818CCD8D15}" dt="2019-09-20T09:39:27.062" v="75" actId="108"/>
          <ac:spMkLst>
            <pc:docMk/>
            <pc:sldMk cId="2114027328" sldId="321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12.945" v="84" actId="2711"/>
          <ac:spMkLst>
            <pc:docMk/>
            <pc:sldMk cId="2114027328" sldId="321"/>
            <ac:spMk id="4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8:24.859" v="66" actId="108"/>
        <pc:sldMkLst>
          <pc:docMk/>
          <pc:sldMk cId="724239710" sldId="322"/>
        </pc:sldMkLst>
        <pc:spChg chg="mod">
          <ac:chgData name="Moacir Manoel Rodrigues Junior" userId="47811eb5-4548-4a46-a9b9-3a198d95fa3a" providerId="ADAL" clId="{21432F72-ABD5-4148-A59A-74818CCD8D15}" dt="2019-09-20T09:38:24.859" v="66" actId="108"/>
          <ac:spMkLst>
            <pc:docMk/>
            <pc:sldMk cId="724239710" sldId="322"/>
            <ac:spMk id="5" creationId="{00000000-0000-0000-0000-000000000000}"/>
          </ac:spMkLst>
        </pc:spChg>
      </pc:sldChg>
      <pc:sldChg chg="modSp modAnim">
        <pc:chgData name="Moacir Manoel Rodrigues Junior" userId="47811eb5-4548-4a46-a9b9-3a198d95fa3a" providerId="ADAL" clId="{21432F72-ABD5-4148-A59A-74818CCD8D15}" dt="2019-09-20T10:07:43.202" v="541" actId="20577"/>
        <pc:sldMkLst>
          <pc:docMk/>
          <pc:sldMk cId="1436505791" sldId="323"/>
        </pc:sldMkLst>
        <pc:spChg chg="mod">
          <ac:chgData name="Moacir Manoel Rodrigues Junior" userId="47811eb5-4548-4a46-a9b9-3a198d95fa3a" providerId="ADAL" clId="{21432F72-ABD5-4148-A59A-74818CCD8D15}" dt="2019-09-20T09:38:10.394" v="64" actId="108"/>
          <ac:spMkLst>
            <pc:docMk/>
            <pc:sldMk cId="1436505791" sldId="323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10:07:43.202" v="541" actId="20577"/>
          <ac:spMkLst>
            <pc:docMk/>
            <pc:sldMk cId="1436505791" sldId="323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27:05.405" v="20" actId="108"/>
        <pc:sldMkLst>
          <pc:docMk/>
          <pc:sldMk cId="1431392734" sldId="324"/>
        </pc:sldMkLst>
        <pc:spChg chg="mod">
          <ac:chgData name="Moacir Manoel Rodrigues Junior" userId="47811eb5-4548-4a46-a9b9-3a198d95fa3a" providerId="ADAL" clId="{21432F72-ABD5-4148-A59A-74818CCD8D15}" dt="2019-09-20T09:27:05.405" v="20" actId="108"/>
          <ac:spMkLst>
            <pc:docMk/>
            <pc:sldMk cId="1431392734" sldId="324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3:53.874" v="22" actId="108"/>
        <pc:sldMkLst>
          <pc:docMk/>
          <pc:sldMk cId="2223440458" sldId="326"/>
        </pc:sldMkLst>
        <pc:spChg chg="mod">
          <ac:chgData name="Moacir Manoel Rodrigues Junior" userId="47811eb5-4548-4a46-a9b9-3a198d95fa3a" providerId="ADAL" clId="{21432F72-ABD5-4148-A59A-74818CCD8D15}" dt="2019-09-20T09:33:53.874" v="22" actId="108"/>
          <ac:spMkLst>
            <pc:docMk/>
            <pc:sldMk cId="2223440458" sldId="326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04.210" v="23" actId="108"/>
        <pc:sldMkLst>
          <pc:docMk/>
          <pc:sldMk cId="2655713669" sldId="327"/>
        </pc:sldMkLst>
        <pc:spChg chg="mod">
          <ac:chgData name="Moacir Manoel Rodrigues Junior" userId="47811eb5-4548-4a46-a9b9-3a198d95fa3a" providerId="ADAL" clId="{21432F72-ABD5-4148-A59A-74818CCD8D15}" dt="2019-09-20T09:34:04.210" v="23" actId="108"/>
          <ac:spMkLst>
            <pc:docMk/>
            <pc:sldMk cId="2655713669" sldId="327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08.625" v="24" actId="108"/>
        <pc:sldMkLst>
          <pc:docMk/>
          <pc:sldMk cId="1724968570" sldId="328"/>
        </pc:sldMkLst>
        <pc:spChg chg="mod">
          <ac:chgData name="Moacir Manoel Rodrigues Junior" userId="47811eb5-4548-4a46-a9b9-3a198d95fa3a" providerId="ADAL" clId="{21432F72-ABD5-4148-A59A-74818CCD8D15}" dt="2019-09-20T09:34:08.625" v="24" actId="108"/>
          <ac:spMkLst>
            <pc:docMk/>
            <pc:sldMk cId="1724968570" sldId="328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43.682" v="31" actId="108"/>
        <pc:sldMkLst>
          <pc:docMk/>
          <pc:sldMk cId="765680368" sldId="329"/>
        </pc:sldMkLst>
        <pc:spChg chg="mod">
          <ac:chgData name="Moacir Manoel Rodrigues Junior" userId="47811eb5-4548-4a46-a9b9-3a198d95fa3a" providerId="ADAL" clId="{21432F72-ABD5-4148-A59A-74818CCD8D15}" dt="2019-09-20T09:34:43.682" v="31" actId="108"/>
          <ac:spMkLst>
            <pc:docMk/>
            <pc:sldMk cId="765680368" sldId="329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4:26.994" v="30" actId="108"/>
          <ac:spMkLst>
            <pc:docMk/>
            <pc:sldMk cId="765680368" sldId="329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53.208" v="32" actId="108"/>
        <pc:sldMkLst>
          <pc:docMk/>
          <pc:sldMk cId="288330425" sldId="330"/>
        </pc:sldMkLst>
        <pc:spChg chg="mod">
          <ac:chgData name="Moacir Manoel Rodrigues Junior" userId="47811eb5-4548-4a46-a9b9-3a198d95fa3a" providerId="ADAL" clId="{21432F72-ABD5-4148-A59A-74818CCD8D15}" dt="2019-09-20T09:34:53.208" v="32" actId="108"/>
          <ac:spMkLst>
            <pc:docMk/>
            <pc:sldMk cId="288330425" sldId="330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57.538" v="33" actId="108"/>
        <pc:sldMkLst>
          <pc:docMk/>
          <pc:sldMk cId="315807392" sldId="331"/>
        </pc:sldMkLst>
        <pc:spChg chg="mod">
          <ac:chgData name="Moacir Manoel Rodrigues Junior" userId="47811eb5-4548-4a46-a9b9-3a198d95fa3a" providerId="ADAL" clId="{21432F72-ABD5-4148-A59A-74818CCD8D15}" dt="2019-09-20T09:34:57.538" v="33" actId="108"/>
          <ac:spMkLst>
            <pc:docMk/>
            <pc:sldMk cId="315807392" sldId="331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08.634" v="34" actId="108"/>
        <pc:sldMkLst>
          <pc:docMk/>
          <pc:sldMk cId="3098556288" sldId="332"/>
        </pc:sldMkLst>
        <pc:spChg chg="mod">
          <ac:chgData name="Moacir Manoel Rodrigues Junior" userId="47811eb5-4548-4a46-a9b9-3a198d95fa3a" providerId="ADAL" clId="{21432F72-ABD5-4148-A59A-74818CCD8D15}" dt="2019-09-20T09:35:08.634" v="34" actId="108"/>
          <ac:spMkLst>
            <pc:docMk/>
            <pc:sldMk cId="3098556288" sldId="332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17.330" v="35" actId="108"/>
        <pc:sldMkLst>
          <pc:docMk/>
          <pc:sldMk cId="618120510" sldId="333"/>
        </pc:sldMkLst>
        <pc:spChg chg="mod">
          <ac:chgData name="Moacir Manoel Rodrigues Junior" userId="47811eb5-4548-4a46-a9b9-3a198d95fa3a" providerId="ADAL" clId="{21432F72-ABD5-4148-A59A-74818CCD8D15}" dt="2019-09-20T09:35:17.330" v="35" actId="108"/>
          <ac:spMkLst>
            <pc:docMk/>
            <pc:sldMk cId="618120510" sldId="333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21.651" v="36" actId="108"/>
        <pc:sldMkLst>
          <pc:docMk/>
          <pc:sldMk cId="1435069462" sldId="334"/>
        </pc:sldMkLst>
        <pc:spChg chg="mod">
          <ac:chgData name="Moacir Manoel Rodrigues Junior" userId="47811eb5-4548-4a46-a9b9-3a198d95fa3a" providerId="ADAL" clId="{21432F72-ABD5-4148-A59A-74818CCD8D15}" dt="2019-09-20T09:35:21.651" v="36" actId="108"/>
          <ac:spMkLst>
            <pc:docMk/>
            <pc:sldMk cId="1435069462" sldId="334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25.933" v="37" actId="108"/>
        <pc:sldMkLst>
          <pc:docMk/>
          <pc:sldMk cId="1484063450" sldId="335"/>
        </pc:sldMkLst>
        <pc:spChg chg="mod">
          <ac:chgData name="Moacir Manoel Rodrigues Junior" userId="47811eb5-4548-4a46-a9b9-3a198d95fa3a" providerId="ADAL" clId="{21432F72-ABD5-4148-A59A-74818CCD8D15}" dt="2019-09-20T09:35:25.933" v="37" actId="108"/>
          <ac:spMkLst>
            <pc:docMk/>
            <pc:sldMk cId="1484063450" sldId="335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30.907" v="38" actId="108"/>
        <pc:sldMkLst>
          <pc:docMk/>
          <pc:sldMk cId="2901436868" sldId="336"/>
        </pc:sldMkLst>
        <pc:spChg chg="mod">
          <ac:chgData name="Moacir Manoel Rodrigues Junior" userId="47811eb5-4548-4a46-a9b9-3a198d95fa3a" providerId="ADAL" clId="{21432F72-ABD5-4148-A59A-74818CCD8D15}" dt="2019-09-20T09:35:30.907" v="38" actId="108"/>
          <ac:spMkLst>
            <pc:docMk/>
            <pc:sldMk cId="2901436868" sldId="336"/>
            <ac:spMk id="5" creationId="{00000000-0000-0000-0000-000000000000}"/>
          </ac:spMkLst>
        </pc:spChg>
      </pc:sldChg>
      <pc:sldChg chg="addSp delSp modSp modAnim">
        <pc:chgData name="Moacir Manoel Rodrigues Junior" userId="47811eb5-4548-4a46-a9b9-3a198d95fa3a" providerId="ADAL" clId="{21432F72-ABD5-4148-A59A-74818CCD8D15}" dt="2019-09-20T10:07:19.551" v="539"/>
        <pc:sldMkLst>
          <pc:docMk/>
          <pc:sldMk cId="3831219283" sldId="337"/>
        </pc:sldMkLst>
        <pc:spChg chg="add mod">
          <ac:chgData name="Moacir Manoel Rodrigues Junior" userId="47811eb5-4548-4a46-a9b9-3a198d95fa3a" providerId="ADAL" clId="{21432F72-ABD5-4148-A59A-74818CCD8D15}" dt="2019-09-20T10:06:56.804" v="534" actId="2085"/>
          <ac:spMkLst>
            <pc:docMk/>
            <pc:sldMk cId="3831219283" sldId="337"/>
            <ac:spMk id="4" creationId="{F155BC0E-A79D-4049-B3F3-C9D27FCC479B}"/>
          </ac:spMkLst>
        </pc:spChg>
        <pc:spChg chg="mod">
          <ac:chgData name="Moacir Manoel Rodrigues Junior" userId="47811eb5-4548-4a46-a9b9-3a198d95fa3a" providerId="ADAL" clId="{21432F72-ABD5-4148-A59A-74818CCD8D15}" dt="2019-09-20T10:05:11.696" v="376" actId="20577"/>
          <ac:spMkLst>
            <pc:docMk/>
            <pc:sldMk cId="3831219283" sldId="337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10:06:39.277" v="529" actId="20577"/>
          <ac:spMkLst>
            <pc:docMk/>
            <pc:sldMk cId="3831219283" sldId="337"/>
            <ac:spMk id="6" creationId="{00000000-0000-0000-0000-000000000000}"/>
          </ac:spMkLst>
        </pc:spChg>
        <pc:graphicFrameChg chg="del">
          <ac:chgData name="Moacir Manoel Rodrigues Junior" userId="47811eb5-4548-4a46-a9b9-3a198d95fa3a" providerId="ADAL" clId="{21432F72-ABD5-4148-A59A-74818CCD8D15}" dt="2019-09-20T09:57:52.396" v="182" actId="478"/>
          <ac:graphicFrameMkLst>
            <pc:docMk/>
            <pc:sldMk cId="3831219283" sldId="337"/>
            <ac:graphicFrameMk id="2" creationId="{00000000-0000-0000-0000-000000000000}"/>
          </ac:graphicFrameMkLst>
        </pc:graphicFrameChg>
        <pc:picChg chg="add mod modCrop">
          <ac:chgData name="Moacir Manoel Rodrigues Junior" userId="47811eb5-4548-4a46-a9b9-3a198d95fa3a" providerId="ADAL" clId="{21432F72-ABD5-4148-A59A-74818CCD8D15}" dt="2019-09-20T10:07:04.438" v="536" actId="14100"/>
          <ac:picMkLst>
            <pc:docMk/>
            <pc:sldMk cId="3831219283" sldId="337"/>
            <ac:picMk id="3" creationId="{25DA1BAC-DF16-4045-86FA-FCDF7133FA8E}"/>
          </ac:picMkLst>
        </pc:picChg>
      </pc:sldChg>
      <pc:sldChg chg="modSp">
        <pc:chgData name="Moacir Manoel Rodrigues Junior" userId="47811eb5-4548-4a46-a9b9-3a198d95fa3a" providerId="ADAL" clId="{21432F72-ABD5-4148-A59A-74818CCD8D15}" dt="2019-09-20T09:53:51.004" v="178" actId="2711"/>
        <pc:sldMkLst>
          <pc:docMk/>
          <pc:sldMk cId="4187919867" sldId="338"/>
        </pc:sldMkLst>
        <pc:spChg chg="mod">
          <ac:chgData name="Moacir Manoel Rodrigues Junior" userId="47811eb5-4548-4a46-a9b9-3a198d95fa3a" providerId="ADAL" clId="{21432F72-ABD5-4148-A59A-74818CCD8D15}" dt="2019-09-20T09:35:54.330" v="40" actId="108"/>
          <ac:spMkLst>
            <pc:docMk/>
            <pc:sldMk cId="4187919867" sldId="338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51.004" v="178" actId="2711"/>
          <ac:spMkLst>
            <pc:docMk/>
            <pc:sldMk cId="4187919867" sldId="338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3:39.762" v="177" actId="2711"/>
        <pc:sldMkLst>
          <pc:docMk/>
          <pc:sldMk cId="3781418818" sldId="339"/>
        </pc:sldMkLst>
        <pc:spChg chg="mod">
          <ac:chgData name="Moacir Manoel Rodrigues Junior" userId="47811eb5-4548-4a46-a9b9-3a198d95fa3a" providerId="ADAL" clId="{21432F72-ABD5-4148-A59A-74818CCD8D15}" dt="2019-09-20T09:36:02.346" v="41" actId="108"/>
          <ac:spMkLst>
            <pc:docMk/>
            <pc:sldMk cId="3781418818" sldId="339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39.762" v="177" actId="2711"/>
          <ac:spMkLst>
            <pc:docMk/>
            <pc:sldMk cId="3781418818" sldId="339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3:25.084" v="176" actId="27636"/>
        <pc:sldMkLst>
          <pc:docMk/>
          <pc:sldMk cId="2490264896" sldId="340"/>
        </pc:sldMkLst>
        <pc:spChg chg="mod">
          <ac:chgData name="Moacir Manoel Rodrigues Junior" userId="47811eb5-4548-4a46-a9b9-3a198d95fa3a" providerId="ADAL" clId="{21432F72-ABD5-4148-A59A-74818CCD8D15}" dt="2019-09-20T09:36:07.133" v="42" actId="108"/>
          <ac:spMkLst>
            <pc:docMk/>
            <pc:sldMk cId="2490264896" sldId="340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25.084" v="176" actId="27636"/>
          <ac:spMkLst>
            <pc:docMk/>
            <pc:sldMk cId="2490264896" sldId="340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7:49.753" v="60" actId="108"/>
        <pc:sldMkLst>
          <pc:docMk/>
          <pc:sldMk cId="3607647938" sldId="341"/>
        </pc:sldMkLst>
        <pc:spChg chg="mod">
          <ac:chgData name="Moacir Manoel Rodrigues Junior" userId="47811eb5-4548-4a46-a9b9-3a198d95fa3a" providerId="ADAL" clId="{21432F72-ABD5-4148-A59A-74818CCD8D15}" dt="2019-09-20T09:37:49.753" v="60" actId="108"/>
          <ac:spMkLst>
            <pc:docMk/>
            <pc:sldMk cId="3607647938" sldId="341"/>
            <ac:spMk id="5" creationId="{00000000-0000-0000-0000-000000000000}"/>
          </ac:spMkLst>
        </pc:spChg>
      </pc:sldChg>
      <pc:sldChg chg="modSp add del setBg">
        <pc:chgData name="Moacir Manoel Rodrigues Junior" userId="47811eb5-4548-4a46-a9b9-3a198d95fa3a" providerId="ADAL" clId="{21432F72-ABD5-4148-A59A-74818CCD8D15}" dt="2019-09-20T09:25:49.340" v="14" actId="2696"/>
        <pc:sldMkLst>
          <pc:docMk/>
          <pc:sldMk cId="2066552163" sldId="342"/>
        </pc:sldMkLst>
        <pc:spChg chg="mod">
          <ac:chgData name="Moacir Manoel Rodrigues Junior" userId="47811eb5-4548-4a46-a9b9-3a198d95fa3a" providerId="ADAL" clId="{21432F72-ABD5-4148-A59A-74818CCD8D15}" dt="2019-09-20T09:25:13.365" v="9" actId="108"/>
          <ac:spMkLst>
            <pc:docMk/>
            <pc:sldMk cId="2066552163" sldId="342"/>
            <ac:spMk id="4" creationId="{82B08392-2977-42BB-891A-A6976FB33F9E}"/>
          </ac:spMkLst>
        </pc:spChg>
      </pc:sldChg>
      <pc:sldChg chg="del">
        <pc:chgData name="Moacir Manoel Rodrigues Junior" userId="47811eb5-4548-4a46-a9b9-3a198d95fa3a" providerId="ADAL" clId="{21432F72-ABD5-4148-A59A-74818CCD8D15}" dt="2019-09-20T09:25:47.038" v="13" actId="2696"/>
        <pc:sldMkLst>
          <pc:docMk/>
          <pc:sldMk cId="1666750016" sldId="343"/>
        </pc:sldMkLst>
      </pc:sldChg>
      <pc:sldChg chg="addSp modSp add modAnim">
        <pc:chgData name="Moacir Manoel Rodrigues Junior" userId="47811eb5-4548-4a46-a9b9-3a198d95fa3a" providerId="ADAL" clId="{21432F72-ABD5-4148-A59A-74818CCD8D15}" dt="2019-09-20T10:04:49.350" v="365"/>
        <pc:sldMkLst>
          <pc:docMk/>
          <pc:sldMk cId="2584260973" sldId="345"/>
        </pc:sldMkLst>
        <pc:spChg chg="add mod">
          <ac:chgData name="Moacir Manoel Rodrigues Junior" userId="47811eb5-4548-4a46-a9b9-3a198d95fa3a" providerId="ADAL" clId="{21432F72-ABD5-4148-A59A-74818CCD8D15}" dt="2019-09-20T10:03:47.863" v="353" actId="1035"/>
          <ac:spMkLst>
            <pc:docMk/>
            <pc:sldMk cId="2584260973" sldId="345"/>
            <ac:spMk id="2" creationId="{65090A52-84D1-4D05-978A-8887B7CC6487}"/>
          </ac:spMkLst>
        </pc:spChg>
        <pc:spChg chg="mod">
          <ac:chgData name="Moacir Manoel Rodrigues Junior" userId="47811eb5-4548-4a46-a9b9-3a198d95fa3a" providerId="ADAL" clId="{21432F72-ABD5-4148-A59A-74818CCD8D15}" dt="2019-09-20T10:02:14.660" v="333" actId="20577"/>
          <ac:spMkLst>
            <pc:docMk/>
            <pc:sldMk cId="2584260973" sldId="345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10:04:42.807" v="364" actId="20577"/>
          <ac:spMkLst>
            <pc:docMk/>
            <pc:sldMk cId="2584260973" sldId="345"/>
            <ac:spMk id="6" creationId="{00000000-0000-0000-0000-000000000000}"/>
          </ac:spMkLst>
        </pc:spChg>
        <pc:picChg chg="mod modCrop">
          <ac:chgData name="Moacir Manoel Rodrigues Junior" userId="47811eb5-4548-4a46-a9b9-3a198d95fa3a" providerId="ADAL" clId="{21432F72-ABD5-4148-A59A-74818CCD8D15}" dt="2019-09-20T10:04:07.177" v="356" actId="14100"/>
          <ac:picMkLst>
            <pc:docMk/>
            <pc:sldMk cId="2584260973" sldId="345"/>
            <ac:picMk id="3" creationId="{25DA1BAC-DF16-4045-86FA-FCDF7133FA8E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9C595B-F730-4D41-AE73-4F0B16C0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2A11465-6473-49FB-9CD0-0B635BA77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33A447D-119D-4371-926A-0626BC79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3104098-EB87-4DE6-9777-8096B36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57A5963-B5D6-4D62-9D82-28ACAF92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7564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9D1A90-93AF-4D21-83D9-70605E95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A44E414-0D02-4E66-86E4-FEB6B9F3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CAE7C5B-E586-4056-A470-255C333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B53C6B2-D671-4285-B1F8-68189BB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36FAE77-5015-43D1-B97B-7E5B13AB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113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F514EA1-5C12-433E-8264-C90B1147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4AEC187-2C46-4D20-97F7-1825A432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1CB5FC3-F8AD-4FAA-B043-60F225A8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35972CA-3E98-41BB-9D7F-E89F804A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4BE1DE6-5EEE-43FD-8FE7-510E7229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00685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59AC63-662F-48FC-9A2B-C80B31A8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1707AC4-4C98-4926-AE2C-8F85325C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A21A381-A90D-4639-9221-F0F35D50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F1D4E8A-FCD0-4232-B749-82F71A97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C43B771-C518-4D33-BDB8-7F682AC5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8994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9D5B36-8153-4B03-9B44-4E1185F0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091E7A7-9561-472B-ABAD-206B195E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6009535-F9F3-4971-A8A6-764DC128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47BC22-9FE9-4D16-B375-D7DD7AF6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4828712-A414-4FE1-A4DB-2B714EF5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5308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BA112C-AEDB-4E89-86D1-AF824CC8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1C18630-0EA0-4D5D-8CDF-94614558C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01B6928-0F64-44C4-9A5B-4FBED940A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C3E476D-1001-4F21-BE93-2AE94B76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0B85CF1-73AF-4A7B-8AEC-C6C41171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01FFC7F-6C21-4234-8481-E570AB8C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10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2FE4A-034A-4BEF-A64E-9A2B0E69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2612408-D3C6-4429-9F78-BB89B035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66929C6-DA86-49A9-93C2-C6DBE73C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799FC7-7F88-4267-BD57-C4BFBF7CB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DF078A4F-AC30-49C6-A04A-C5AF29FD7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F93C654-3778-400B-9471-6024EAEE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704A2749-B495-4A84-A613-D2EB59CF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0C4062AE-5697-4990-B563-D76E98A0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8905-EACA-4357-92B1-D1F805B8A7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88F59A-BA9E-4B6F-B481-3E2ABD45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6B0F702-2E87-4B86-BBF3-74959A32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9CA8C414-9206-4AC1-A5DA-35C2F982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4E9858FB-9703-4611-A61B-BE4F8AF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3653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3F67293D-0BF9-404A-BC8C-740BD38E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67DF024-127C-448A-B359-407162BD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E59D7429-379C-4902-93E4-F217F5C6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4574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AB43DF-DD4B-461F-B28B-5190EFF1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558385D-19E4-4634-B7D9-D8FE6227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8B3B260-0E73-4330-8523-2AD26AF6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E15A672-5099-4C92-B524-83F478E1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5DFBC7E-9217-4340-8089-0E47A09C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54DFAAF-4E58-4218-9A8E-B13250F8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879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6CED7D-4FBF-4090-9343-E1B10D34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7C954FD-ADA4-4C2E-84B9-C9B2C3F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A20FCED-D018-4AF8-8B68-9E6E07A8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EB5FD46-B317-4F75-9644-4830F065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9629608-5875-445C-981A-17039996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BE410F2-7880-4315-89D8-23CAB7F1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473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367E1AA9-B5AC-436A-A74A-E0B98901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900EBD1-FE2B-4194-919A-28FD4065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2DB7FD-C4F4-4869-9366-D3314E121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375C1FE-445D-4B58-8BCF-94C2BAFA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E36CCCA-E167-4D51-9341-AE35B926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3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1.png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Planilha_do_Microsoft_Excel_97-20031.xls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2B08392-2977-42BB-891A-A6976FB33F9E}"/>
              </a:ext>
            </a:extLst>
          </p:cNvPr>
          <p:cNvSpPr txBox="1"/>
          <p:nvPr/>
        </p:nvSpPr>
        <p:spPr>
          <a:xfrm>
            <a:off x="1907704" y="2543911"/>
            <a:ext cx="698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Inferência Estatística e Modelos de Predição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915816" y="407707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latin typeface="+mn-lt"/>
              </a:rPr>
              <a:t>Prof. Moacir Manoel Rodrigues Junior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8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A correlação trata de uma padronização da covariância. Ou seja, a covariância não possui uma escala padrão já a correlação sim.</a:t>
                </a:r>
              </a:p>
              <a:p>
                <a:r>
                  <a:rPr lang="pt-BR" sz="2400" dirty="0"/>
                  <a:t>Para eliminar o efeito de escala divide-se a covariância pelo produto dos desvios-padrão.</a:t>
                </a:r>
              </a:p>
              <a:p>
                <a:pPr lvl="1"/>
                <a:r>
                  <a:rPr lang="pt-BR" sz="2000" dirty="0"/>
                  <a:t>Populacional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Amostra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  <a:p>
                <a:r>
                  <a:rPr lang="pt-BR" sz="2400" dirty="0"/>
                  <a:t>Esta medida é conhecida por Correlação de Pearson.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b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55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A correlação é uma medida padronizada, sua escala sempre está entre os valores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400" dirty="0"/>
                  <a:t> e 1. 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/>
          <p:cNvGrpSpPr/>
          <p:nvPr/>
        </p:nvGrpSpPr>
        <p:grpSpPr>
          <a:xfrm>
            <a:off x="683568" y="2624219"/>
            <a:ext cx="7632848" cy="1304993"/>
            <a:chOff x="683568" y="2624219"/>
            <a:chExt cx="7632848" cy="1304993"/>
          </a:xfrm>
        </p:grpSpPr>
        <p:cxnSp>
          <p:nvCxnSpPr>
            <p:cNvPr id="3" name="Conector de seta reta 2"/>
            <p:cNvCxnSpPr/>
            <p:nvPr/>
          </p:nvCxnSpPr>
          <p:spPr>
            <a:xfrm>
              <a:off x="683568" y="3284984"/>
              <a:ext cx="76328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763688" y="3284984"/>
              <a:ext cx="5400600" cy="0"/>
            </a:xfrm>
            <a:prstGeom prst="line">
              <a:avLst/>
            </a:prstGeom>
            <a:ln w="57150">
              <a:solidFill>
                <a:srgbClr val="FF33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1433309" y="3467547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309" y="3467547"/>
                  <a:ext cx="66075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6948524" y="3401516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524" y="3401516"/>
                  <a:ext cx="43152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to 10"/>
            <p:cNvCxnSpPr/>
            <p:nvPr/>
          </p:nvCxnSpPr>
          <p:spPr>
            <a:xfrm>
              <a:off x="4499992" y="3141008"/>
              <a:ext cx="0" cy="360000"/>
            </a:xfrm>
            <a:prstGeom prst="line">
              <a:avLst/>
            </a:prstGeom>
            <a:ln w="571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4284228" y="2624219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228" y="2624219"/>
                  <a:ext cx="43152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812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Quando a correlação é igual 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dirty="0"/>
                  <a:t> ou 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400" dirty="0"/>
                  <a:t> diz-se que existe uma correlação perfeita.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1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upo 54"/>
          <p:cNvGrpSpPr/>
          <p:nvPr/>
        </p:nvGrpSpPr>
        <p:grpSpPr>
          <a:xfrm>
            <a:off x="323528" y="2713243"/>
            <a:ext cx="3852260" cy="3668085"/>
            <a:chOff x="323528" y="2713243"/>
            <a:chExt cx="3852260" cy="366808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323528" y="5877672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16200000">
              <a:off x="-900408" y="458132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upo 31"/>
            <p:cNvGrpSpPr/>
            <p:nvPr/>
          </p:nvGrpSpPr>
          <p:grpSpPr>
            <a:xfrm>
              <a:off x="744070" y="3282826"/>
              <a:ext cx="3132000" cy="2520000"/>
              <a:chOff x="744070" y="3282826"/>
              <a:chExt cx="3132000" cy="2520000"/>
            </a:xfrm>
          </p:grpSpPr>
          <p:cxnSp>
            <p:nvCxnSpPr>
              <p:cNvPr id="17" name="Conector reto 16"/>
              <p:cNvCxnSpPr/>
              <p:nvPr/>
            </p:nvCxnSpPr>
            <p:spPr>
              <a:xfrm flipV="1">
                <a:off x="744070" y="3282826"/>
                <a:ext cx="3132000" cy="252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/>
              <p:cNvSpPr/>
              <p:nvPr/>
            </p:nvSpPr>
            <p:spPr>
              <a:xfrm>
                <a:off x="1001113" y="5494889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1132057" y="5397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1255510" y="5289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1926145" y="47611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2349883" y="442604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1455316" y="512963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2118432" y="4605885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2653147" y="417423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2861494" y="400918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2510681" y="429084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1701012" y="49326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3139331" y="378921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3367931" y="360117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3502472" y="347960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/>
                <p:cNvSpPr txBox="1"/>
                <p:nvPr/>
              </p:nvSpPr>
              <p:spPr>
                <a:xfrm>
                  <a:off x="1121030" y="2713243"/>
                  <a:ext cx="186345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800" dirty="0"/>
                </a:p>
                <a:p>
                  <a:r>
                    <a:rPr lang="pt-BR" sz="1800" dirty="0"/>
                    <a:t>Correlação Perfeita Positiva</a:t>
                  </a:r>
                </a:p>
              </p:txBody>
            </p:sp>
          </mc:Choice>
          <mc:Fallback xmlns="">
            <p:sp>
              <p:nvSpPr>
                <p:cNvPr id="53" name="CaixaDe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30" y="2713243"/>
                  <a:ext cx="1863452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41"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upo 55"/>
          <p:cNvGrpSpPr/>
          <p:nvPr/>
        </p:nvGrpSpPr>
        <p:grpSpPr>
          <a:xfrm>
            <a:off x="4285585" y="2695057"/>
            <a:ext cx="3600000" cy="3666647"/>
            <a:chOff x="4285585" y="2695057"/>
            <a:chExt cx="3600000" cy="3666647"/>
          </a:xfrm>
        </p:grpSpPr>
        <p:cxnSp>
          <p:nvCxnSpPr>
            <p:cNvPr id="33" name="Conector de seta reta 32"/>
            <p:cNvCxnSpPr/>
            <p:nvPr/>
          </p:nvCxnSpPr>
          <p:spPr>
            <a:xfrm>
              <a:off x="4285585" y="585804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16200000">
              <a:off x="3061649" y="456170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/>
                <p:cNvSpPr txBox="1"/>
                <p:nvPr/>
              </p:nvSpPr>
              <p:spPr>
                <a:xfrm>
                  <a:off x="7352954" y="5867598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54" y="5867598"/>
                  <a:ext cx="46788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upo 36"/>
            <p:cNvGrpSpPr/>
            <p:nvPr/>
          </p:nvGrpSpPr>
          <p:grpSpPr>
            <a:xfrm flipH="1">
              <a:off x="4706127" y="3263202"/>
              <a:ext cx="3132000" cy="2520000"/>
              <a:chOff x="744070" y="3282826"/>
              <a:chExt cx="3132000" cy="2520000"/>
            </a:xfrm>
          </p:grpSpPr>
          <p:cxnSp>
            <p:nvCxnSpPr>
              <p:cNvPr id="38" name="Conector reto 37"/>
              <p:cNvCxnSpPr/>
              <p:nvPr/>
            </p:nvCxnSpPr>
            <p:spPr>
              <a:xfrm flipV="1">
                <a:off x="744070" y="3282826"/>
                <a:ext cx="3132000" cy="252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/>
              <p:cNvSpPr/>
              <p:nvPr/>
            </p:nvSpPr>
            <p:spPr>
              <a:xfrm>
                <a:off x="1001113" y="5494889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132057" y="5397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1255510" y="5289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1926145" y="47611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349883" y="442604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455316" y="512963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2118432" y="4605885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653147" y="417423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861494" y="400918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510681" y="429084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1701012" y="49326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3139331" y="378921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3367931" y="360117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3502472" y="347960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5373844" y="2695057"/>
                  <a:ext cx="186345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pt-BR" sz="1800" dirty="0"/>
                </a:p>
                <a:p>
                  <a:r>
                    <a:rPr lang="pt-BR" sz="1800" dirty="0"/>
                    <a:t>Correlação Perfeita Negativa</a:t>
                  </a:r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844" y="2695057"/>
                  <a:ext cx="1863452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51"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506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6521147" y="1805514"/>
                <a:ext cx="1863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800" dirty="0"/>
              </a:p>
              <a:p>
                <a:r>
                  <a:rPr lang="pt-BR" sz="1800" dirty="0"/>
                  <a:t>Correlação Nula</a:t>
                </a: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47" y="1805514"/>
                <a:ext cx="186345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951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2051720" y="1703239"/>
            <a:ext cx="4865086" cy="4480321"/>
            <a:chOff x="2051720" y="1703239"/>
            <a:chExt cx="4865086" cy="4480321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051720" y="5661248"/>
              <a:ext cx="48603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2627784" y="1703239"/>
              <a:ext cx="45031" cy="4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6448922" y="5721895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8922" y="5721895"/>
                  <a:ext cx="46788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2180603" y="1788753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603" y="1788753"/>
                  <a:ext cx="45506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to 16"/>
            <p:cNvCxnSpPr/>
            <p:nvPr/>
          </p:nvCxnSpPr>
          <p:spPr>
            <a:xfrm flipV="1">
              <a:off x="3011275" y="2697245"/>
              <a:ext cx="3132000" cy="25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3424913" y="45929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419737" y="282231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990166" y="399162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903209" y="485841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008362" y="234031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3108261" y="390801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469275" y="431843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547273" y="34494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4956749" y="317488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4645602" y="237578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038211" y="296159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28711" y="334099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263400" y="281792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350381" y="34771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4326367" y="475041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4743826" y="352165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3162261" y="31993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5066867" y="381828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5676693" y="39162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4153828" y="348788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4553260" y="49961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4946738" y="414206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4774075" y="462323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4531672" y="309950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6058861" y="38082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3493273" y="40242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5064749" y="501401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5502134" y="491241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5371400" y="4347451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5855712" y="45389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6143275" y="422845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8406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323528" y="2781328"/>
            <a:ext cx="3852260" cy="3600000"/>
            <a:chOff x="323528" y="2781328"/>
            <a:chExt cx="3852260" cy="3600000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323528" y="5877672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16200000">
              <a:off x="-900408" y="458132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to 16"/>
            <p:cNvCxnSpPr/>
            <p:nvPr/>
          </p:nvCxnSpPr>
          <p:spPr>
            <a:xfrm flipV="1">
              <a:off x="772491" y="2966279"/>
              <a:ext cx="3132000" cy="25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972308" y="536560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101689" y="4640261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1571763" y="533360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2140" y="412142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327159" y="432521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1675650" y="491303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1560031" y="444779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696509" y="425965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039778" y="37695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455140" y="377033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2043381" y="480279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554230" y="318490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3322731" y="311536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3530830" y="37695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285585" y="2761704"/>
            <a:ext cx="3600000" cy="3600000"/>
            <a:chOff x="4285585" y="2761704"/>
            <a:chExt cx="3600000" cy="3600000"/>
          </a:xfrm>
        </p:grpSpPr>
        <p:cxnSp>
          <p:nvCxnSpPr>
            <p:cNvPr id="33" name="Conector de seta reta 32"/>
            <p:cNvCxnSpPr/>
            <p:nvPr/>
          </p:nvCxnSpPr>
          <p:spPr>
            <a:xfrm>
              <a:off x="4285585" y="585804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16200000">
              <a:off x="3061649" y="456170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/>
                <p:cNvSpPr txBox="1"/>
                <p:nvPr/>
              </p:nvSpPr>
              <p:spPr>
                <a:xfrm>
                  <a:off x="7293142" y="587620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142" y="5876202"/>
                  <a:ext cx="46788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reto 37"/>
            <p:cNvCxnSpPr/>
            <p:nvPr/>
          </p:nvCxnSpPr>
          <p:spPr>
            <a:xfrm flipH="1" flipV="1">
              <a:off x="4666314" y="3254416"/>
              <a:ext cx="3132000" cy="25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 flipH="1">
              <a:off x="7473084" y="547526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 flipH="1">
              <a:off x="7419084" y="522521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 flipH="1">
              <a:off x="6886315" y="533018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 flipH="1">
              <a:off x="6618540" y="443270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 flipH="1">
              <a:off x="6124314" y="440641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 flipH="1">
              <a:off x="7089386" y="484872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 flipH="1">
              <a:off x="5921518" y="485679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5522088" y="446920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 flipH="1">
              <a:off x="5813518" y="36615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 flipH="1">
              <a:off x="6261675" y="388255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 flipH="1">
              <a:off x="6773185" y="491303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flipH="1">
              <a:off x="5190702" y="399831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flipH="1">
              <a:off x="5393697" y="329290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 flipH="1">
              <a:off x="4971725" y="345997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193710" y="1957377"/>
                <a:ext cx="21738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1800" b="0" dirty="0"/>
              </a:p>
              <a:p>
                <a:r>
                  <a:rPr lang="pt-BR" sz="1800" dirty="0"/>
                  <a:t>Correlação Positiva</a:t>
                </a: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710" y="1957377"/>
                <a:ext cx="2173823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28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106266" y="1967163"/>
                <a:ext cx="2235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800" b="0" dirty="0"/>
              </a:p>
              <a:p>
                <a:r>
                  <a:rPr lang="pt-BR" sz="1800" dirty="0"/>
                  <a:t>Correlação Negativa</a:t>
                </a: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66" y="1967163"/>
                <a:ext cx="2235874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459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43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 - 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Suponha que se deseja conhecer a relação entre o peso de uma mulher e sua estatura, a partir dos dados da Tabela.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5DA1BAC-DF16-4045-86FA-FCDF7133F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5" t="21579" r="19288" b="16384"/>
          <a:stretch/>
        </p:blipFill>
        <p:spPr>
          <a:xfrm>
            <a:off x="4654376" y="2348880"/>
            <a:ext cx="4489623" cy="44188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155BC0E-A79D-4049-B3F3-C9D27FCC479B}"/>
              </a:ext>
            </a:extLst>
          </p:cNvPr>
          <p:cNvSpPr/>
          <p:nvPr/>
        </p:nvSpPr>
        <p:spPr>
          <a:xfrm>
            <a:off x="628650" y="2636912"/>
            <a:ext cx="3943350" cy="2736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/>
              <a:t>Então, deve ser efetuada uma estimação da correlação entre as variáveis de modo a responder este questionamento.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2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Para os casos onde uma das variáveis não seguir a distribuição normal, é possível aplicar o coeficiente de correlação de </a:t>
                </a:r>
                <a:r>
                  <a:rPr lang="pt-BR" sz="2400" dirty="0" err="1"/>
                  <a:t>Spearman</a:t>
                </a:r>
                <a:r>
                  <a:rPr lang="pt-BR" sz="2400" dirty="0"/>
                  <a:t>.</a:t>
                </a:r>
              </a:p>
              <a:p>
                <a:r>
                  <a:rPr lang="pt-BR" sz="2400" dirty="0"/>
                  <a:t>Basicamente a correlação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  <a:p>
                <a:r>
                  <a:rPr lang="pt-BR" sz="2400" dirty="0"/>
                  <a:t>Onde: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Posto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Posto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pt-BR" sz="2400" dirty="0"/>
              </a:p>
              <a:p>
                <a:r>
                  <a:rPr lang="pt-BR" sz="2400" dirty="0"/>
                  <a:t>Posto é a posição da observação em uma escala crescente. Em caso de empate o posto deve ser a média das posições empatadas.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91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sz="2400" dirty="0"/>
                  <a:t>Outra métrica de correlação possível é a correlação de Kendall ou também chamado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2400" dirty="0"/>
                  <a:t>-de Kendall</a:t>
                </a:r>
              </a:p>
              <a:p>
                <a:r>
                  <a:rPr lang="pt-BR" sz="2400" dirty="0"/>
                  <a:t>Basicamente a correlação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  <a:p>
                <a:r>
                  <a:rPr lang="pt-BR" sz="2400" dirty="0"/>
                  <a:t>Onde:</a:t>
                </a:r>
              </a:p>
              <a:p>
                <a:pPr marL="1171575" indent="-442913">
                  <a:buNone/>
                  <a:tabLst>
                    <a:tab pos="857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400" dirty="0"/>
                  <a:t>- pares de concordância (quando comparamos dois casos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400" dirty="0"/>
                  <a:t> e verifica-se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 e também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);</a:t>
                </a:r>
              </a:p>
              <a:p>
                <a:pPr marL="1257300" indent="-542925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sz="2400" dirty="0"/>
                  <a:t>- pares de discordância (quando comparamos dois casos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400" dirty="0"/>
                  <a:t> e verifica-se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 e entretanto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41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2800" dirty="0"/>
                  <a:t>Outro ponto importante é considerar o teste de existência da relação. Teste de hipótese associado a correlação.</a:t>
                </a:r>
              </a:p>
              <a:p>
                <a:endParaRPr lang="pt-BR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/>
                  <a:t> -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sz="2800" b="0" dirty="0"/>
              </a:p>
              <a:p>
                <a:pPr lvl="1"/>
                <a:r>
                  <a:rPr lang="pt-BR" sz="2400" dirty="0"/>
                  <a:t>(não existe correlação significativamente diferente de zero)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/>
                  <a:t> -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sz="2800" dirty="0"/>
              </a:p>
              <a:p>
                <a:pPr lvl="1"/>
                <a:r>
                  <a:rPr lang="pt-BR" sz="2400" dirty="0"/>
                  <a:t>(existe uma correlação significativamente diferente de zero)</a:t>
                </a:r>
              </a:p>
              <a:p>
                <a:pPr lvl="1"/>
                <a:endParaRPr lang="pt-BR" sz="2400" dirty="0"/>
              </a:p>
              <a:p>
                <a:pPr marL="357188" lvl="1" indent="-34290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Para a correlação de Pearson a estatística utilizada é a t-</a:t>
                </a:r>
                <a:r>
                  <a:rPr lang="pt-BR" sz="2800" dirty="0" err="1"/>
                  <a:t>student</a:t>
                </a:r>
                <a:r>
                  <a:rPr lang="pt-BR" sz="2800" dirty="0"/>
                  <a:t> com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800" dirty="0"/>
                  <a:t> graus de liberdade.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 r="-3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26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64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74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1490576"/>
            <a:ext cx="8153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pt-BR" sz="2800" dirty="0">
                <a:latin typeface="+mn-lt"/>
                <a:cs typeface="Times New Roman" panose="02020603050405020304" pitchFamily="18" charset="0"/>
              </a:rPr>
              <a:t>O estudo de uma situação pode buscar a relação entre duas variáveis, ou a forma que </a:t>
            </a:r>
            <a:r>
              <a:rPr lang="pt-BR" sz="2800" b="1" u="sng" dirty="0">
                <a:latin typeface="+mn-lt"/>
                <a:cs typeface="Times New Roman" panose="02020603050405020304" pitchFamily="18" charset="0"/>
              </a:rPr>
              <a:t>um variável pode ser descrita em função de outras</a:t>
            </a:r>
            <a:r>
              <a:rPr lang="pt-BR" sz="2800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57200" y="3093329"/>
            <a:ext cx="8229600" cy="1015663"/>
          </a:xfrm>
          <a:prstGeom prst="rect">
            <a:avLst/>
          </a:prstGeom>
          <a:noFill/>
          <a:ln w="38100" cmpd="thickThin">
            <a:solidFill>
              <a:srgbClr val="0070C0"/>
            </a:solidFill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b="1" dirty="0">
                <a:latin typeface="+mn-lt"/>
              </a:rPr>
              <a:t>Regressão.</a:t>
            </a:r>
            <a:r>
              <a:rPr lang="pt-BR" dirty="0">
                <a:latin typeface="+mn-lt"/>
              </a:rPr>
              <a:t> 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dirty="0">
                <a:latin typeface="+mn-lt"/>
              </a:rPr>
              <a:t>Responde à pergunta: </a:t>
            </a:r>
            <a:r>
              <a:rPr lang="pt-BR" b="1" dirty="0">
                <a:latin typeface="+mn-lt"/>
              </a:rPr>
              <a:t>como as variáveis se relacionam</a:t>
            </a:r>
            <a:endParaRPr lang="pt-BR" i="1" dirty="0">
              <a:latin typeface="+mn-lt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7200" y="4437112"/>
            <a:ext cx="8229600" cy="1015663"/>
          </a:xfrm>
          <a:prstGeom prst="rect">
            <a:avLst/>
          </a:prstGeom>
          <a:noFill/>
          <a:ln w="38100" cmpd="thickThin">
            <a:solidFill>
              <a:srgbClr val="0070C0"/>
            </a:solidFill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b="1" dirty="0">
                <a:latin typeface="+mn-lt"/>
              </a:rPr>
              <a:t>Correlação</a:t>
            </a:r>
            <a:r>
              <a:rPr lang="pt-BR" dirty="0">
                <a:latin typeface="+mn-lt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dirty="0">
                <a:latin typeface="+mn-lt"/>
              </a:rPr>
              <a:t>Responde à pergunta: </a:t>
            </a:r>
            <a:r>
              <a:rPr lang="pt-BR" b="1" dirty="0">
                <a:latin typeface="+mn-lt"/>
              </a:rPr>
              <a:t>em que grau as variáveis se relacionam?</a:t>
            </a:r>
            <a:endParaRPr lang="pt-BR" dirty="0">
              <a:latin typeface="+mn-lt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2" grpId="0" animBg="1"/>
      <p:bldP spid="20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spcBef>
                    <a:spcPct val="50000"/>
                  </a:spcBef>
                  <a:buNone/>
                </a:pPr>
                <a:r>
                  <a:rPr lang="pt-BR" sz="3200" dirty="0">
                    <a:cs typeface="Times New Roman" panose="02020603050405020304" pitchFamily="18" charset="0"/>
                  </a:rPr>
                  <a:t>Variáveis Dependente e Independente</a:t>
                </a:r>
              </a:p>
              <a:p>
                <a:pPr lvl="1" algn="just">
                  <a:spcBef>
                    <a:spcPct val="50000"/>
                  </a:spcBef>
                </a:pPr>
                <a:r>
                  <a:rPr lang="pt-BR" sz="2400" dirty="0">
                    <a:cs typeface="Times New Roman" panose="02020603050405020304" pitchFamily="18" charset="0"/>
                  </a:rPr>
                  <a:t>No estudo da regressão deve-se distinguir claramente os conceitos de </a:t>
                </a:r>
                <a:r>
                  <a:rPr lang="pt-BR" sz="2400" b="1" dirty="0">
                    <a:cs typeface="Times New Roman" panose="02020603050405020304" pitchFamily="18" charset="0"/>
                  </a:rPr>
                  <a:t>variável independente</a:t>
                </a:r>
                <a:r>
                  <a:rPr lang="pt-BR" sz="2400" dirty="0">
                    <a:cs typeface="Times New Roman" panose="02020603050405020304" pitchFamily="18" charset="0"/>
                  </a:rPr>
                  <a:t> e </a:t>
                </a:r>
                <a:r>
                  <a:rPr lang="pt-BR" sz="2400" b="1" dirty="0">
                    <a:cs typeface="Times New Roman" panose="02020603050405020304" pitchFamily="18" charset="0"/>
                  </a:rPr>
                  <a:t>variável dependente</a:t>
                </a:r>
                <a:r>
                  <a:rPr lang="pt-BR" sz="2400" dirty="0"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>
                  <a:spcBef>
                    <a:spcPct val="50000"/>
                  </a:spcBef>
                </a:pPr>
                <a:r>
                  <a:rPr lang="pt-BR" sz="2400" dirty="0">
                    <a:cs typeface="Times New Roman" panose="02020603050405020304" pitchFamily="18" charset="0"/>
                  </a:rPr>
                  <a:t>As variáveis independentes (denotadas por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pt-BR" sz="2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pt-BR" sz="2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pt-BR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pt-BR" sz="2400" i="1" baseline="-25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400" dirty="0">
                    <a:cs typeface="Times New Roman" panose="02020603050405020304" pitchFamily="18" charset="0"/>
                  </a:rPr>
                  <a:t>) são variáveis </a:t>
                </a:r>
                <a:r>
                  <a:rPr lang="pt-BR" sz="2400" dirty="0" err="1">
                    <a:cs typeface="Times New Roman" panose="02020603050405020304" pitchFamily="18" charset="0"/>
                  </a:rPr>
                  <a:t>preditoras</a:t>
                </a:r>
                <a:r>
                  <a:rPr lang="pt-BR" sz="2400" dirty="0">
                    <a:cs typeface="Times New Roman" panose="02020603050405020304" pitchFamily="18" charset="0"/>
                  </a:rPr>
                  <a:t> ou explicativas de uma variável dependente.</a:t>
                </a:r>
              </a:p>
              <a:p>
                <a:pPr lvl="1" algn="just">
                  <a:spcBef>
                    <a:spcPct val="50000"/>
                  </a:spcBef>
                </a:pPr>
                <a:r>
                  <a:rPr lang="pt-BR" sz="2400" dirty="0">
                    <a:cs typeface="Times New Roman" panose="02020603050405020304" pitchFamily="18" charset="0"/>
                  </a:rPr>
                  <a:t>A variável dependente Y é afetada, ou determinada, pelos valores assumidos nas variáveis independentes com algum grau de relacionamento. Também denotada por variável predita.</a:t>
                </a:r>
              </a:p>
              <a:p>
                <a:endParaRPr lang="pt-BR" sz="32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2" t="-2941" r="-1236" b="-3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4189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Modelos para uso de Regressões</a:t>
            </a:r>
          </a:p>
        </p:txBody>
      </p:sp>
      <p:sp>
        <p:nvSpPr>
          <p:cNvPr id="9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152774"/>
                  </p:ext>
                </p:extLst>
              </p:nvPr>
            </p:nvGraphicFramePr>
            <p:xfrm>
              <a:off x="628650" y="2709954"/>
              <a:ext cx="8229600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676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40283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84359">
                    <a:tc>
                      <a:txBody>
                        <a:bodyPr/>
                        <a:lstStyle/>
                        <a:p>
                          <a:r>
                            <a:rPr lang="pt-BR" sz="2400" dirty="0">
                              <a:solidFill>
                                <a:schemeClr val="tx1"/>
                              </a:solidFill>
                            </a:rPr>
                            <a:t>Exemplos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84359"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Variável Dependente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Variáveis Independentes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954097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pt-BR" sz="2400" dirty="0"/>
                            <a:t> – produção agrícola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precipitação pluviométrica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grau de fertilização do solo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radiação solar diária média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8435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pt-BR" sz="2400" dirty="0"/>
                            <a:t> – volume</a:t>
                          </a:r>
                          <a:r>
                            <a:rPr lang="pt-BR" sz="2400" baseline="0" dirty="0"/>
                            <a:t> de vendas</a:t>
                          </a:r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</a:t>
                          </a:r>
                          <a:r>
                            <a:rPr lang="pt-BR" sz="2400" baseline="0" dirty="0"/>
                            <a:t> preço do produto</a:t>
                          </a:r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6341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pt-BR" sz="2400" dirty="0"/>
                            <a:t> – consumo do veículo automotor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potência do motor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peso</a:t>
                          </a:r>
                          <a:r>
                            <a:rPr lang="pt-BR" sz="2400" baseline="0" dirty="0"/>
                            <a:t> do veículo</a:t>
                          </a:r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152774"/>
                  </p:ext>
                </p:extLst>
              </p:nvPr>
            </p:nvGraphicFramePr>
            <p:xfrm>
              <a:off x="628650" y="2709954"/>
              <a:ext cx="8229600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6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02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>
                              <a:solidFill>
                                <a:schemeClr val="tx1"/>
                              </a:solidFill>
                            </a:rPr>
                            <a:t>Exemplos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Variável Dependente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Variáveis Independentes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9" t="-80102" r="-115446" b="-118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99" t="-80102" r="-277" b="-118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9" t="-470667" r="-115446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99" t="-470667" r="-277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9" t="-317037" r="-115446" b="-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99" t="-317037" r="-277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>
                <a:cs typeface="Times New Roman" panose="02020603050405020304" pitchFamily="18" charset="0"/>
              </a:rPr>
              <a:t>Tabela de Dados</a:t>
            </a:r>
          </a:p>
          <a:p>
            <a:pPr lvl="1">
              <a:spcBef>
                <a:spcPts val="0"/>
              </a:spcBef>
            </a:pPr>
            <a:r>
              <a:rPr lang="pt-BR" sz="2800" dirty="0">
                <a:cs typeface="Times New Roman" panose="02020603050405020304" pitchFamily="18" charset="0"/>
              </a:rPr>
              <a:t>Os coeficientes da equação de regressão são estimados a partir de dados amostrais conhecidos, normalmente apresentados numa tabela, na qual encontram-se colunas correspondentes a todas variáveis e linhas que correspondem às </a:t>
            </a:r>
            <a:r>
              <a:rPr lang="pt-BR" sz="2800" b="1" i="1" dirty="0">
                <a:cs typeface="Times New Roman" panose="02020603050405020304" pitchFamily="18" charset="0"/>
              </a:rPr>
              <a:t>m</a:t>
            </a:r>
            <a:r>
              <a:rPr lang="pt-BR" sz="2800" dirty="0">
                <a:cs typeface="Times New Roman" panose="02020603050405020304" pitchFamily="18" charset="0"/>
              </a:rPr>
              <a:t> observações.</a:t>
            </a:r>
          </a:p>
          <a:p>
            <a:pPr>
              <a:spcBef>
                <a:spcPts val="0"/>
              </a:spcBef>
            </a:pPr>
            <a:endParaRPr lang="pt-BR" sz="2800" dirty="0"/>
          </a:p>
        </p:txBody>
      </p:sp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492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" name="Object 10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788190"/>
              </p:ext>
            </p:extLst>
          </p:nvPr>
        </p:nvGraphicFramePr>
        <p:xfrm>
          <a:off x="755650" y="2935288"/>
          <a:ext cx="2705100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1295220" imgH="1828800" progId="Excel.Sheet.8">
                  <p:embed/>
                </p:oleObj>
              </mc:Choice>
              <mc:Fallback>
                <p:oleObj name="Worksheet" r:id="rId3" imgW="1295220" imgH="1828800" progId="Excel.Sheet.8">
                  <p:embed/>
                  <p:pic>
                    <p:nvPicPr>
                      <p:cNvPr id="5222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35288"/>
                        <a:ext cx="2705100" cy="381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20" name="Text Box 100"/>
              <p:cNvSpPr txBox="1">
                <a:spLocks noChangeArrowheads="1"/>
              </p:cNvSpPr>
              <p:nvPr/>
            </p:nvSpPr>
            <p:spPr bwMode="auto">
              <a:xfrm>
                <a:off x="278756" y="1576498"/>
                <a:ext cx="4005205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Tabela de dados: exemplo de uma variável independente (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20" name="Text 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756" y="1576498"/>
                <a:ext cx="4005205" cy="1384995"/>
              </a:xfrm>
              <a:prstGeom prst="rect">
                <a:avLst/>
              </a:prstGeom>
              <a:blipFill>
                <a:blip r:embed="rId5"/>
                <a:stretch>
                  <a:fillRect l="-2588" t="-4405" r="-4566" b="-11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1" name="AutoShape 101"/>
          <p:cNvSpPr>
            <a:spLocks noChangeArrowheads="1"/>
          </p:cNvSpPr>
          <p:nvPr/>
        </p:nvSpPr>
        <p:spPr bwMode="auto">
          <a:xfrm>
            <a:off x="3890097" y="4202803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556795" y="2270909"/>
            <a:ext cx="4392860" cy="3514204"/>
            <a:chOff x="3216" y="2352"/>
            <a:chExt cx="1920" cy="1361"/>
          </a:xfrm>
        </p:grpSpPr>
        <p:sp>
          <p:nvSpPr>
            <p:cNvPr id="1033" name="Line 70"/>
            <p:cNvSpPr>
              <a:spLocks noChangeShapeType="1"/>
            </p:cNvSpPr>
            <p:nvPr/>
          </p:nvSpPr>
          <p:spPr bwMode="auto">
            <a:xfrm flipV="1">
              <a:off x="3408" y="2416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4" name="Line 71"/>
            <p:cNvSpPr>
              <a:spLocks noChangeShapeType="1"/>
            </p:cNvSpPr>
            <p:nvPr/>
          </p:nvSpPr>
          <p:spPr bwMode="auto">
            <a:xfrm>
              <a:off x="3216" y="3616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5" name="Oval 72"/>
            <p:cNvSpPr>
              <a:spLocks noChangeArrowheads="1"/>
            </p:cNvSpPr>
            <p:nvPr/>
          </p:nvSpPr>
          <p:spPr bwMode="auto">
            <a:xfrm>
              <a:off x="3648" y="337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6" name="Oval 73"/>
            <p:cNvSpPr>
              <a:spLocks noChangeArrowheads="1"/>
            </p:cNvSpPr>
            <p:nvPr/>
          </p:nvSpPr>
          <p:spPr bwMode="auto">
            <a:xfrm>
              <a:off x="3756" y="3232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7" name="Oval 74"/>
            <p:cNvSpPr>
              <a:spLocks noChangeArrowheads="1"/>
            </p:cNvSpPr>
            <p:nvPr/>
          </p:nvSpPr>
          <p:spPr bwMode="auto">
            <a:xfrm>
              <a:off x="3984" y="2944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8" name="Oval 75"/>
            <p:cNvSpPr>
              <a:spLocks noChangeArrowheads="1"/>
            </p:cNvSpPr>
            <p:nvPr/>
          </p:nvSpPr>
          <p:spPr bwMode="auto">
            <a:xfrm>
              <a:off x="4368" y="3088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9" name="Oval 76"/>
            <p:cNvSpPr>
              <a:spLocks noChangeArrowheads="1"/>
            </p:cNvSpPr>
            <p:nvPr/>
          </p:nvSpPr>
          <p:spPr bwMode="auto">
            <a:xfrm>
              <a:off x="4128" y="2752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0" name="Oval 77"/>
            <p:cNvSpPr>
              <a:spLocks noChangeArrowheads="1"/>
            </p:cNvSpPr>
            <p:nvPr/>
          </p:nvSpPr>
          <p:spPr bwMode="auto">
            <a:xfrm>
              <a:off x="3888" y="337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1" name="Oval 78"/>
            <p:cNvSpPr>
              <a:spLocks noChangeArrowheads="1"/>
            </p:cNvSpPr>
            <p:nvPr/>
          </p:nvSpPr>
          <p:spPr bwMode="auto">
            <a:xfrm>
              <a:off x="4608" y="289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2" name="Oval 79"/>
            <p:cNvSpPr>
              <a:spLocks noChangeArrowheads="1"/>
            </p:cNvSpPr>
            <p:nvPr/>
          </p:nvSpPr>
          <p:spPr bwMode="auto">
            <a:xfrm>
              <a:off x="4476" y="265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3" name="Oval 80"/>
            <p:cNvSpPr>
              <a:spLocks noChangeArrowheads="1"/>
            </p:cNvSpPr>
            <p:nvPr/>
          </p:nvSpPr>
          <p:spPr bwMode="auto">
            <a:xfrm>
              <a:off x="4080" y="3184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4" name="Oval 81"/>
            <p:cNvSpPr>
              <a:spLocks noChangeArrowheads="1"/>
            </p:cNvSpPr>
            <p:nvPr/>
          </p:nvSpPr>
          <p:spPr bwMode="auto">
            <a:xfrm>
              <a:off x="4320" y="2944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5" name="Text Box 82"/>
            <p:cNvSpPr txBox="1">
              <a:spLocks noChangeArrowheads="1"/>
            </p:cNvSpPr>
            <p:nvPr/>
          </p:nvSpPr>
          <p:spPr bwMode="auto">
            <a:xfrm>
              <a:off x="4848" y="3472"/>
              <a:ext cx="28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X</a:t>
              </a:r>
            </a:p>
          </p:txBody>
        </p:sp>
        <p:sp>
          <p:nvSpPr>
            <p:cNvPr id="1046" name="Text Box 83"/>
            <p:cNvSpPr txBox="1">
              <a:spLocks noChangeArrowheads="1"/>
            </p:cNvSpPr>
            <p:nvPr/>
          </p:nvSpPr>
          <p:spPr bwMode="auto">
            <a:xfrm>
              <a:off x="3408" y="2352"/>
              <a:ext cx="24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Y</a:t>
              </a:r>
            </a:p>
          </p:txBody>
        </p:sp>
        <p:sp>
          <p:nvSpPr>
            <p:cNvPr id="1047" name="Text Box 88"/>
            <p:cNvSpPr txBox="1">
              <a:spLocks noChangeArrowheads="1"/>
            </p:cNvSpPr>
            <p:nvPr/>
          </p:nvSpPr>
          <p:spPr bwMode="auto">
            <a:xfrm>
              <a:off x="3552" y="3360"/>
              <a:ext cx="1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</a:t>
              </a:r>
            </a:p>
          </p:txBody>
        </p:sp>
        <p:sp>
          <p:nvSpPr>
            <p:cNvPr id="1048" name="Text Box 89"/>
            <p:cNvSpPr txBox="1">
              <a:spLocks noChangeArrowheads="1"/>
            </p:cNvSpPr>
            <p:nvPr/>
          </p:nvSpPr>
          <p:spPr bwMode="auto">
            <a:xfrm>
              <a:off x="3658" y="3159"/>
              <a:ext cx="1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2</a:t>
              </a:r>
            </a:p>
          </p:txBody>
        </p:sp>
        <p:sp>
          <p:nvSpPr>
            <p:cNvPr id="1049" name="Text Box 90"/>
            <p:cNvSpPr txBox="1">
              <a:spLocks noChangeArrowheads="1"/>
            </p:cNvSpPr>
            <p:nvPr/>
          </p:nvSpPr>
          <p:spPr bwMode="auto">
            <a:xfrm>
              <a:off x="4624" y="2832"/>
              <a:ext cx="22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10</a:t>
              </a:r>
            </a:p>
          </p:txBody>
        </p:sp>
        <p:sp>
          <p:nvSpPr>
            <p:cNvPr id="1050" name="Text Box 91"/>
            <p:cNvSpPr txBox="1">
              <a:spLocks noChangeArrowheads="1"/>
            </p:cNvSpPr>
            <p:nvPr/>
          </p:nvSpPr>
          <p:spPr bwMode="auto">
            <a:xfrm>
              <a:off x="3920" y="3317"/>
              <a:ext cx="1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3</a:t>
              </a:r>
            </a:p>
          </p:txBody>
        </p:sp>
        <p:sp>
          <p:nvSpPr>
            <p:cNvPr id="1051" name="Text Box 92"/>
            <p:cNvSpPr txBox="1">
              <a:spLocks noChangeArrowheads="1"/>
            </p:cNvSpPr>
            <p:nvPr/>
          </p:nvSpPr>
          <p:spPr bwMode="auto">
            <a:xfrm>
              <a:off x="3890" y="2880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 dirty="0"/>
                <a:t>4</a:t>
              </a:r>
            </a:p>
          </p:txBody>
        </p:sp>
        <p:sp>
          <p:nvSpPr>
            <p:cNvPr id="1052" name="Text Box 93"/>
            <p:cNvSpPr txBox="1">
              <a:spLocks noChangeArrowheads="1"/>
            </p:cNvSpPr>
            <p:nvPr/>
          </p:nvSpPr>
          <p:spPr bwMode="auto">
            <a:xfrm>
              <a:off x="4028" y="3104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 dirty="0"/>
                <a:t>5</a:t>
              </a:r>
            </a:p>
          </p:txBody>
        </p:sp>
        <p:sp>
          <p:nvSpPr>
            <p:cNvPr id="1053" name="Text Box 94"/>
            <p:cNvSpPr txBox="1">
              <a:spLocks noChangeArrowheads="1"/>
            </p:cNvSpPr>
            <p:nvPr/>
          </p:nvSpPr>
          <p:spPr bwMode="auto">
            <a:xfrm>
              <a:off x="4026" y="2693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 dirty="0"/>
                <a:t>6</a:t>
              </a:r>
            </a:p>
          </p:txBody>
        </p:sp>
        <p:sp>
          <p:nvSpPr>
            <p:cNvPr id="1054" name="Text Box 95"/>
            <p:cNvSpPr txBox="1">
              <a:spLocks noChangeArrowheads="1"/>
            </p:cNvSpPr>
            <p:nvPr/>
          </p:nvSpPr>
          <p:spPr bwMode="auto">
            <a:xfrm>
              <a:off x="4216" y="2883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7</a:t>
              </a:r>
            </a:p>
          </p:txBody>
        </p:sp>
        <p:sp>
          <p:nvSpPr>
            <p:cNvPr id="1055" name="Text Box 96"/>
            <p:cNvSpPr txBox="1">
              <a:spLocks noChangeArrowheads="1"/>
            </p:cNvSpPr>
            <p:nvPr/>
          </p:nvSpPr>
          <p:spPr bwMode="auto">
            <a:xfrm>
              <a:off x="4264" y="3024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8</a:t>
              </a:r>
            </a:p>
          </p:txBody>
        </p:sp>
        <p:sp>
          <p:nvSpPr>
            <p:cNvPr id="1056" name="Text Box 97"/>
            <p:cNvSpPr txBox="1">
              <a:spLocks noChangeArrowheads="1"/>
            </p:cNvSpPr>
            <p:nvPr/>
          </p:nvSpPr>
          <p:spPr bwMode="auto">
            <a:xfrm>
              <a:off x="4404" y="2554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9</a:t>
              </a:r>
            </a:p>
          </p:txBody>
        </p:sp>
      </p:grpSp>
      <p:sp>
        <p:nvSpPr>
          <p:cNvPr id="5219" name="Text Box 99"/>
          <p:cNvSpPr txBox="1">
            <a:spLocks noChangeArrowheads="1"/>
          </p:cNvSpPr>
          <p:nvPr/>
        </p:nvSpPr>
        <p:spPr bwMode="auto">
          <a:xfrm>
            <a:off x="4747360" y="1719463"/>
            <a:ext cx="3671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800" dirty="0">
                <a:latin typeface="+mn-lt"/>
                <a:cs typeface="Times New Roman" panose="02020603050405020304" pitchFamily="18" charset="0"/>
              </a:rPr>
              <a:t>Gráfico de Dispersão</a:t>
            </a:r>
          </a:p>
        </p:txBody>
      </p:sp>
      <p:sp>
        <p:nvSpPr>
          <p:cNvPr id="35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0" grpId="0" autoUpdateAnimBg="0"/>
      <p:bldP spid="5221" grpId="0" animBg="1"/>
      <p:bldP spid="521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457200" y="147161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sz="2800" dirty="0">
                <a:latin typeface="+mn-lt"/>
                <a:cs typeface="Times New Roman" panose="02020603050405020304" pitchFamily="18" charset="0"/>
              </a:rPr>
              <a:t>Admitiremos que os valores de Y resultem da soma de duas componentes: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Text Box 3"/>
              <p:cNvSpPr txBox="1">
                <a:spLocks noChangeArrowheads="1"/>
              </p:cNvSpPr>
              <p:nvPr/>
            </p:nvSpPr>
            <p:spPr bwMode="auto">
              <a:xfrm>
                <a:off x="971600" y="2273478"/>
                <a:ext cx="7715200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95300" indent="-4953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AutoNum type="romanLcParenBoth"/>
                </a:pP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uma relação linear e determinística  chamada de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equação de regressão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, cujos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 são chamados de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coeficientes da equação de regressão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 algn="just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pt-BR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273478"/>
                <a:ext cx="7715200" cy="1569660"/>
              </a:xfrm>
              <a:prstGeom prst="rect">
                <a:avLst/>
              </a:prstGeom>
              <a:blipFill>
                <a:blip r:embed="rId2"/>
                <a:stretch>
                  <a:fillRect l="-1264" t="-3502" r="-1185" b="-46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971600" y="3776990"/>
                <a:ext cx="7715200" cy="2901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95300" indent="-4953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514350" indent="-514350" algn="just" eaLnBrk="1" hangingPunct="1">
                  <a:spcBef>
                    <a:spcPct val="50000"/>
                  </a:spcBef>
                  <a:buAutoNum type="romanLcParenBoth" startAt="2"/>
                </a:pP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um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desvio não-explicado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</m:t>
                    </m:r>
                  </m:oMath>
                </a14:m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, ou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erro residual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, que é uma variável aleatória, responsável pelas variações de Y em torno do valor    calculado pela equação de regressão. Desta forma;</a:t>
                </a:r>
              </a:p>
              <a:p>
                <a:pPr marL="0" indent="0" algn="just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pt-BR" b="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just" eaLnBrk="1" hangingPunct="1">
                  <a:spcBef>
                    <a:spcPct val="50000"/>
                  </a:spcBef>
                </a:pPr>
                <a:endParaRPr lang="pt-BR" b="0" i="1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just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pt-BR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776990"/>
                <a:ext cx="7715200" cy="2901435"/>
              </a:xfrm>
              <a:prstGeom prst="rect">
                <a:avLst/>
              </a:prstGeom>
              <a:blipFill>
                <a:blip r:embed="rId3"/>
                <a:stretch>
                  <a:fillRect l="-1264" t="-2101" r="-11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9"/>
          <p:cNvSpPr txBox="1">
            <a:spLocks noChangeArrowheads="1"/>
          </p:cNvSpPr>
          <p:nvPr/>
        </p:nvSpPr>
        <p:spPr bwMode="auto">
          <a:xfrm>
            <a:off x="481012" y="1344613"/>
            <a:ext cx="4179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800" dirty="0">
                <a:latin typeface="+mn-lt"/>
              </a:rPr>
              <a:t>A respeito destes dados...</a:t>
            </a:r>
          </a:p>
        </p:txBody>
      </p:sp>
      <p:grpSp>
        <p:nvGrpSpPr>
          <p:cNvPr id="3078" name="Group 65"/>
          <p:cNvGrpSpPr>
            <a:grpSpLocks/>
          </p:cNvGrpSpPr>
          <p:nvPr/>
        </p:nvGrpSpPr>
        <p:grpSpPr bwMode="auto">
          <a:xfrm>
            <a:off x="1308100" y="2133600"/>
            <a:ext cx="3733800" cy="3205163"/>
            <a:chOff x="3216" y="1728"/>
            <a:chExt cx="2352" cy="2019"/>
          </a:xfrm>
        </p:grpSpPr>
        <p:sp>
          <p:nvSpPr>
            <p:cNvPr id="3093" name="Line 29"/>
            <p:cNvSpPr>
              <a:spLocks noChangeShapeType="1"/>
            </p:cNvSpPr>
            <p:nvPr/>
          </p:nvSpPr>
          <p:spPr bwMode="auto">
            <a:xfrm flipV="1">
              <a:off x="3475" y="1816"/>
              <a:ext cx="0" cy="17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94" name="Line 30"/>
            <p:cNvSpPr>
              <a:spLocks noChangeShapeType="1"/>
            </p:cNvSpPr>
            <p:nvPr/>
          </p:nvSpPr>
          <p:spPr bwMode="auto">
            <a:xfrm>
              <a:off x="3216" y="3468"/>
              <a:ext cx="22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95" name="Oval 31"/>
            <p:cNvSpPr>
              <a:spLocks noChangeArrowheads="1"/>
            </p:cNvSpPr>
            <p:nvPr/>
          </p:nvSpPr>
          <p:spPr bwMode="auto">
            <a:xfrm>
              <a:off x="3799" y="3138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6" name="Oval 32"/>
            <p:cNvSpPr>
              <a:spLocks noChangeArrowheads="1"/>
            </p:cNvSpPr>
            <p:nvPr/>
          </p:nvSpPr>
          <p:spPr bwMode="auto">
            <a:xfrm>
              <a:off x="3945" y="2939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7" name="Oval 33"/>
            <p:cNvSpPr>
              <a:spLocks noChangeArrowheads="1"/>
            </p:cNvSpPr>
            <p:nvPr/>
          </p:nvSpPr>
          <p:spPr bwMode="auto">
            <a:xfrm>
              <a:off x="4253" y="2543"/>
              <a:ext cx="48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8" name="Oval 34"/>
            <p:cNvSpPr>
              <a:spLocks noChangeArrowheads="1"/>
            </p:cNvSpPr>
            <p:nvPr/>
          </p:nvSpPr>
          <p:spPr bwMode="auto">
            <a:xfrm>
              <a:off x="4771" y="2741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9" name="Oval 35"/>
            <p:cNvSpPr>
              <a:spLocks noChangeArrowheads="1"/>
            </p:cNvSpPr>
            <p:nvPr/>
          </p:nvSpPr>
          <p:spPr bwMode="auto">
            <a:xfrm>
              <a:off x="4447" y="2279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0" name="Oval 36"/>
            <p:cNvSpPr>
              <a:spLocks noChangeArrowheads="1"/>
            </p:cNvSpPr>
            <p:nvPr/>
          </p:nvSpPr>
          <p:spPr bwMode="auto">
            <a:xfrm>
              <a:off x="4123" y="3138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1" name="Oval 37"/>
            <p:cNvSpPr>
              <a:spLocks noChangeArrowheads="1"/>
            </p:cNvSpPr>
            <p:nvPr/>
          </p:nvSpPr>
          <p:spPr bwMode="auto">
            <a:xfrm>
              <a:off x="5095" y="2477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2" name="Oval 38"/>
            <p:cNvSpPr>
              <a:spLocks noChangeArrowheads="1"/>
            </p:cNvSpPr>
            <p:nvPr/>
          </p:nvSpPr>
          <p:spPr bwMode="auto">
            <a:xfrm>
              <a:off x="4917" y="2146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3" name="Oval 39"/>
            <p:cNvSpPr>
              <a:spLocks noChangeArrowheads="1"/>
            </p:cNvSpPr>
            <p:nvPr/>
          </p:nvSpPr>
          <p:spPr bwMode="auto">
            <a:xfrm>
              <a:off x="4382" y="2873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4" name="Oval 40"/>
            <p:cNvSpPr>
              <a:spLocks noChangeArrowheads="1"/>
            </p:cNvSpPr>
            <p:nvPr/>
          </p:nvSpPr>
          <p:spPr bwMode="auto">
            <a:xfrm>
              <a:off x="4706" y="2543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5" name="Text Box 42"/>
            <p:cNvSpPr txBox="1">
              <a:spLocks noChangeArrowheads="1"/>
            </p:cNvSpPr>
            <p:nvPr/>
          </p:nvSpPr>
          <p:spPr bwMode="auto">
            <a:xfrm>
              <a:off x="3475" y="1728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>
                  <a:latin typeface="+mn-lt"/>
                </a:rPr>
                <a:t>Y</a:t>
              </a:r>
            </a:p>
          </p:txBody>
        </p:sp>
        <p:sp>
          <p:nvSpPr>
            <p:cNvPr id="3106" name="Text Box 41"/>
            <p:cNvSpPr txBox="1">
              <a:spLocks noChangeArrowheads="1"/>
            </p:cNvSpPr>
            <p:nvPr/>
          </p:nvSpPr>
          <p:spPr bwMode="auto">
            <a:xfrm>
              <a:off x="5328" y="3456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>
                  <a:latin typeface="+mn-lt"/>
                </a:rPr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92" name="AutoShape 56"/>
              <p:cNvSpPr>
                <a:spLocks noChangeArrowheads="1"/>
              </p:cNvSpPr>
              <p:nvPr/>
            </p:nvSpPr>
            <p:spPr bwMode="auto">
              <a:xfrm>
                <a:off x="5041900" y="1620044"/>
                <a:ext cx="3303984" cy="838200"/>
              </a:xfrm>
              <a:prstGeom prst="wedgeRoundRectCallout">
                <a:avLst>
                  <a:gd name="adj1" fmla="val -58531"/>
                  <a:gd name="adj2" fmla="val 9411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pt-BR" sz="2000" dirty="0">
                    <a:latin typeface="+mn-lt"/>
                  </a:rPr>
                  <a:t>escolhida uma reta de regressão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t-BR" sz="2000" dirty="0">
                  <a:latin typeface="+mn-lt"/>
                </a:endParaRPr>
              </a:p>
              <a:p>
                <a:pPr algn="ctr" eaLnBrk="1" hangingPunct="1"/>
                <a:endParaRPr lang="pt-BR" dirty="0">
                  <a:latin typeface="+mn-lt"/>
                </a:endParaRPr>
              </a:p>
            </p:txBody>
          </p:sp>
        </mc:Choice>
        <mc:Fallback xmlns="">
          <p:sp>
            <p:nvSpPr>
              <p:cNvPr id="3092" name="AutoShap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1900" y="1620044"/>
                <a:ext cx="3303984" cy="838200"/>
              </a:xfrm>
              <a:prstGeom prst="wedgeRoundRectCallout">
                <a:avLst>
                  <a:gd name="adj1" fmla="val -58531"/>
                  <a:gd name="adj2" fmla="val 9411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16" name="Line 28"/>
          <p:cNvSpPr>
            <a:spLocks noChangeShapeType="1"/>
          </p:cNvSpPr>
          <p:nvPr/>
        </p:nvSpPr>
        <p:spPr bwMode="auto">
          <a:xfrm flipV="1">
            <a:off x="1676400" y="2844800"/>
            <a:ext cx="3086100" cy="178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1295400" y="2794000"/>
            <a:ext cx="327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sz="2000">
                <a:latin typeface="+mn-lt"/>
              </a:rPr>
              <a:t>...para um ponto qualquer  </a:t>
            </a:r>
          </a:p>
          <a:p>
            <a:pPr algn="ctr" eaLnBrk="1" hangingPunct="1"/>
            <a:r>
              <a:rPr lang="pt-BR" sz="2000">
                <a:latin typeface="+mn-lt"/>
              </a:rPr>
              <a:t> i</a:t>
            </a: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295400" y="3276600"/>
            <a:ext cx="2057400" cy="1997075"/>
            <a:chOff x="3696" y="2208"/>
            <a:chExt cx="1296" cy="1258"/>
          </a:xfrm>
        </p:grpSpPr>
        <p:sp>
          <p:nvSpPr>
            <p:cNvPr id="3085" name="Line 18"/>
            <p:cNvSpPr>
              <a:spLocks noChangeShapeType="1"/>
            </p:cNvSpPr>
            <p:nvPr/>
          </p:nvSpPr>
          <p:spPr bwMode="auto">
            <a:xfrm flipH="1">
              <a:off x="3968" y="25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86" name="Line 7"/>
            <p:cNvSpPr>
              <a:spLocks noChangeShapeType="1"/>
            </p:cNvSpPr>
            <p:nvPr/>
          </p:nvSpPr>
          <p:spPr bwMode="auto">
            <a:xfrm>
              <a:off x="4784" y="235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87" name="Text Box 13"/>
            <p:cNvSpPr txBox="1">
              <a:spLocks noChangeArrowheads="1"/>
            </p:cNvSpPr>
            <p:nvPr/>
          </p:nvSpPr>
          <p:spPr bwMode="auto">
            <a:xfrm>
              <a:off x="3696" y="2208"/>
              <a:ext cx="2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sz="2000">
                  <a:latin typeface="+mn-lt"/>
                </a:rPr>
                <a:t>Y</a:t>
              </a:r>
              <a:r>
                <a:rPr lang="pt-BR" sz="2000" baseline="-25000">
                  <a:latin typeface="+mn-lt"/>
                </a:rPr>
                <a:t>i</a:t>
              </a:r>
            </a:p>
          </p:txBody>
        </p:sp>
        <p:sp>
          <p:nvSpPr>
            <p:cNvPr id="3088" name="Line 14"/>
            <p:cNvSpPr>
              <a:spLocks noChangeShapeType="1"/>
            </p:cNvSpPr>
            <p:nvPr/>
          </p:nvSpPr>
          <p:spPr bwMode="auto">
            <a:xfrm flipH="1">
              <a:off x="3968" y="23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89" name="Line 19"/>
            <p:cNvSpPr>
              <a:spLocks noChangeShapeType="1"/>
            </p:cNvSpPr>
            <p:nvPr/>
          </p:nvSpPr>
          <p:spPr bwMode="auto">
            <a:xfrm>
              <a:off x="4160" y="2312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90" name="Text Box 20"/>
            <p:cNvSpPr txBox="1">
              <a:spLocks noChangeArrowheads="1"/>
            </p:cNvSpPr>
            <p:nvPr/>
          </p:nvSpPr>
          <p:spPr bwMode="auto">
            <a:xfrm>
              <a:off x="4160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pt-BR" baseline="-2500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graphicFrame>
          <p:nvGraphicFramePr>
            <p:cNvPr id="307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2317801"/>
                </p:ext>
              </p:extLst>
            </p:nvPr>
          </p:nvGraphicFramePr>
          <p:xfrm>
            <a:off x="3781" y="2441"/>
            <a:ext cx="16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ção" r:id="rId4" imgW="139680" imgH="253800" progId="Equation.3">
                    <p:embed/>
                  </p:oleObj>
                </mc:Choice>
                <mc:Fallback>
                  <p:oleObj name="Equação" r:id="rId4" imgW="139680" imgH="253800" progId="Equation.3">
                    <p:embed/>
                    <p:pic>
                      <p:nvPicPr>
                        <p:cNvPr id="307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2441"/>
                          <a:ext cx="16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1" name="Text Box 12"/>
            <p:cNvSpPr txBox="1">
              <a:spLocks noChangeArrowheads="1"/>
            </p:cNvSpPr>
            <p:nvPr/>
          </p:nvSpPr>
          <p:spPr bwMode="auto">
            <a:xfrm>
              <a:off x="4640" y="3216"/>
              <a:ext cx="3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sz="2000">
                  <a:latin typeface="+mn-lt"/>
                </a:rPr>
                <a:t>X</a:t>
              </a:r>
              <a:r>
                <a:rPr lang="pt-BR" sz="2000" baseline="-25000">
                  <a:latin typeface="+mn-lt"/>
                </a:rPr>
                <a:t>i</a:t>
              </a:r>
            </a:p>
          </p:txBody>
        </p:sp>
      </p:grpSp>
      <p:sp>
        <p:nvSpPr>
          <p:cNvPr id="37951" name="Oval 63"/>
          <p:cNvSpPr>
            <a:spLocks noChangeArrowheads="1"/>
          </p:cNvSpPr>
          <p:nvPr/>
        </p:nvSpPr>
        <p:spPr bwMode="auto">
          <a:xfrm>
            <a:off x="2946400" y="3416300"/>
            <a:ext cx="115888" cy="115888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57" name="Text Box 69"/>
              <p:cNvSpPr txBox="1">
                <a:spLocks noChangeArrowheads="1"/>
              </p:cNvSpPr>
              <p:nvPr/>
            </p:nvSpPr>
            <p:spPr bwMode="auto">
              <a:xfrm>
                <a:off x="304800" y="5638800"/>
                <a:ext cx="8610600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BR" sz="2800" dirty="0">
                    <a:latin typeface="+mn-lt"/>
                  </a:rPr>
                  <a:t>... o erro residual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  <m:r>
                      <a:rPr lang="pt-BR" sz="2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800" dirty="0">
                    <a:latin typeface="+mn-lt"/>
                  </a:rPr>
                  <a:t> é a diferença entre o valor observado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800" dirty="0">
                    <a:latin typeface="+mn-lt"/>
                  </a:rPr>
                  <a:t> e o calculado pela equação de regressão.</a:t>
                </a:r>
              </a:p>
            </p:txBody>
          </p:sp>
        </mc:Choice>
        <mc:Fallback xmlns="">
          <p:sp>
            <p:nvSpPr>
              <p:cNvPr id="37957" name="Text 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638800"/>
                <a:ext cx="8610600" cy="954107"/>
              </a:xfrm>
              <a:prstGeom prst="rect">
                <a:avLst/>
              </a:prstGeom>
              <a:blipFill>
                <a:blip r:embed="rId6"/>
                <a:stretch>
                  <a:fillRect l="-1415" t="-5732" b="-17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/>
      <p:bldP spid="37916" grpId="0" animBg="1"/>
      <p:bldP spid="37942" grpId="0" autoUpdateAnimBg="0"/>
      <p:bldP spid="37951" grpId="0" animBg="1"/>
      <p:bldP spid="3795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Text Box 1027"/>
              <p:cNvSpPr txBox="1">
                <a:spLocks noChangeArrowheads="1"/>
              </p:cNvSpPr>
              <p:nvPr/>
            </p:nvSpPr>
            <p:spPr bwMode="auto">
              <a:xfrm>
                <a:off x="457200" y="1772816"/>
                <a:ext cx="8229600" cy="363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Da estimação dos coeficientes da Regressão: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Para o exemplo da tabela a equação de regressão linear será 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No entanto, a partir da tabela de dados, podem-se obter apenas estimativas (aproximações) dos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 mediante valores calculados por um método conhecido como </a:t>
                </a:r>
                <a:r>
                  <a:rPr lang="pt-BR" sz="2800" b="1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Método dos Mínimos Quadrados</a:t>
                </a: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(</a:t>
                </a:r>
                <a:r>
                  <a:rPr lang="pt-BR" sz="2800" i="1" dirty="0" err="1">
                    <a:latin typeface="+mn-lt"/>
                    <a:cs typeface="Times New Roman" panose="02020603050405020304" pitchFamily="18" charset="0"/>
                  </a:rPr>
                  <a:t>Ordinary</a:t>
                </a:r>
                <a:r>
                  <a:rPr lang="pt-BR" sz="2800" i="1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pt-BR" sz="2800" i="1" dirty="0" err="1">
                    <a:latin typeface="+mn-lt"/>
                    <a:cs typeface="Times New Roman" panose="02020603050405020304" pitchFamily="18" charset="0"/>
                  </a:rPr>
                  <a:t>Least</a:t>
                </a:r>
                <a:r>
                  <a:rPr lang="pt-BR" sz="2800" i="1" dirty="0">
                    <a:latin typeface="+mn-lt"/>
                    <a:cs typeface="Times New Roman" panose="02020603050405020304" pitchFamily="18" charset="0"/>
                  </a:rPr>
                  <a:t> Square- OLS</a:t>
                </a: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)</a:t>
                </a:r>
                <a:endParaRPr lang="pt-BR" sz="28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00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772816"/>
                <a:ext cx="8229600" cy="3634200"/>
              </a:xfrm>
              <a:prstGeom prst="rect">
                <a:avLst/>
              </a:prstGeom>
              <a:blipFill>
                <a:blip r:embed="rId2"/>
                <a:stretch>
                  <a:fillRect l="-1481" t="-3859" r="-1481" b="-38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1064"/>
              <p:cNvSpPr txBox="1">
                <a:spLocks noChangeArrowheads="1"/>
              </p:cNvSpPr>
              <p:nvPr/>
            </p:nvSpPr>
            <p:spPr bwMode="auto">
              <a:xfrm>
                <a:off x="400757" y="1540135"/>
                <a:ext cx="8305800" cy="4256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O objetivo do Método dos Mínimos Quadrados Ordinais é minimizar os desvios entre os valores observados dos valores estimados: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</m:func>
                      <m:r>
                        <a:rPr lang="pt-BR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Substituindo-se as pela reta de regressão: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a cada observação i (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) corresponde a um erro residual</a:t>
                </a:r>
              </a:p>
            </p:txBody>
          </p:sp>
        </mc:Choice>
        <mc:Fallback xmlns="">
          <p:sp>
            <p:nvSpPr>
              <p:cNvPr id="7174" name="Text Box 10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757" y="1540135"/>
                <a:ext cx="8305800" cy="4256293"/>
              </a:xfrm>
              <a:prstGeom prst="rect">
                <a:avLst/>
              </a:prstGeom>
              <a:blipFill>
                <a:blip r:embed="rId2"/>
                <a:stretch>
                  <a:fillRect l="-1542" t="-3295" r="-1468" b="-31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Text Box 6"/>
              <p:cNvSpPr txBox="1">
                <a:spLocks noChangeArrowheads="1"/>
              </p:cNvSpPr>
              <p:nvPr/>
            </p:nvSpPr>
            <p:spPr bwMode="auto">
              <a:xfrm>
                <a:off x="466477" y="1720849"/>
                <a:ext cx="8382000" cy="1135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O </a:t>
                </a:r>
                <a:r>
                  <a:rPr lang="pt-BR" sz="2800" b="1" dirty="0">
                    <a:latin typeface="+mn-lt"/>
                    <a:cs typeface="Times New Roman" panose="02020603050405020304" pitchFamily="18" charset="0"/>
                  </a:rPr>
                  <a:t>método dos mínimos quadrados</a:t>
                </a: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determina 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que minimizam a Variância Não Explicada (VNE).</a:t>
                </a:r>
              </a:p>
            </p:txBody>
          </p:sp>
        </mc:Choice>
        <mc:Fallback xmlns="">
          <p:sp>
            <p:nvSpPr>
              <p:cNvPr id="615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477" y="1720849"/>
                <a:ext cx="8382000" cy="1135054"/>
              </a:xfrm>
              <a:prstGeom prst="rect">
                <a:avLst/>
              </a:prstGeom>
              <a:blipFill>
                <a:blip r:embed="rId2"/>
                <a:stretch>
                  <a:fillRect l="-1527" t="-11828" r="-2473" b="-145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6" name="Text Box 12"/>
              <p:cNvSpPr txBox="1">
                <a:spLocks noChangeArrowheads="1"/>
              </p:cNvSpPr>
              <p:nvPr/>
            </p:nvSpPr>
            <p:spPr bwMode="auto">
              <a:xfrm>
                <a:off x="457200" y="2927777"/>
                <a:ext cx="8382000" cy="789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O mínimo ocorre quando as derivadas da VNE em relação aos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se anulam.</a:t>
                </a:r>
              </a:p>
            </p:txBody>
          </p:sp>
        </mc:Choice>
        <mc:Fallback xmlns="">
          <p:sp>
            <p:nvSpPr>
              <p:cNvPr id="615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927777"/>
                <a:ext cx="8382000" cy="789255"/>
              </a:xfrm>
              <a:prstGeom prst="rect">
                <a:avLst/>
              </a:prstGeom>
              <a:blipFill>
                <a:blip r:embed="rId3"/>
                <a:stretch>
                  <a:fillRect l="-1455" t="-16923" r="-1455" b="-207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547664" y="4098464"/>
                <a:ext cx="5610382" cy="225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098464"/>
                <a:ext cx="5610382" cy="2257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  <p:bldP spid="6156" grpId="0" autoUpdateAnimBg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 defTabSz="685800">
              <a:lnSpc>
                <a:spcPct val="90000"/>
              </a:lnSpc>
            </a:pPr>
            <a:r>
              <a:rPr lang="pt-BR" sz="33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Quando comparamos duas variáveis procuramos geralmente qual o grau de associação entre as duas.</a:t>
            </a:r>
          </a:p>
          <a:p>
            <a:r>
              <a:rPr lang="pt-BR" sz="2400" dirty="0"/>
              <a:t>Existem para tanto duas estatísticas que dão conta disso, a covariância e a correlação</a:t>
            </a:r>
          </a:p>
          <a:p>
            <a:r>
              <a:rPr lang="pt-BR" sz="2400" dirty="0"/>
              <a:t>A covariância mede o grau de associação bruto, não padronizado.</a:t>
            </a:r>
          </a:p>
          <a:p>
            <a:r>
              <a:rPr lang="pt-BR" sz="2400" dirty="0"/>
              <a:t>A correlação é uma medida padronizada da covariância.</a:t>
            </a:r>
          </a:p>
        </p:txBody>
      </p:sp>
    </p:spTree>
    <p:extLst>
      <p:ext uri="{BB962C8B-B14F-4D97-AF65-F5344CB8AC3E}">
        <p14:creationId xmlns:p14="http://schemas.microsoft.com/office/powerpoint/2010/main" val="1431392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302445"/>
              </p:ext>
            </p:extLst>
          </p:nvPr>
        </p:nvGraphicFramePr>
        <p:xfrm>
          <a:off x="339725" y="1436688"/>
          <a:ext cx="3519488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ção" r:id="rId3" imgW="1993680" imgH="863280" progId="Equation.3">
                  <p:embed/>
                </p:oleObj>
              </mc:Choice>
              <mc:Fallback>
                <p:oleObj name="Equação" r:id="rId3" imgW="1993680" imgH="863280" progId="Equation.3">
                  <p:embed/>
                  <p:pic>
                    <p:nvPicPr>
                      <p:cNvPr id="54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436688"/>
                        <a:ext cx="3519488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019536"/>
              </p:ext>
            </p:extLst>
          </p:nvPr>
        </p:nvGraphicFramePr>
        <p:xfrm>
          <a:off x="5030788" y="1436688"/>
          <a:ext cx="3813175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ção" r:id="rId5" imgW="2158920" imgH="863280" progId="Equation.3">
                  <p:embed/>
                </p:oleObj>
              </mc:Choice>
              <mc:Fallback>
                <p:oleObj name="Equação" r:id="rId5" imgW="2158920" imgH="86328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1436688"/>
                        <a:ext cx="3813175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888003"/>
              </p:ext>
            </p:extLst>
          </p:nvPr>
        </p:nvGraphicFramePr>
        <p:xfrm>
          <a:off x="155143" y="3429000"/>
          <a:ext cx="4541837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ção" r:id="rId7" imgW="2209680" imgH="914400" progId="Equation.3">
                  <p:embed/>
                </p:oleObj>
              </mc:Choice>
              <mc:Fallback>
                <p:oleObj name="Equação" r:id="rId7" imgW="2209680" imgH="914400" progId="Equation.3">
                  <p:embed/>
                  <p:pic>
                    <p:nvPicPr>
                      <p:cNvPr id="54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43" y="3429000"/>
                        <a:ext cx="4541837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4038600" y="1905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761745"/>
              </p:ext>
            </p:extLst>
          </p:nvPr>
        </p:nvGraphicFramePr>
        <p:xfrm>
          <a:off x="5176837" y="3429000"/>
          <a:ext cx="3784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ção" r:id="rId9" imgW="1892160" imgH="914400" progId="Equation.3">
                  <p:embed/>
                </p:oleObj>
              </mc:Choice>
              <mc:Fallback>
                <p:oleObj name="Equação" r:id="rId9" imgW="1892160" imgH="914400" progId="Equation.3">
                  <p:embed/>
                  <p:pic>
                    <p:nvPicPr>
                      <p:cNvPr id="54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7" y="3429000"/>
                        <a:ext cx="3784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4" name="AutoShape 2"/>
          <p:cNvSpPr>
            <a:spLocks noChangeArrowheads="1"/>
          </p:cNvSpPr>
          <p:nvPr/>
        </p:nvSpPr>
        <p:spPr bwMode="auto">
          <a:xfrm>
            <a:off x="4419600" y="4267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0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 animBg="1"/>
      <p:bldP spid="542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5"/>
          <p:cNvSpPr>
            <a:spLocks noChangeArrowheads="1"/>
          </p:cNvSpPr>
          <p:nvPr/>
        </p:nvSpPr>
        <p:spPr bwMode="auto">
          <a:xfrm>
            <a:off x="403860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graphicFrame>
        <p:nvGraphicFramePr>
          <p:cNvPr id="1024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931991"/>
              </p:ext>
            </p:extLst>
          </p:nvPr>
        </p:nvGraphicFramePr>
        <p:xfrm>
          <a:off x="5580112" y="4616524"/>
          <a:ext cx="3359547" cy="624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612800" imgH="279360" progId="Equation.3">
                  <p:embed/>
                </p:oleObj>
              </mc:Choice>
              <mc:Fallback>
                <p:oleObj name="Equation" r:id="rId3" imgW="1612800" imgH="279360" progId="Equation.3">
                  <p:embed/>
                  <p:pic>
                    <p:nvPicPr>
                      <p:cNvPr id="1024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616524"/>
                        <a:ext cx="3359547" cy="62415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02181"/>
              </p:ext>
            </p:extLst>
          </p:nvPr>
        </p:nvGraphicFramePr>
        <p:xfrm>
          <a:off x="236004" y="3253765"/>
          <a:ext cx="4906888" cy="3329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Worksheet" r:id="rId5" imgW="3057620" imgH="2076304" progId="Excel.Sheet.8">
                  <p:embed/>
                </p:oleObj>
              </mc:Choice>
              <mc:Fallback>
                <p:oleObj name="Worksheet" r:id="rId5" imgW="3057620" imgH="2076304" progId="Excel.Sheet.8">
                  <p:embed/>
                  <p:pic>
                    <p:nvPicPr>
                      <p:cNvPr id="10243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04" y="3253765"/>
                        <a:ext cx="4906888" cy="3329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552019" y="1485397"/>
            <a:ext cx="6039962" cy="1659292"/>
            <a:chOff x="1927920" y="1283316"/>
            <a:chExt cx="5311172" cy="1659292"/>
          </a:xfrm>
        </p:grpSpPr>
        <p:sp>
          <p:nvSpPr>
            <p:cNvPr id="10246" name="Text Box 13"/>
            <p:cNvSpPr txBox="1">
              <a:spLocks noChangeArrowheads="1"/>
            </p:cNvSpPr>
            <p:nvPr/>
          </p:nvSpPr>
          <p:spPr bwMode="auto">
            <a:xfrm>
              <a:off x="1927920" y="1914525"/>
              <a:ext cx="19629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pt-BR" sz="2800" dirty="0">
                  <a:latin typeface="+mn-lt"/>
                  <a:cs typeface="Times New Roman" panose="02020603050405020304" pitchFamily="18" charset="0"/>
                </a:rPr>
                <a:t>Utilizando-se</a:t>
              </a:r>
              <a:endParaRPr lang="pt-BR" sz="2800" dirty="0">
                <a:latin typeface="+mn-lt"/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916790"/>
                </p:ext>
              </p:extLst>
            </p:nvPr>
          </p:nvGraphicFramePr>
          <p:xfrm>
            <a:off x="3805280" y="1283316"/>
            <a:ext cx="3433812" cy="1659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ção" r:id="rId7" imgW="1892160" imgH="914400" progId="Equation.3">
                    <p:embed/>
                  </p:oleObj>
                </mc:Choice>
                <mc:Fallback>
                  <p:oleObj name="Equação" r:id="rId7" imgW="1892160" imgH="914400" progId="Equation.3">
                    <p:embed/>
                    <p:pic>
                      <p:nvPicPr>
                        <p:cNvPr id="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280" y="1283316"/>
                          <a:ext cx="3433812" cy="1659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628535" y="2604231"/>
            <a:ext cx="441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Valores observados e reta de regressão  </a:t>
            </a:r>
          </a:p>
        </p:txBody>
      </p:sp>
      <p:sp>
        <p:nvSpPr>
          <p:cNvPr id="11270" name="Text Box 149"/>
          <p:cNvSpPr txBox="1">
            <a:spLocks noChangeArrowheads="1"/>
          </p:cNvSpPr>
          <p:nvPr/>
        </p:nvSpPr>
        <p:spPr bwMode="auto">
          <a:xfrm>
            <a:off x="5275984" y="2614128"/>
            <a:ext cx="3505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Valores calculados e resíduos </a:t>
            </a:r>
          </a:p>
        </p:txBody>
      </p:sp>
      <p:graphicFrame>
        <p:nvGraphicFramePr>
          <p:cNvPr id="11266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35589"/>
              </p:ext>
            </p:extLst>
          </p:nvPr>
        </p:nvGraphicFramePr>
        <p:xfrm>
          <a:off x="3312997" y="2099767"/>
          <a:ext cx="27590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1587240" imgH="266400" progId="Equation.3">
                  <p:embed/>
                </p:oleObj>
              </mc:Choice>
              <mc:Fallback>
                <p:oleObj name="Equation" r:id="rId3" imgW="1587240" imgH="266400" progId="Equation.3">
                  <p:embed/>
                  <p:pic>
                    <p:nvPicPr>
                      <p:cNvPr id="11266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997" y="2099767"/>
                        <a:ext cx="27590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51"/>
          <p:cNvSpPr txBox="1">
            <a:spLocks noChangeArrowheads="1"/>
          </p:cNvSpPr>
          <p:nvPr/>
        </p:nvSpPr>
        <p:spPr bwMode="auto">
          <a:xfrm>
            <a:off x="539634" y="1459217"/>
            <a:ext cx="8241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800" dirty="0">
                <a:latin typeface="+mn-lt"/>
              </a:rPr>
              <a:t>O método dos mínimos quadrados conduz à equação</a:t>
            </a:r>
          </a:p>
        </p:txBody>
      </p:sp>
      <p:graphicFrame>
        <p:nvGraphicFramePr>
          <p:cNvPr id="1126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218004"/>
              </p:ext>
            </p:extLst>
          </p:nvPr>
        </p:nvGraphicFramePr>
        <p:xfrm>
          <a:off x="5314084" y="3382962"/>
          <a:ext cx="3429000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Planilha" r:id="rId5" imgW="2124456" imgH="1886407" progId="Excel.Sheet.8">
                  <p:embed/>
                </p:oleObj>
              </mc:Choice>
              <mc:Fallback>
                <p:oleObj name="Planilha" r:id="rId5" imgW="2124456" imgH="1886407" progId="Excel.Sheet.8">
                  <p:embed/>
                  <p:pic>
                    <p:nvPicPr>
                      <p:cNvPr id="11267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084" y="3382962"/>
                        <a:ext cx="3429000" cy="304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2" name="Group 181"/>
          <p:cNvGrpSpPr>
            <a:grpSpLocks/>
          </p:cNvGrpSpPr>
          <p:nvPr/>
        </p:nvGrpSpPr>
        <p:grpSpPr bwMode="auto">
          <a:xfrm>
            <a:off x="768234" y="3330026"/>
            <a:ext cx="4114800" cy="2971800"/>
            <a:chOff x="432" y="1920"/>
            <a:chExt cx="2592" cy="1872"/>
          </a:xfrm>
        </p:grpSpPr>
        <p:sp>
          <p:nvSpPr>
            <p:cNvPr id="11273" name="Line 179"/>
            <p:cNvSpPr>
              <a:spLocks noChangeShapeType="1"/>
            </p:cNvSpPr>
            <p:nvPr/>
          </p:nvSpPr>
          <p:spPr bwMode="auto">
            <a:xfrm flipV="1">
              <a:off x="691" y="2360"/>
              <a:ext cx="1944" cy="1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4" name="Line 155"/>
            <p:cNvSpPr>
              <a:spLocks noChangeShapeType="1"/>
            </p:cNvSpPr>
            <p:nvPr/>
          </p:nvSpPr>
          <p:spPr bwMode="auto">
            <a:xfrm flipV="1">
              <a:off x="691" y="2008"/>
              <a:ext cx="0" cy="17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5" name="Line 156"/>
            <p:cNvSpPr>
              <a:spLocks noChangeShapeType="1"/>
            </p:cNvSpPr>
            <p:nvPr/>
          </p:nvSpPr>
          <p:spPr bwMode="auto">
            <a:xfrm>
              <a:off x="432" y="3660"/>
              <a:ext cx="22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6" name="Oval 157"/>
            <p:cNvSpPr>
              <a:spLocks noChangeArrowheads="1"/>
            </p:cNvSpPr>
            <p:nvPr/>
          </p:nvSpPr>
          <p:spPr bwMode="auto">
            <a:xfrm>
              <a:off x="1015" y="3330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77" name="Oval 158"/>
            <p:cNvSpPr>
              <a:spLocks noChangeArrowheads="1"/>
            </p:cNvSpPr>
            <p:nvPr/>
          </p:nvSpPr>
          <p:spPr bwMode="auto">
            <a:xfrm>
              <a:off x="1161" y="3131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78" name="Oval 159"/>
            <p:cNvSpPr>
              <a:spLocks noChangeArrowheads="1"/>
            </p:cNvSpPr>
            <p:nvPr/>
          </p:nvSpPr>
          <p:spPr bwMode="auto">
            <a:xfrm>
              <a:off x="1469" y="2735"/>
              <a:ext cx="48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79" name="Oval 160"/>
            <p:cNvSpPr>
              <a:spLocks noChangeArrowheads="1"/>
            </p:cNvSpPr>
            <p:nvPr/>
          </p:nvSpPr>
          <p:spPr bwMode="auto">
            <a:xfrm>
              <a:off x="1987" y="2933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0" name="Oval 161"/>
            <p:cNvSpPr>
              <a:spLocks noChangeArrowheads="1"/>
            </p:cNvSpPr>
            <p:nvPr/>
          </p:nvSpPr>
          <p:spPr bwMode="auto">
            <a:xfrm>
              <a:off x="1663" y="2471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1" name="Oval 162"/>
            <p:cNvSpPr>
              <a:spLocks noChangeArrowheads="1"/>
            </p:cNvSpPr>
            <p:nvPr/>
          </p:nvSpPr>
          <p:spPr bwMode="auto">
            <a:xfrm>
              <a:off x="1339" y="3330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2" name="Oval 163"/>
            <p:cNvSpPr>
              <a:spLocks noChangeArrowheads="1"/>
            </p:cNvSpPr>
            <p:nvPr/>
          </p:nvSpPr>
          <p:spPr bwMode="auto">
            <a:xfrm>
              <a:off x="2311" y="2669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3" name="Oval 164"/>
            <p:cNvSpPr>
              <a:spLocks noChangeArrowheads="1"/>
            </p:cNvSpPr>
            <p:nvPr/>
          </p:nvSpPr>
          <p:spPr bwMode="auto">
            <a:xfrm>
              <a:off x="2133" y="2338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4" name="Oval 165"/>
            <p:cNvSpPr>
              <a:spLocks noChangeArrowheads="1"/>
            </p:cNvSpPr>
            <p:nvPr/>
          </p:nvSpPr>
          <p:spPr bwMode="auto">
            <a:xfrm>
              <a:off x="1598" y="3065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5" name="Oval 166"/>
            <p:cNvSpPr>
              <a:spLocks noChangeArrowheads="1"/>
            </p:cNvSpPr>
            <p:nvPr/>
          </p:nvSpPr>
          <p:spPr bwMode="auto">
            <a:xfrm>
              <a:off x="1922" y="2735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6" name="Text Box 167"/>
            <p:cNvSpPr txBox="1">
              <a:spLocks noChangeArrowheads="1"/>
            </p:cNvSpPr>
            <p:nvPr/>
          </p:nvSpPr>
          <p:spPr bwMode="auto">
            <a:xfrm>
              <a:off x="2635" y="3462"/>
              <a:ext cx="38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X</a:t>
              </a:r>
            </a:p>
          </p:txBody>
        </p:sp>
        <p:sp>
          <p:nvSpPr>
            <p:cNvPr id="11287" name="Text Box 168"/>
            <p:cNvSpPr txBox="1">
              <a:spLocks noChangeArrowheads="1"/>
            </p:cNvSpPr>
            <p:nvPr/>
          </p:nvSpPr>
          <p:spPr bwMode="auto">
            <a:xfrm>
              <a:off x="691" y="192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Y</a:t>
              </a:r>
            </a:p>
          </p:txBody>
        </p:sp>
        <p:sp>
          <p:nvSpPr>
            <p:cNvPr id="11288" name="Text Box 169"/>
            <p:cNvSpPr txBox="1">
              <a:spLocks noChangeArrowheads="1"/>
            </p:cNvSpPr>
            <p:nvPr/>
          </p:nvSpPr>
          <p:spPr bwMode="auto">
            <a:xfrm>
              <a:off x="886" y="3307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</a:t>
              </a:r>
            </a:p>
          </p:txBody>
        </p:sp>
        <p:sp>
          <p:nvSpPr>
            <p:cNvPr id="11289" name="Text Box 170"/>
            <p:cNvSpPr txBox="1">
              <a:spLocks noChangeArrowheads="1"/>
            </p:cNvSpPr>
            <p:nvPr/>
          </p:nvSpPr>
          <p:spPr bwMode="auto">
            <a:xfrm>
              <a:off x="1039" y="3026"/>
              <a:ext cx="2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2</a:t>
              </a:r>
            </a:p>
          </p:txBody>
        </p:sp>
        <p:sp>
          <p:nvSpPr>
            <p:cNvPr id="11290" name="Text Box 171"/>
            <p:cNvSpPr txBox="1">
              <a:spLocks noChangeArrowheads="1"/>
            </p:cNvSpPr>
            <p:nvPr/>
          </p:nvSpPr>
          <p:spPr bwMode="auto">
            <a:xfrm>
              <a:off x="2333" y="2581"/>
              <a:ext cx="3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10</a:t>
              </a:r>
            </a:p>
          </p:txBody>
        </p:sp>
        <p:sp>
          <p:nvSpPr>
            <p:cNvPr id="11291" name="Text Box 172"/>
            <p:cNvSpPr txBox="1">
              <a:spLocks noChangeArrowheads="1"/>
            </p:cNvSpPr>
            <p:nvPr/>
          </p:nvSpPr>
          <p:spPr bwMode="auto">
            <a:xfrm>
              <a:off x="1339" y="3241"/>
              <a:ext cx="20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3</a:t>
              </a:r>
            </a:p>
          </p:txBody>
        </p:sp>
        <p:sp>
          <p:nvSpPr>
            <p:cNvPr id="11292" name="Text Box 173"/>
            <p:cNvSpPr txBox="1">
              <a:spLocks noChangeArrowheads="1"/>
            </p:cNvSpPr>
            <p:nvPr/>
          </p:nvSpPr>
          <p:spPr bwMode="auto">
            <a:xfrm>
              <a:off x="1350" y="2631"/>
              <a:ext cx="2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4</a:t>
              </a:r>
            </a:p>
          </p:txBody>
        </p:sp>
        <p:sp>
          <p:nvSpPr>
            <p:cNvPr id="11293" name="Text Box 174"/>
            <p:cNvSpPr txBox="1">
              <a:spLocks noChangeArrowheads="1"/>
            </p:cNvSpPr>
            <p:nvPr/>
          </p:nvSpPr>
          <p:spPr bwMode="auto">
            <a:xfrm>
              <a:off x="1471" y="3041"/>
              <a:ext cx="1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5</a:t>
              </a:r>
            </a:p>
          </p:txBody>
        </p:sp>
        <p:sp>
          <p:nvSpPr>
            <p:cNvPr id="11294" name="Text Box 175"/>
            <p:cNvSpPr txBox="1">
              <a:spLocks noChangeArrowheads="1"/>
            </p:cNvSpPr>
            <p:nvPr/>
          </p:nvSpPr>
          <p:spPr bwMode="auto">
            <a:xfrm>
              <a:off x="1557" y="2344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6</a:t>
              </a:r>
            </a:p>
          </p:txBody>
        </p:sp>
        <p:sp>
          <p:nvSpPr>
            <p:cNvPr id="11295" name="Text Box 176"/>
            <p:cNvSpPr txBox="1">
              <a:spLocks noChangeArrowheads="1"/>
            </p:cNvSpPr>
            <p:nvPr/>
          </p:nvSpPr>
          <p:spPr bwMode="auto">
            <a:xfrm>
              <a:off x="1782" y="2651"/>
              <a:ext cx="2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7</a:t>
              </a:r>
            </a:p>
          </p:txBody>
        </p:sp>
        <p:sp>
          <p:nvSpPr>
            <p:cNvPr id="11296" name="Text Box 177"/>
            <p:cNvSpPr txBox="1">
              <a:spLocks noChangeArrowheads="1"/>
            </p:cNvSpPr>
            <p:nvPr/>
          </p:nvSpPr>
          <p:spPr bwMode="auto">
            <a:xfrm>
              <a:off x="1895" y="2947"/>
              <a:ext cx="1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8</a:t>
              </a:r>
            </a:p>
          </p:txBody>
        </p:sp>
        <p:sp>
          <p:nvSpPr>
            <p:cNvPr id="11297" name="Text Box 178"/>
            <p:cNvSpPr txBox="1">
              <a:spLocks noChangeArrowheads="1"/>
            </p:cNvSpPr>
            <p:nvPr/>
          </p:nvSpPr>
          <p:spPr bwMode="auto">
            <a:xfrm>
              <a:off x="2064" y="2184"/>
              <a:ext cx="12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9</a:t>
              </a:r>
            </a:p>
          </p:txBody>
        </p:sp>
      </p:grpSp>
      <p:sp>
        <p:nvSpPr>
          <p:cNvPr id="35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- 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81198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Suponha que se deseja conhecer o peso de uma mulher, dada a sua estatura, a partir dos dados da Tabela.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5DA1BAC-DF16-4045-86FA-FCDF7133F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5" t="20829" r="19288" b="16384"/>
          <a:stretch/>
        </p:blipFill>
        <p:spPr>
          <a:xfrm>
            <a:off x="4856355" y="2258410"/>
            <a:ext cx="4250880" cy="4234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xmlns="" id="{65090A52-84D1-4D05-978A-8887B7CC6487}"/>
                  </a:ext>
                </a:extLst>
              </p:cNvPr>
              <p:cNvSpPr/>
              <p:nvPr/>
            </p:nvSpPr>
            <p:spPr>
              <a:xfrm>
                <a:off x="628650" y="2276872"/>
                <a:ext cx="4447406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pt-BR" dirty="0">
                    <a:latin typeface="+mn-lt"/>
                  </a:rPr>
                  <a:t>Então, deve ser efetuada a regressão das estaturas para os pesos, de forma que está sendo considerada uma relação do tipo</a:t>
                </a:r>
              </a:p>
              <a:p>
                <a:pPr marL="0" indent="0">
                  <a:buNone/>
                </a:pPr>
                <a:endParaRPr lang="pt-BR" dirty="0">
                  <a:latin typeface="+mn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pt-BR" dirty="0">
                  <a:latin typeface="+mn-lt"/>
                </a:endParaRPr>
              </a:p>
              <a:p>
                <a:pPr marL="0" indent="0" algn="ctr">
                  <a:buNone/>
                </a:pPr>
                <a:r>
                  <a:rPr lang="pt-BR" dirty="0">
                    <a:latin typeface="+mn-lt"/>
                  </a:rPr>
                  <a:t>ou</a:t>
                </a:r>
                <a:endParaRPr lang="pt-BR" i="1" dirty="0">
                  <a:latin typeface="+mn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𝑒𝑠𝑡𝑎𝑡𝑢𝑟𝑎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5090A52-84D1-4D05-978A-8887B7CC6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76872"/>
                <a:ext cx="4447406" cy="3046988"/>
              </a:xfrm>
              <a:prstGeom prst="rect">
                <a:avLst/>
              </a:prstGeom>
              <a:blipFill>
                <a:blip r:embed="rId3"/>
                <a:stretch>
                  <a:fillRect l="-2055" t="-1603" b="-20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26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2564903"/>
            <a:ext cx="7886700" cy="1224137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Linear Múltipla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275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Uma regressão linear é considerada múltipla quando existem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800" dirty="0"/>
                  <a:t> variáveis independentes utilizadas para estimar o valor de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O modelo algébrico é dado por:</a:t>
                </a:r>
              </a:p>
              <a:p>
                <a:pPr marL="457200" lvl="1" indent="0">
                  <a:buNone/>
                </a:pPr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:endParaRPr lang="pt-BR" sz="2800"/>
              </a:p>
              <a:p>
                <a:pPr marL="457200" lvl="1" indent="0">
                  <a:buNone/>
                </a:pPr>
                <a:r>
                  <a:rPr lang="pt-BR" sz="2800"/>
                  <a:t>O </a:t>
                </a:r>
                <a:r>
                  <a:rPr lang="pt-BR" sz="2800" dirty="0"/>
                  <a:t>modelo de estimação também é usual utilizar o método dos mínimos quadrados (OLS)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50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799381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Inferência em</a:t>
            </a:r>
            <a:b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e Correlação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239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Teste de Significância da Correlação.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Para inferir sobre o valor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sz="2800" dirty="0"/>
                  <a:t>, considera-se;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pt-BR" sz="2800" b="0" dirty="0"/>
              </a:p>
              <a:p>
                <a:pPr marL="457200" lvl="1" indent="0">
                  <a:buNone/>
                </a:pPr>
                <a:r>
                  <a:rPr lang="pt-BR" sz="2800" dirty="0"/>
                  <a:t>A estatística do teste é feita por: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:r>
                  <a:rPr lang="pt-BR" sz="2800" dirty="0"/>
                  <a:t>Com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BR" sz="2800" dirty="0"/>
                  <a:t> graus de liberdade.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Teste ANOVA.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Serve para verificar se o modelo linear, explica um percentual significativo de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sz="2800" dirty="0"/>
              </a:p>
              <a:p>
                <a:pPr marL="457200" lvl="1" indent="0">
                  <a:buNone/>
                </a:pPr>
                <a:r>
                  <a:rPr lang="pt-BR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/>
                  <a:t> - existe pelo menos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sz="2800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5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Teste ANOVA.</a:t>
                </a:r>
              </a:p>
              <a:p>
                <a:pPr lvl="1"/>
                <a:r>
                  <a:rPr lang="pt-BR" sz="2800" dirty="0"/>
                  <a:t>Assume-se: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/>
          <p:cNvGrpSpPr/>
          <p:nvPr/>
        </p:nvGrpSpPr>
        <p:grpSpPr>
          <a:xfrm>
            <a:off x="1115616" y="4725144"/>
            <a:ext cx="1728192" cy="1582433"/>
            <a:chOff x="1115616" y="4725144"/>
            <a:chExt cx="1728192" cy="1582433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115616" y="4725144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1907704" y="4725144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1223628" y="5476580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Variância Total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491880" y="4725144"/>
            <a:ext cx="1728192" cy="1582432"/>
            <a:chOff x="3491880" y="4725144"/>
            <a:chExt cx="1728192" cy="1582432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91880" y="4725144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>
              <a:off x="4283968" y="4725144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3593375" y="5476579"/>
              <a:ext cx="152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Variância Explicada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314237" y="4716789"/>
            <a:ext cx="2547973" cy="1590786"/>
            <a:chOff x="5314237" y="4716789"/>
            <a:chExt cx="2547973" cy="1590786"/>
          </a:xfrm>
        </p:grpSpPr>
        <p:cxnSp>
          <p:nvCxnSpPr>
            <p:cNvPr id="10" name="Conector reto 9"/>
            <p:cNvCxnSpPr/>
            <p:nvPr/>
          </p:nvCxnSpPr>
          <p:spPr>
            <a:xfrm>
              <a:off x="5724128" y="4716789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6516216" y="4716789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314237" y="5476578"/>
              <a:ext cx="25479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Variância</a:t>
              </a:r>
            </a:p>
            <a:p>
              <a:pPr algn="ctr"/>
              <a:r>
                <a:rPr lang="pt-BR" dirty="0">
                  <a:latin typeface="+mn-lt"/>
                </a:rPr>
                <a:t>Não-Explicada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Dadas duas variáveis aleatórias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400" dirty="0"/>
                  <a:t> ambas normalmente distribuídas cada qual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pt-BR" sz="2400" dirty="0"/>
                  <a:t> médias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pt-BR" sz="2400" dirty="0"/>
                  <a:t> os seus desvios-padrão.</a:t>
                </a:r>
              </a:p>
              <a:p>
                <a:r>
                  <a:rPr lang="pt-BR" sz="2400" dirty="0"/>
                  <a:t>A covariância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pt-BR" sz="2400" dirty="0"/>
                  <a:t>) associa, em relação a média, como cada observação se comporta observando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400" dirty="0"/>
                  <a:t>.</a:t>
                </a: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403648" y="4149080"/>
                <a:ext cx="6347507" cy="46166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Desvio em relação a média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149080"/>
                <a:ext cx="634750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42" t="-7500" r="-2197" b="-2500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400276" y="4695527"/>
                <a:ext cx="6350879" cy="46166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Desvio em relação a média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76" y="4695527"/>
                <a:ext cx="635087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37" t="-7407" r="-669" b="-2345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440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/>
                  <a:t>Teste ANOVA.</a:t>
                </a:r>
              </a:p>
              <a:p>
                <a:pPr lvl="1"/>
                <a:r>
                  <a:rPr lang="pt-BR" dirty="0"/>
                  <a:t>Teste F: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Explicada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Explicada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𝑆𝑄𝑅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𝑆𝑄𝑈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b="0" dirty="0"/>
              </a:p>
              <a:p>
                <a:pPr marL="457200" lvl="1" indent="0">
                  <a:buNone/>
                </a:pPr>
                <a:r>
                  <a:rPr lang="pt-BR" dirty="0"/>
                  <a:t>Testa-se a hipótese por meio da distribuição F-</a:t>
                </a:r>
                <a:r>
                  <a:rPr lang="pt-BR" dirty="0" err="1"/>
                  <a:t>Snedecor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)</a:t>
                </a:r>
                <a:endParaRPr lang="pt-BR" b="0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1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/>
                  <a:t>Teste Significância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Serve para verificar se um determinado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significativamente diferente de zero.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pt-BR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/>
                  <a:t>Teste Significância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A estimativa da estatística do teste é dada por:</a:t>
                </a:r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1619672" y="4797152"/>
            <a:ext cx="5760640" cy="928314"/>
            <a:chOff x="1619672" y="4797152"/>
            <a:chExt cx="5760640" cy="928314"/>
          </a:xfrm>
        </p:grpSpPr>
        <p:cxnSp>
          <p:nvCxnSpPr>
            <p:cNvPr id="5" name="Conector reto 4"/>
            <p:cNvCxnSpPr/>
            <p:nvPr/>
          </p:nvCxnSpPr>
          <p:spPr>
            <a:xfrm flipV="1">
              <a:off x="1619672" y="4797152"/>
              <a:ext cx="57606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572000" y="4797152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943708" y="5263801"/>
              <a:ext cx="5256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Intervalo de confiança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67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/>
                  <a:t>Teste Significância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A estimativa da estatística do teste é dada por:</a:t>
                </a:r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O teste deve ser de duas caldas, ou 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0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799381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Pressupostos sobre</a:t>
            </a:r>
            <a:b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Linear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571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sp>
        <p:nvSpPr>
          <p:cNvPr id="4" name="Espaço Reservado para Conteúdo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Pressupostos básicos do modelo clássico de regressão</a:t>
            </a:r>
          </a:p>
          <a:p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787916"/>
                  </p:ext>
                </p:extLst>
              </p:nvPr>
            </p:nvGraphicFramePr>
            <p:xfrm>
              <a:off x="179512" y="2708920"/>
              <a:ext cx="8610128" cy="386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500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00507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87004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4980"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Pressupostos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Violações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 variável dependente é uma função linear de um conjunto específico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de variáveis e do erro.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Regressores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inadequados.</a:t>
                          </a:r>
                        </a:p>
                        <a:p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Não 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O valor esperado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(média) do termo de erro é zero.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Estimadores </a:t>
                          </a:r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viesados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O erro tem distribuição normal e não apresenta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pt-BR" sz="1800" baseline="0" dirty="0" err="1">
                              <a:solidFill>
                                <a:schemeClr val="tx1"/>
                              </a:solidFill>
                            </a:rPr>
                            <a:t>autocorrelação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com qualquer variável </a:t>
                          </a:r>
                          <a14:m>
                            <m:oMath xmlns:m="http://schemas.openxmlformats.org/officeDocument/2006/math">
                              <m:r>
                                <a:rPr lang="pt-BR" sz="18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Heterocedasticidade</a:t>
                          </a:r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Autocorrelação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dos resíduos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As observações das variáveis explicativas podem ser consideradas fixas em amostras repetidas.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Erros de levantamento ou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medida das variáveis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Não existe relação linear exata entre a variáveis explicativas e existem mais observações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 que variáveis explicativas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Multicolinearidade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787916"/>
                  </p:ext>
                </p:extLst>
              </p:nvPr>
            </p:nvGraphicFramePr>
            <p:xfrm>
              <a:off x="179512" y="2708920"/>
              <a:ext cx="8610128" cy="386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50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050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700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4980"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Pressupostos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Violações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 variável dependente é uma função linear de um conjunto específico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de variáveis e do erro.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Regressores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inadequados.</a:t>
                          </a:r>
                        </a:p>
                        <a:p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Não 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O valor esperado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(média) do termo de erro é zero.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Estimadores </a:t>
                          </a:r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viesados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60" t="-263208" r="-57613" b="-2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Heterocedasticidade</a:t>
                          </a:r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Autocorrelação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dos resíduos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As observações das variáveis explicativas podem ser consideradas fixas em amostras repetidas.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Erros de levantamento ou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medida das variáveis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Não existe relação linear exata entre a variáveis explicativas e existem mais observações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 que variáveis explicativas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Multicolinearidade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7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57201" y="1628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A normalidade na distribuição dos resíduos é realizada por meio do teste de </a:t>
            </a:r>
            <a:r>
              <a:rPr lang="pt-BR" dirty="0" err="1">
                <a:latin typeface="+mn-lt"/>
              </a:rPr>
              <a:t>Kolmogorov-Smirnov</a:t>
            </a:r>
            <a:r>
              <a:rPr lang="pt-BR" dirty="0">
                <a:latin typeface="+mn-lt"/>
              </a:rPr>
              <a:t> da variável resíduos.</a:t>
            </a:r>
          </a:p>
        </p:txBody>
      </p:sp>
    </p:spTree>
    <p:extLst>
      <p:ext uri="{BB962C8B-B14F-4D97-AF65-F5344CB8AC3E}">
        <p14:creationId xmlns:p14="http://schemas.microsoft.com/office/powerpoint/2010/main" val="21140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grpSp>
        <p:nvGrpSpPr>
          <p:cNvPr id="42" name="Grupo 41"/>
          <p:cNvGrpSpPr/>
          <p:nvPr/>
        </p:nvGrpSpPr>
        <p:grpSpPr>
          <a:xfrm>
            <a:off x="4793522" y="2349280"/>
            <a:ext cx="3810526" cy="3708012"/>
            <a:chOff x="4793522" y="2349280"/>
            <a:chExt cx="3810526" cy="3708012"/>
          </a:xfrm>
        </p:grpSpPr>
        <p:grpSp>
          <p:nvGrpSpPr>
            <p:cNvPr id="35" name="Grupo 34"/>
            <p:cNvGrpSpPr/>
            <p:nvPr/>
          </p:nvGrpSpPr>
          <p:grpSpPr>
            <a:xfrm>
              <a:off x="5004048" y="2349280"/>
              <a:ext cx="3600000" cy="3600000"/>
              <a:chOff x="5004048" y="2349280"/>
              <a:chExt cx="3600000" cy="3600000"/>
            </a:xfrm>
          </p:grpSpPr>
          <p:cxnSp>
            <p:nvCxnSpPr>
              <p:cNvPr id="6" name="Conector de seta reta 5"/>
              <p:cNvCxnSpPr/>
              <p:nvPr/>
            </p:nvCxnSpPr>
            <p:spPr>
              <a:xfrm flipV="1">
                <a:off x="5004048" y="5589640"/>
                <a:ext cx="360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ector de seta reta 6"/>
              <p:cNvCxnSpPr/>
              <p:nvPr/>
            </p:nvCxnSpPr>
            <p:spPr>
              <a:xfrm flipV="1">
                <a:off x="5156448" y="2349280"/>
                <a:ext cx="0" cy="360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flipV="1">
                <a:off x="5436096" y="3068960"/>
                <a:ext cx="2664296" cy="216024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Elipse 23"/>
              <p:cNvSpPr/>
              <p:nvPr/>
            </p:nvSpPr>
            <p:spPr>
              <a:xfrm>
                <a:off x="5453244" y="462146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220836" y="4972473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758044" y="492626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811056" y="38574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7786739" y="2807047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331644" y="3805815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7883056" y="349219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7378807" y="39283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6443783" y="472081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6741186" y="349219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6367644" y="418508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" name="CaixaDeTexto 37"/>
            <p:cNvSpPr txBox="1"/>
            <p:nvPr/>
          </p:nvSpPr>
          <p:spPr>
            <a:xfrm>
              <a:off x="5769731" y="5718738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 rot="16200000">
              <a:off x="3948098" y="3877610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293447" y="2349280"/>
            <a:ext cx="3846105" cy="3708012"/>
            <a:chOff x="293447" y="2349280"/>
            <a:chExt cx="3846105" cy="3708012"/>
          </a:xfrm>
        </p:grpSpPr>
        <p:grpSp>
          <p:nvGrpSpPr>
            <p:cNvPr id="36" name="Grupo 35"/>
            <p:cNvGrpSpPr/>
            <p:nvPr/>
          </p:nvGrpSpPr>
          <p:grpSpPr>
            <a:xfrm>
              <a:off x="539552" y="2349280"/>
              <a:ext cx="3600000" cy="3600000"/>
              <a:chOff x="539552" y="2349280"/>
              <a:chExt cx="3600000" cy="3600000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 flipV="1">
                <a:off x="539552" y="5589640"/>
                <a:ext cx="360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/>
              <p:cNvCxnSpPr/>
              <p:nvPr/>
            </p:nvCxnSpPr>
            <p:spPr>
              <a:xfrm flipV="1">
                <a:off x="755576" y="2349280"/>
                <a:ext cx="0" cy="360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 flipV="1">
                <a:off x="971600" y="3068960"/>
                <a:ext cx="2664296" cy="216024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Elipse 12"/>
              <p:cNvSpPr/>
              <p:nvPr/>
            </p:nvSpPr>
            <p:spPr>
              <a:xfrm>
                <a:off x="1115624" y="450912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907158" y="515719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1420424" y="481392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5812" y="4601536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2771812" y="288461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1994024" y="3693473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3546756" y="3616945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2987824" y="3933056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2123736" y="4581128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2771792" y="3501008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1907704" y="414908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" name="CaixaDeTexto 36"/>
            <p:cNvSpPr txBox="1"/>
            <p:nvPr/>
          </p:nvSpPr>
          <p:spPr>
            <a:xfrm>
              <a:off x="1388169" y="5718738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 rot="16200000">
              <a:off x="-551977" y="3860503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457201" y="1628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O Problema de </a:t>
            </a:r>
            <a:r>
              <a:rPr lang="pt-BR" dirty="0" err="1">
                <a:latin typeface="+mn-lt"/>
              </a:rPr>
              <a:t>Autocorrelação</a:t>
            </a:r>
            <a:r>
              <a:rPr lang="pt-BR" dirty="0">
                <a:latin typeface="+mn-lt"/>
              </a:rPr>
              <a:t> dos Resíduos (Teste </a:t>
            </a:r>
            <a:r>
              <a:rPr lang="pt-BR" dirty="0" err="1">
                <a:latin typeface="+mn-lt"/>
              </a:rPr>
              <a:t>Durbin</a:t>
            </a:r>
            <a:r>
              <a:rPr lang="pt-BR" dirty="0">
                <a:latin typeface="+mn-lt"/>
              </a:rPr>
              <a:t>-Watson)</a:t>
            </a:r>
          </a:p>
        </p:txBody>
      </p:sp>
      <p:sp>
        <p:nvSpPr>
          <p:cNvPr id="2" name="Forma livre 1"/>
          <p:cNvSpPr/>
          <p:nvPr/>
        </p:nvSpPr>
        <p:spPr>
          <a:xfrm>
            <a:off x="5357814" y="2400302"/>
            <a:ext cx="2580760" cy="2604999"/>
          </a:xfrm>
          <a:custGeom>
            <a:avLst/>
            <a:gdLst>
              <a:gd name="connsiteX0" fmla="*/ 0 w 2361979"/>
              <a:gd name="connsiteY0" fmla="*/ 1906711 h 1906711"/>
              <a:gd name="connsiteX1" fmla="*/ 1143000 w 2361979"/>
              <a:gd name="connsiteY1" fmla="*/ 177923 h 1906711"/>
              <a:gd name="connsiteX2" fmla="*/ 2257425 w 2361979"/>
              <a:gd name="connsiteY2" fmla="*/ 49336 h 1906711"/>
              <a:gd name="connsiteX3" fmla="*/ 2314575 w 2361979"/>
              <a:gd name="connsiteY3" fmla="*/ 120773 h 1906711"/>
              <a:gd name="connsiteX0" fmla="*/ 0 w 2362995"/>
              <a:gd name="connsiteY0" fmla="*/ 1999508 h 2402816"/>
              <a:gd name="connsiteX1" fmla="*/ 1128713 w 2362995"/>
              <a:gd name="connsiteY1" fmla="*/ 2356695 h 2402816"/>
              <a:gd name="connsiteX2" fmla="*/ 2257425 w 2362995"/>
              <a:gd name="connsiteY2" fmla="*/ 142133 h 2402816"/>
              <a:gd name="connsiteX3" fmla="*/ 2314575 w 2362995"/>
              <a:gd name="connsiteY3" fmla="*/ 213570 h 2402816"/>
              <a:gd name="connsiteX0" fmla="*/ 0 w 2362995"/>
              <a:gd name="connsiteY0" fmla="*/ 1999508 h 2495438"/>
              <a:gd name="connsiteX1" fmla="*/ 1128713 w 2362995"/>
              <a:gd name="connsiteY1" fmla="*/ 2356695 h 2495438"/>
              <a:gd name="connsiteX2" fmla="*/ 2257425 w 2362995"/>
              <a:gd name="connsiteY2" fmla="*/ 142133 h 2495438"/>
              <a:gd name="connsiteX3" fmla="*/ 2314575 w 2362995"/>
              <a:gd name="connsiteY3" fmla="*/ 213570 h 2495438"/>
              <a:gd name="connsiteX0" fmla="*/ 0 w 2362995"/>
              <a:gd name="connsiteY0" fmla="*/ 2009984 h 2621447"/>
              <a:gd name="connsiteX1" fmla="*/ 1128713 w 2362995"/>
              <a:gd name="connsiteY1" fmla="*/ 2510046 h 2621447"/>
              <a:gd name="connsiteX2" fmla="*/ 2257425 w 2362995"/>
              <a:gd name="connsiteY2" fmla="*/ 152609 h 2621447"/>
              <a:gd name="connsiteX3" fmla="*/ 2314575 w 2362995"/>
              <a:gd name="connsiteY3" fmla="*/ 224046 h 2621447"/>
              <a:gd name="connsiteX0" fmla="*/ 0 w 2362995"/>
              <a:gd name="connsiteY0" fmla="*/ 2009984 h 2609411"/>
              <a:gd name="connsiteX1" fmla="*/ 1128713 w 2362995"/>
              <a:gd name="connsiteY1" fmla="*/ 2510046 h 2609411"/>
              <a:gd name="connsiteX2" fmla="*/ 2257425 w 2362995"/>
              <a:gd name="connsiteY2" fmla="*/ 152609 h 2609411"/>
              <a:gd name="connsiteX3" fmla="*/ 2314575 w 2362995"/>
              <a:gd name="connsiteY3" fmla="*/ 224046 h 2609411"/>
              <a:gd name="connsiteX0" fmla="*/ 0 w 2571750"/>
              <a:gd name="connsiteY0" fmla="*/ 1955525 h 2554952"/>
              <a:gd name="connsiteX1" fmla="*/ 1128713 w 2571750"/>
              <a:gd name="connsiteY1" fmla="*/ 2455587 h 2554952"/>
              <a:gd name="connsiteX2" fmla="*/ 2257425 w 2571750"/>
              <a:gd name="connsiteY2" fmla="*/ 98150 h 2554952"/>
              <a:gd name="connsiteX3" fmla="*/ 2571750 w 2571750"/>
              <a:gd name="connsiteY3" fmla="*/ 412475 h 2554952"/>
              <a:gd name="connsiteX0" fmla="*/ 0 w 2571750"/>
              <a:gd name="connsiteY0" fmla="*/ 1543050 h 2076216"/>
              <a:gd name="connsiteX1" fmla="*/ 1128713 w 2571750"/>
              <a:gd name="connsiteY1" fmla="*/ 2043112 h 2076216"/>
              <a:gd name="connsiteX2" fmla="*/ 1114425 w 2571750"/>
              <a:gd name="connsiteY2" fmla="*/ 842963 h 2076216"/>
              <a:gd name="connsiteX3" fmla="*/ 2571750 w 2571750"/>
              <a:gd name="connsiteY3" fmla="*/ 0 h 2076216"/>
              <a:gd name="connsiteX0" fmla="*/ 0 w 2571750"/>
              <a:gd name="connsiteY0" fmla="*/ 1543050 h 2076216"/>
              <a:gd name="connsiteX1" fmla="*/ 1128713 w 2571750"/>
              <a:gd name="connsiteY1" fmla="*/ 2043112 h 2076216"/>
              <a:gd name="connsiteX2" fmla="*/ 1114425 w 2571750"/>
              <a:gd name="connsiteY2" fmla="*/ 842963 h 2076216"/>
              <a:gd name="connsiteX3" fmla="*/ 1957386 w 2571750"/>
              <a:gd name="connsiteY3" fmla="*/ 285749 h 2076216"/>
              <a:gd name="connsiteX4" fmla="*/ 2571750 w 2571750"/>
              <a:gd name="connsiteY4" fmla="*/ 0 h 2076216"/>
              <a:gd name="connsiteX0" fmla="*/ 0 w 2571750"/>
              <a:gd name="connsiteY0" fmla="*/ 1543050 h 2076216"/>
              <a:gd name="connsiteX1" fmla="*/ 1128713 w 2571750"/>
              <a:gd name="connsiteY1" fmla="*/ 2043112 h 2076216"/>
              <a:gd name="connsiteX2" fmla="*/ 1114425 w 2571750"/>
              <a:gd name="connsiteY2" fmla="*/ 842963 h 2076216"/>
              <a:gd name="connsiteX3" fmla="*/ 2428874 w 2571750"/>
              <a:gd name="connsiteY3" fmla="*/ 1142999 h 2076216"/>
              <a:gd name="connsiteX4" fmla="*/ 2571750 w 2571750"/>
              <a:gd name="connsiteY4" fmla="*/ 0 h 2076216"/>
              <a:gd name="connsiteX0" fmla="*/ 0 w 2520035"/>
              <a:gd name="connsiteY0" fmla="*/ 2114550 h 2647716"/>
              <a:gd name="connsiteX1" fmla="*/ 1128713 w 2520035"/>
              <a:gd name="connsiteY1" fmla="*/ 2614612 h 2647716"/>
              <a:gd name="connsiteX2" fmla="*/ 1114425 w 2520035"/>
              <a:gd name="connsiteY2" fmla="*/ 1414463 h 2647716"/>
              <a:gd name="connsiteX3" fmla="*/ 2428874 w 2520035"/>
              <a:gd name="connsiteY3" fmla="*/ 1714499 h 2647716"/>
              <a:gd name="connsiteX4" fmla="*/ 2443162 w 2520035"/>
              <a:gd name="connsiteY4" fmla="*/ 0 h 2647716"/>
              <a:gd name="connsiteX0" fmla="*/ 0 w 2510259"/>
              <a:gd name="connsiteY0" fmla="*/ 2014537 h 2547703"/>
              <a:gd name="connsiteX1" fmla="*/ 1128713 w 2510259"/>
              <a:gd name="connsiteY1" fmla="*/ 2514599 h 2547703"/>
              <a:gd name="connsiteX2" fmla="*/ 1114425 w 2510259"/>
              <a:gd name="connsiteY2" fmla="*/ 1314450 h 2547703"/>
              <a:gd name="connsiteX3" fmla="*/ 2428874 w 2510259"/>
              <a:gd name="connsiteY3" fmla="*/ 1614486 h 2547703"/>
              <a:gd name="connsiteX4" fmla="*/ 2386012 w 2510259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604999"/>
              <a:gd name="connsiteX1" fmla="*/ 1128713 w 2580760"/>
              <a:gd name="connsiteY1" fmla="*/ 2514599 h 2604999"/>
              <a:gd name="connsiteX2" fmla="*/ 1114425 w 2580760"/>
              <a:gd name="connsiteY2" fmla="*/ 1314450 h 2604999"/>
              <a:gd name="connsiteX3" fmla="*/ 2428874 w 2580760"/>
              <a:gd name="connsiteY3" fmla="*/ 1614486 h 2604999"/>
              <a:gd name="connsiteX4" fmla="*/ 2386012 w 2580760"/>
              <a:gd name="connsiteY4" fmla="*/ 0 h 2604999"/>
              <a:gd name="connsiteX0" fmla="*/ 0 w 2580760"/>
              <a:gd name="connsiteY0" fmla="*/ 2014537 h 2604999"/>
              <a:gd name="connsiteX1" fmla="*/ 1128713 w 2580760"/>
              <a:gd name="connsiteY1" fmla="*/ 2514599 h 2604999"/>
              <a:gd name="connsiteX2" fmla="*/ 1114425 w 2580760"/>
              <a:gd name="connsiteY2" fmla="*/ 1314450 h 2604999"/>
              <a:gd name="connsiteX3" fmla="*/ 2428874 w 2580760"/>
              <a:gd name="connsiteY3" fmla="*/ 1614486 h 2604999"/>
              <a:gd name="connsiteX4" fmla="*/ 2386012 w 2580760"/>
              <a:gd name="connsiteY4" fmla="*/ 0 h 2604999"/>
              <a:gd name="connsiteX0" fmla="*/ 0 w 2580760"/>
              <a:gd name="connsiteY0" fmla="*/ 2014537 h 2604999"/>
              <a:gd name="connsiteX1" fmla="*/ 1128713 w 2580760"/>
              <a:gd name="connsiteY1" fmla="*/ 2514599 h 2604999"/>
              <a:gd name="connsiteX2" fmla="*/ 1114425 w 2580760"/>
              <a:gd name="connsiteY2" fmla="*/ 1314450 h 2604999"/>
              <a:gd name="connsiteX3" fmla="*/ 2428874 w 2580760"/>
              <a:gd name="connsiteY3" fmla="*/ 1614486 h 2604999"/>
              <a:gd name="connsiteX4" fmla="*/ 2386012 w 2580760"/>
              <a:gd name="connsiteY4" fmla="*/ 0 h 260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0760" h="2604999">
                <a:moveTo>
                  <a:pt x="0" y="2014537"/>
                </a:moveTo>
                <a:cubicBezTo>
                  <a:pt x="226219" y="2433637"/>
                  <a:pt x="828676" y="2774155"/>
                  <a:pt x="1128713" y="2514599"/>
                </a:cubicBezTo>
                <a:cubicBezTo>
                  <a:pt x="1300162" y="2083593"/>
                  <a:pt x="797719" y="1650206"/>
                  <a:pt x="1114425" y="1314450"/>
                </a:cubicBezTo>
                <a:cubicBezTo>
                  <a:pt x="1473994" y="807244"/>
                  <a:pt x="2057399" y="1869280"/>
                  <a:pt x="2428874" y="1614486"/>
                </a:cubicBezTo>
                <a:cubicBezTo>
                  <a:pt x="2671762" y="1473992"/>
                  <a:pt x="2597943" y="933450"/>
                  <a:pt x="2386012" y="0"/>
                </a:cubicBez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1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57201" y="1628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O Problema de </a:t>
            </a:r>
            <a:r>
              <a:rPr lang="pt-BR" dirty="0" err="1">
                <a:latin typeface="+mn-lt"/>
              </a:rPr>
              <a:t>Heterocedasticidade</a:t>
            </a:r>
            <a:endParaRPr lang="pt-BR" dirty="0">
              <a:latin typeface="+mn-lt"/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364902" y="2455812"/>
            <a:ext cx="3846104" cy="3600000"/>
            <a:chOff x="293447" y="2457292"/>
            <a:chExt cx="3846104" cy="3600000"/>
          </a:xfrm>
        </p:grpSpPr>
        <p:cxnSp>
          <p:nvCxnSpPr>
            <p:cNvPr id="9" name="Conector de seta reta 8"/>
            <p:cNvCxnSpPr/>
            <p:nvPr/>
          </p:nvCxnSpPr>
          <p:spPr>
            <a:xfrm flipV="1">
              <a:off x="539551" y="5697652"/>
              <a:ext cx="36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755575" y="2457292"/>
              <a:ext cx="0" cy="36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971599" y="3176972"/>
              <a:ext cx="2664296" cy="21602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1048423" y="5044481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131840" y="3130426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411563" y="4525786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388169" y="5718738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 rot="16200000">
              <a:off x="-551977" y="3860503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3397963" y="446531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563963" y="264181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2915816" y="417298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3397963" y="3564585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2212604" y="3786046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1704319" y="4854652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447563" y="3202434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1947908" y="432538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599895" y="408365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2637908" y="3464434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3088366" y="3855605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682861" y="3522304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4067551" y="4221088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4416447" y="2445197"/>
            <a:ext cx="3846104" cy="3600000"/>
            <a:chOff x="4416447" y="2445197"/>
            <a:chExt cx="3846104" cy="3600000"/>
          </a:xfrm>
        </p:grpSpPr>
        <p:cxnSp>
          <p:nvCxnSpPr>
            <p:cNvPr id="37" name="Conector de seta reta 36"/>
            <p:cNvCxnSpPr/>
            <p:nvPr/>
          </p:nvCxnSpPr>
          <p:spPr>
            <a:xfrm flipV="1">
              <a:off x="4662551" y="5685557"/>
              <a:ext cx="36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flipV="1">
              <a:off x="4878575" y="2445197"/>
              <a:ext cx="0" cy="36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V="1">
              <a:off x="5094599" y="3164877"/>
              <a:ext cx="2664296" cy="21602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ixaDeTexto 42"/>
            <p:cNvSpPr txBox="1"/>
            <p:nvPr/>
          </p:nvSpPr>
          <p:spPr>
            <a:xfrm>
              <a:off x="5511169" y="5706643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 rot="16200000">
              <a:off x="3571023" y="3848408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 rot="10800000">
              <a:off x="4823283" y="3222982"/>
              <a:ext cx="3091128" cy="2474670"/>
              <a:chOff x="5171423" y="2629724"/>
              <a:chExt cx="3091128" cy="2474670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5171423" y="5032386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7254840" y="3118331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6534563" y="4513691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7520963" y="445322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6686963" y="262972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7038816" y="416089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7520963" y="355249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335604" y="3773951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5827319" y="4842557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70563" y="31903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070908" y="431329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7722895" y="407156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6760908" y="34523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7211366" y="384351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7805861" y="351020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8190551" y="4208993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1067943" y="2537888"/>
            <a:ext cx="6924650" cy="3301153"/>
            <a:chOff x="1067943" y="2537888"/>
            <a:chExt cx="6924650" cy="3301153"/>
          </a:xfrm>
        </p:grpSpPr>
        <p:sp>
          <p:nvSpPr>
            <p:cNvPr id="3" name="Forma livre 2"/>
            <p:cNvSpPr/>
            <p:nvPr/>
          </p:nvSpPr>
          <p:spPr>
            <a:xfrm>
              <a:off x="1157288" y="4522477"/>
              <a:ext cx="3071812" cy="892485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1812" h="892485">
                  <a:moveTo>
                    <a:pt x="0" y="892485"/>
                  </a:moveTo>
                  <a:cubicBezTo>
                    <a:pt x="752475" y="287647"/>
                    <a:pt x="1619250" y="-174315"/>
                    <a:pt x="3071812" y="6381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 59"/>
            <p:cNvSpPr/>
            <p:nvPr/>
          </p:nvSpPr>
          <p:spPr>
            <a:xfrm>
              <a:off x="1067943" y="2537888"/>
              <a:ext cx="1543050" cy="2557462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  <a:gd name="connsiteX0" fmla="*/ 0 w 1643062"/>
                <a:gd name="connsiteY0" fmla="*/ 2532944 h 2532944"/>
                <a:gd name="connsiteX1" fmla="*/ 1643062 w 1643062"/>
                <a:gd name="connsiteY1" fmla="*/ 18344 h 2532944"/>
                <a:gd name="connsiteX0" fmla="*/ 0 w 1643062"/>
                <a:gd name="connsiteY0" fmla="*/ 2514600 h 2514600"/>
                <a:gd name="connsiteX1" fmla="*/ 1643062 w 1643062"/>
                <a:gd name="connsiteY1" fmla="*/ 0 h 2514600"/>
                <a:gd name="connsiteX0" fmla="*/ 0 w 1543050"/>
                <a:gd name="connsiteY0" fmla="*/ 2557462 h 2557462"/>
                <a:gd name="connsiteX1" fmla="*/ 1543050 w 1543050"/>
                <a:gd name="connsiteY1" fmla="*/ 0 h 25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3050" h="2557462">
                  <a:moveTo>
                    <a:pt x="0" y="2557462"/>
                  </a:moveTo>
                  <a:cubicBezTo>
                    <a:pt x="752475" y="1952624"/>
                    <a:pt x="1447801" y="1519237"/>
                    <a:pt x="1543050" y="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 60"/>
            <p:cNvSpPr/>
            <p:nvPr/>
          </p:nvSpPr>
          <p:spPr>
            <a:xfrm rot="10632533">
              <a:off x="4725355" y="2993452"/>
              <a:ext cx="3071812" cy="892485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1812" h="892485">
                  <a:moveTo>
                    <a:pt x="0" y="892485"/>
                  </a:moveTo>
                  <a:cubicBezTo>
                    <a:pt x="752475" y="287647"/>
                    <a:pt x="1619250" y="-174315"/>
                    <a:pt x="3071812" y="6381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 61"/>
            <p:cNvSpPr/>
            <p:nvPr/>
          </p:nvSpPr>
          <p:spPr>
            <a:xfrm rot="10800000">
              <a:off x="6449543" y="3281579"/>
              <a:ext cx="1543050" cy="2557462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  <a:gd name="connsiteX0" fmla="*/ 0 w 1643062"/>
                <a:gd name="connsiteY0" fmla="*/ 2532944 h 2532944"/>
                <a:gd name="connsiteX1" fmla="*/ 1643062 w 1643062"/>
                <a:gd name="connsiteY1" fmla="*/ 18344 h 2532944"/>
                <a:gd name="connsiteX0" fmla="*/ 0 w 1643062"/>
                <a:gd name="connsiteY0" fmla="*/ 2514600 h 2514600"/>
                <a:gd name="connsiteX1" fmla="*/ 1643062 w 1643062"/>
                <a:gd name="connsiteY1" fmla="*/ 0 h 2514600"/>
                <a:gd name="connsiteX0" fmla="*/ 0 w 1543050"/>
                <a:gd name="connsiteY0" fmla="*/ 2557462 h 2557462"/>
                <a:gd name="connsiteX1" fmla="*/ 1543050 w 1543050"/>
                <a:gd name="connsiteY1" fmla="*/ 0 h 25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3050" h="2557462">
                  <a:moveTo>
                    <a:pt x="0" y="2557462"/>
                  </a:moveTo>
                  <a:cubicBezTo>
                    <a:pt x="752475" y="1952624"/>
                    <a:pt x="1447801" y="1519237"/>
                    <a:pt x="1543050" y="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5593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7201" y="1628800"/>
                <a:ext cx="82296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+mn-lt"/>
                  </a:rPr>
                  <a:t>O Problema de </a:t>
                </a:r>
                <a:r>
                  <a:rPr lang="pt-BR" dirty="0" err="1">
                    <a:latin typeface="+mn-lt"/>
                  </a:rPr>
                  <a:t>Heterocedasticidade</a:t>
                </a:r>
                <a:r>
                  <a:rPr lang="pt-BR" dirty="0">
                    <a:latin typeface="+mn-lt"/>
                  </a:rPr>
                  <a:t> pode ser detectado por meio do teste </a:t>
                </a:r>
                <a:r>
                  <a:rPr lang="pt-BR" dirty="0" err="1">
                    <a:latin typeface="+mn-lt"/>
                  </a:rPr>
                  <a:t>Pesarán-Pesarán</a:t>
                </a:r>
                <a:r>
                  <a:rPr lang="pt-BR" dirty="0">
                    <a:latin typeface="+mn-lt"/>
                  </a:rPr>
                  <a:t>.</a:t>
                </a:r>
              </a:p>
              <a:p>
                <a:r>
                  <a:rPr lang="pt-BR" dirty="0">
                    <a:latin typeface="+mn-lt"/>
                  </a:rPr>
                  <a:t>Testa-se a hipótese: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+mn-lt"/>
                  </a:rPr>
                  <a:t>: os resíduos são </a:t>
                </a:r>
                <a:r>
                  <a:rPr lang="pt-BR" dirty="0" err="1">
                    <a:latin typeface="+mn-lt"/>
                  </a:rPr>
                  <a:t>homocedásticos</a:t>
                </a:r>
                <a:endParaRPr lang="pt-BR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+mn-lt"/>
                  </a:rPr>
                  <a:t>: os resíduos não são </a:t>
                </a:r>
                <a:r>
                  <a:rPr lang="pt-BR" dirty="0" err="1">
                    <a:latin typeface="+mn-lt"/>
                  </a:rPr>
                  <a:t>homocedáticos</a:t>
                </a:r>
                <a:r>
                  <a:rPr lang="pt-BR" dirty="0">
                    <a:latin typeface="+mn-lt"/>
                  </a:rPr>
                  <a:t>.</a:t>
                </a:r>
              </a:p>
              <a:p>
                <a:endParaRPr lang="pt-BR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𝑍𝑟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𝑍𝑝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latin typeface="+mn-lt"/>
                </a:endParaRPr>
              </a:p>
              <a:p>
                <a:endParaRPr lang="pt-BR" dirty="0">
                  <a:latin typeface="+mn-lt"/>
                </a:endParaRPr>
              </a:p>
              <a:p>
                <a:r>
                  <a:rPr lang="pt-BR" dirty="0">
                    <a:latin typeface="+mn-lt"/>
                  </a:rPr>
                  <a:t>O teste é realizado por meio da expressão linear acima, onde: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𝑍𝑟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latin typeface="+mn-lt"/>
                  </a:rPr>
                  <a:t> representa o quadrado dos resíduos padronizados;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𝑍𝑝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latin typeface="+mn-lt"/>
                  </a:rPr>
                  <a:t> representa o quadrado dos valores preditos na regressão.</a:t>
                </a:r>
              </a:p>
              <a:p>
                <a:endParaRPr lang="pt-BR" dirty="0">
                  <a:latin typeface="+mn-lt"/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28800"/>
                <a:ext cx="8229600" cy="4524315"/>
              </a:xfrm>
              <a:prstGeom prst="rect">
                <a:avLst/>
              </a:prstGeom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7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424862" y="2218739"/>
            <a:ext cx="1444322" cy="2861283"/>
            <a:chOff x="424862" y="2218739"/>
            <a:chExt cx="1444322" cy="2861283"/>
          </a:xfrm>
        </p:grpSpPr>
        <p:grpSp>
          <p:nvGrpSpPr>
            <p:cNvPr id="16" name="Grupo 15"/>
            <p:cNvGrpSpPr/>
            <p:nvPr/>
          </p:nvGrpSpPr>
          <p:grpSpPr>
            <a:xfrm>
              <a:off x="478076" y="2420888"/>
              <a:ext cx="360000" cy="2247621"/>
              <a:chOff x="910844" y="2282645"/>
              <a:chExt cx="360000" cy="2247621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1455188" y="2218739"/>
              <a:ext cx="360001" cy="2861283"/>
              <a:chOff x="1630924" y="2080495"/>
              <a:chExt cx="360001" cy="2861283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13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49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reto 13"/>
            <p:cNvCxnSpPr/>
            <p:nvPr/>
          </p:nvCxnSpPr>
          <p:spPr>
            <a:xfrm flipV="1">
              <a:off x="690098" y="2762158"/>
              <a:ext cx="945090" cy="388035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114925" y="2218739"/>
                <a:ext cx="46805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Se a observação estiver tanto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como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000" dirty="0"/>
                  <a:t> acima da média, a característica é de que a informação é diretamente relacionada 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5" y="2218739"/>
                <a:ext cx="4680520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432" t="-3593" r="-1172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upo 31"/>
          <p:cNvGrpSpPr/>
          <p:nvPr/>
        </p:nvGrpSpPr>
        <p:grpSpPr>
          <a:xfrm>
            <a:off x="7194459" y="2692902"/>
            <a:ext cx="1444322" cy="2861283"/>
            <a:chOff x="7194459" y="2692902"/>
            <a:chExt cx="1444322" cy="2861283"/>
          </a:xfrm>
        </p:grpSpPr>
        <p:grpSp>
          <p:nvGrpSpPr>
            <p:cNvPr id="20" name="Grupo 19"/>
            <p:cNvGrpSpPr/>
            <p:nvPr/>
          </p:nvGrpSpPr>
          <p:grpSpPr>
            <a:xfrm>
              <a:off x="7247673" y="2895051"/>
              <a:ext cx="360000" cy="2247621"/>
              <a:chOff x="910844" y="2282645"/>
              <a:chExt cx="360000" cy="2247621"/>
            </a:xfrm>
          </p:grpSpPr>
          <p:sp>
            <p:nvSpPr>
              <p:cNvPr id="21" name="Retângulo 20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8224785" y="2692902"/>
              <a:ext cx="360001" cy="2861283"/>
              <a:chOff x="1630924" y="2080495"/>
              <a:chExt cx="360001" cy="2861283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65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77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to 27"/>
            <p:cNvCxnSpPr/>
            <p:nvPr/>
          </p:nvCxnSpPr>
          <p:spPr>
            <a:xfrm>
              <a:off x="7443684" y="4404377"/>
              <a:ext cx="961101" cy="11630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ixaDeTexto 29"/>
          <p:cNvSpPr txBox="1"/>
          <p:nvPr/>
        </p:nvSpPr>
        <p:spPr>
          <a:xfrm>
            <a:off x="2499187" y="443258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O mesmo ocorre quando ambas estão abaixo da média.</a:t>
            </a:r>
          </a:p>
        </p:txBody>
      </p:sp>
    </p:spTree>
    <p:extLst>
      <p:ext uri="{BB962C8B-B14F-4D97-AF65-F5344CB8AC3E}">
        <p14:creationId xmlns:p14="http://schemas.microsoft.com/office/powerpoint/2010/main" val="2655713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467544" y="1772816"/>
                <a:ext cx="8208912" cy="449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+mn-lt"/>
                  </a:rPr>
                  <a:t>Como muitas das variáveis explicativas a serem consideradas em um modelo podem apresentar comportamentos semelhantes, ou seja, entre algumas delas pode existir uma correlação elevada, em decorrência da seleção de uma amostra.</a:t>
                </a:r>
              </a:p>
              <a:p>
                <a:endParaRPr lang="pt-BR" dirty="0">
                  <a:latin typeface="+mn-lt"/>
                </a:endParaRPr>
              </a:p>
              <a:p>
                <a:r>
                  <a:rPr lang="pt-BR" dirty="0">
                    <a:latin typeface="+mn-lt"/>
                  </a:rPr>
                  <a:t>Diagnóstico de </a:t>
                </a:r>
                <a:r>
                  <a:rPr lang="pt-BR" dirty="0" err="1">
                    <a:latin typeface="+mn-lt"/>
                  </a:rPr>
                  <a:t>multicolinearidade</a:t>
                </a:r>
                <a:r>
                  <a:rPr lang="pt-BR" dirty="0">
                    <a:latin typeface="+mn-lt"/>
                  </a:rPr>
                  <a:t> por meio da estatística VIF (</a:t>
                </a:r>
                <a:r>
                  <a:rPr lang="pt-BR" i="1" dirty="0" err="1">
                    <a:latin typeface="+mn-lt"/>
                  </a:rPr>
                  <a:t>Variance</a:t>
                </a:r>
                <a:r>
                  <a:rPr lang="pt-BR" i="1" dirty="0">
                    <a:latin typeface="+mn-lt"/>
                  </a:rPr>
                  <a:t> </a:t>
                </a:r>
                <a:r>
                  <a:rPr lang="pt-BR" i="1" dirty="0" err="1">
                    <a:latin typeface="+mn-lt"/>
                  </a:rPr>
                  <a:t>Inflation</a:t>
                </a:r>
                <a:r>
                  <a:rPr lang="pt-BR" i="1" dirty="0">
                    <a:latin typeface="+mn-lt"/>
                  </a:rPr>
                  <a:t> </a:t>
                </a:r>
                <a:r>
                  <a:rPr lang="pt-BR" i="1" dirty="0" err="1">
                    <a:latin typeface="+mn-lt"/>
                  </a:rPr>
                  <a:t>Factor</a:t>
                </a:r>
                <a:r>
                  <a:rPr lang="pt-BR" dirty="0">
                    <a:latin typeface="+mn-lt"/>
                  </a:rPr>
                  <a:t>) e ou </a:t>
                </a:r>
                <a:r>
                  <a:rPr lang="pt-BR" i="1" dirty="0" err="1">
                    <a:latin typeface="+mn-lt"/>
                  </a:rPr>
                  <a:t>Tolerance</a:t>
                </a:r>
                <a:r>
                  <a:rPr lang="pt-BR" dirty="0">
                    <a:latin typeface="+mn-lt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𝑇𝑜𝑙𝑒𝑟𝑎𝑛𝑐𝑒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b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𝑉𝐼𝐹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𝑇𝑜𝑙𝑒𝑟𝑎𝑛𝑐𝑒</m:t>
                          </m:r>
                        </m:den>
                      </m:f>
                    </m:oMath>
                  </m:oMathPara>
                </a14:m>
                <a:endParaRPr lang="pt-BR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𝑉𝐼𝐹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pt-BR" b="0" dirty="0">
                    <a:latin typeface="+mn-lt"/>
                  </a:rPr>
                  <a:t> ou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𝑇𝑜𝑙𝑒𝑟𝑎𝑛𝑐𝑒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≤0,1</m:t>
                    </m:r>
                  </m:oMath>
                </a14:m>
                <a:r>
                  <a:rPr lang="pt-BR" b="0" dirty="0">
                    <a:latin typeface="+mn-lt"/>
                  </a:rPr>
                  <a:t>) fortes indícios de problemas de </a:t>
                </a:r>
                <a:r>
                  <a:rPr lang="pt-BR" b="0" dirty="0" err="1">
                    <a:latin typeface="+mn-lt"/>
                  </a:rPr>
                  <a:t>multicolinearidade</a:t>
                </a:r>
                <a:r>
                  <a:rPr lang="pt-BR" b="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2816"/>
                <a:ext cx="8208912" cy="4494307"/>
              </a:xfrm>
              <a:prstGeom prst="rect">
                <a:avLst/>
              </a:prstGeom>
              <a:blipFill>
                <a:blip r:embed="rId2"/>
                <a:stretch>
                  <a:fillRect l="-1189" t="-1085" r="-1560" b="-25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7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478076" y="2420888"/>
            <a:ext cx="360000" cy="2247621"/>
            <a:chOff x="910844" y="2282645"/>
            <a:chExt cx="360000" cy="2247621"/>
          </a:xfrm>
        </p:grpSpPr>
        <p:sp>
          <p:nvSpPr>
            <p:cNvPr id="4" name="Retângulo 3"/>
            <p:cNvSpPr/>
            <p:nvPr/>
          </p:nvSpPr>
          <p:spPr>
            <a:xfrm>
              <a:off x="910844" y="3406456"/>
              <a:ext cx="360000" cy="1123810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910844" y="2282645"/>
              <a:ext cx="360000" cy="1123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455188" y="2218739"/>
            <a:ext cx="360001" cy="2861283"/>
            <a:chOff x="1630924" y="2080495"/>
            <a:chExt cx="360001" cy="2861283"/>
          </a:xfrm>
        </p:grpSpPr>
        <p:sp>
          <p:nvSpPr>
            <p:cNvPr id="8" name="Retângulo 7"/>
            <p:cNvSpPr/>
            <p:nvPr/>
          </p:nvSpPr>
          <p:spPr>
            <a:xfrm>
              <a:off x="1630924" y="3406455"/>
              <a:ext cx="360000" cy="1535323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30925" y="2080495"/>
              <a:ext cx="360000" cy="1325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424862" y="3313864"/>
                <a:ext cx="481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2" y="3313864"/>
                <a:ext cx="481180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113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401192" y="3313865"/>
                <a:ext cx="467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92" y="3313865"/>
                <a:ext cx="467992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6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>
            <a:off x="690098" y="3150194"/>
            <a:ext cx="929574" cy="1099498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114925" y="2218739"/>
                <a:ext cx="468052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Se a observação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estiver acima da média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000" dirty="0"/>
                  <a:t> abaixo da média, a característica é de que a informação é inversamente relacionada.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5" y="2218739"/>
                <a:ext cx="468052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432" t="-2765" r="-130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7247673" y="2895051"/>
            <a:ext cx="360000" cy="2247621"/>
            <a:chOff x="910844" y="2282645"/>
            <a:chExt cx="360000" cy="2247621"/>
          </a:xfrm>
        </p:grpSpPr>
        <p:sp>
          <p:nvSpPr>
            <p:cNvPr id="21" name="Retângulo 20"/>
            <p:cNvSpPr/>
            <p:nvPr/>
          </p:nvSpPr>
          <p:spPr>
            <a:xfrm>
              <a:off x="910844" y="3406456"/>
              <a:ext cx="360000" cy="1123810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910844" y="2282645"/>
              <a:ext cx="360000" cy="1123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8224785" y="2692902"/>
            <a:ext cx="360001" cy="2861283"/>
            <a:chOff x="1630924" y="2080495"/>
            <a:chExt cx="360001" cy="2861283"/>
          </a:xfrm>
        </p:grpSpPr>
        <p:sp>
          <p:nvSpPr>
            <p:cNvPr id="24" name="Retângulo 23"/>
            <p:cNvSpPr/>
            <p:nvPr/>
          </p:nvSpPr>
          <p:spPr>
            <a:xfrm>
              <a:off x="1630924" y="3406455"/>
              <a:ext cx="360000" cy="1535323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630925" y="2080495"/>
              <a:ext cx="360000" cy="1325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7194459" y="3788027"/>
                <a:ext cx="481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59" y="3788027"/>
                <a:ext cx="481180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8170789" y="3788028"/>
                <a:ext cx="467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89" y="3788028"/>
                <a:ext cx="467992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7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/>
          <p:cNvCxnSpPr/>
          <p:nvPr/>
        </p:nvCxnSpPr>
        <p:spPr>
          <a:xfrm flipV="1">
            <a:off x="7443684" y="3313864"/>
            <a:ext cx="944740" cy="1090513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2499187" y="4432580"/>
                <a:ext cx="46805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2000" dirty="0"/>
                  <a:t>O mesmo ocorre quando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está abaixo da média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000" dirty="0"/>
                  <a:t> está acima dela.</a:t>
                </a: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87" y="4432580"/>
                <a:ext cx="4680520" cy="707886"/>
              </a:xfrm>
              <a:prstGeom prst="rect">
                <a:avLst/>
              </a:prstGeom>
              <a:blipFill rotWithShape="0">
                <a:blip r:embed="rId7"/>
                <a:stretch>
                  <a:fillRect t="-4310" r="-2474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96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Neste caso considerando a multiplicação dos resíduos em relação a média, temos: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Quando a informação está abaixo da média, então: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sz="2400" dirty="0"/>
                  <a:t> (negativo)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Quando a informação está acima da média, então: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400" dirty="0"/>
                  <a:t> (positivo)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68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457200" y="1700808"/>
            <a:ext cx="732898" cy="1224135"/>
            <a:chOff x="424862" y="2218739"/>
            <a:chExt cx="1444322" cy="2861283"/>
          </a:xfrm>
        </p:grpSpPr>
        <p:grpSp>
          <p:nvGrpSpPr>
            <p:cNvPr id="8" name="Grupo 7"/>
            <p:cNvGrpSpPr/>
            <p:nvPr/>
          </p:nvGrpSpPr>
          <p:grpSpPr>
            <a:xfrm>
              <a:off x="478076" y="2420888"/>
              <a:ext cx="360000" cy="2247621"/>
              <a:chOff x="910844" y="2282645"/>
              <a:chExt cx="360000" cy="2247621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1455188" y="2218739"/>
              <a:ext cx="360001" cy="2861283"/>
              <a:chOff x="1630924" y="2080495"/>
              <a:chExt cx="360001" cy="2861283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" r="-60000" b="-1281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128" r="-61538" b="-1281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to 11"/>
            <p:cNvCxnSpPr/>
            <p:nvPr/>
          </p:nvCxnSpPr>
          <p:spPr>
            <a:xfrm flipV="1">
              <a:off x="690098" y="2762158"/>
              <a:ext cx="945090" cy="388035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503241" y="1852589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Positivo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Positivo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41" y="1852589"/>
                <a:ext cx="319632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3053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724128" y="1852591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Negativo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Negativo</a:t>
                </a: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852591"/>
                <a:ext cx="3196324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3053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o 27"/>
          <p:cNvGrpSpPr/>
          <p:nvPr/>
        </p:nvGrpSpPr>
        <p:grpSpPr>
          <a:xfrm>
            <a:off x="4788024" y="1700808"/>
            <a:ext cx="706791" cy="1224135"/>
            <a:chOff x="7194461" y="2692902"/>
            <a:chExt cx="1390325" cy="2861283"/>
          </a:xfrm>
        </p:grpSpPr>
        <p:grpSp>
          <p:nvGrpSpPr>
            <p:cNvPr id="29" name="Grupo 28"/>
            <p:cNvGrpSpPr/>
            <p:nvPr/>
          </p:nvGrpSpPr>
          <p:grpSpPr>
            <a:xfrm>
              <a:off x="7247673" y="2895051"/>
              <a:ext cx="360000" cy="2247621"/>
              <a:chOff x="910844" y="2282645"/>
              <a:chExt cx="360000" cy="2247621"/>
            </a:xfrm>
          </p:grpSpPr>
          <p:sp>
            <p:nvSpPr>
              <p:cNvPr id="36" name="Retângulo 35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8224785" y="2692902"/>
              <a:ext cx="360001" cy="2861283"/>
              <a:chOff x="1630924" y="2080495"/>
              <a:chExt cx="360001" cy="2861283"/>
            </a:xfrm>
          </p:grpSpPr>
          <p:sp>
            <p:nvSpPr>
              <p:cNvPr id="34" name="Retângulo 33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/>
                <p:cNvSpPr txBox="1"/>
                <p:nvPr/>
              </p:nvSpPr>
              <p:spPr>
                <a:xfrm>
                  <a:off x="7194461" y="3430340"/>
                  <a:ext cx="122845" cy="1079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1" name="CaixaDe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61" y="3430340"/>
                  <a:ext cx="122845" cy="1079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091" r="-40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/>
                <p:cNvSpPr txBox="1"/>
                <p:nvPr/>
              </p:nvSpPr>
              <p:spPr>
                <a:xfrm>
                  <a:off x="8058755" y="3430337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755" y="3430337"/>
                  <a:ext cx="46799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692" r="-58974" b="-1281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reto 32"/>
            <p:cNvCxnSpPr/>
            <p:nvPr/>
          </p:nvCxnSpPr>
          <p:spPr>
            <a:xfrm>
              <a:off x="7443684" y="4404377"/>
              <a:ext cx="961101" cy="11630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/>
          <p:cNvGrpSpPr/>
          <p:nvPr/>
        </p:nvGrpSpPr>
        <p:grpSpPr>
          <a:xfrm>
            <a:off x="457200" y="3861048"/>
            <a:ext cx="732899" cy="1239354"/>
            <a:chOff x="424862" y="2218739"/>
            <a:chExt cx="1444322" cy="2861283"/>
          </a:xfrm>
        </p:grpSpPr>
        <p:grpSp>
          <p:nvGrpSpPr>
            <p:cNvPr id="38" name="Grupo 37"/>
            <p:cNvGrpSpPr/>
            <p:nvPr/>
          </p:nvGrpSpPr>
          <p:grpSpPr>
            <a:xfrm>
              <a:off x="478076" y="2420888"/>
              <a:ext cx="360000" cy="2247621"/>
              <a:chOff x="910844" y="2282645"/>
              <a:chExt cx="360000" cy="2247621"/>
            </a:xfrm>
          </p:grpSpPr>
          <p:sp>
            <p:nvSpPr>
              <p:cNvPr id="39" name="Retângulo 38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1455188" y="2218739"/>
              <a:ext cx="360001" cy="2861283"/>
              <a:chOff x="1630924" y="2080495"/>
              <a:chExt cx="360001" cy="2861283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000" r="-60000" b="-12121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ixaDeTexto 44"/>
                <p:cNvSpPr txBox="1"/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CaixaDe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128" r="-61538" b="-12121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reto 45"/>
            <p:cNvCxnSpPr/>
            <p:nvPr/>
          </p:nvCxnSpPr>
          <p:spPr>
            <a:xfrm>
              <a:off x="690098" y="3150194"/>
              <a:ext cx="929574" cy="1099498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/>
          <p:cNvGrpSpPr/>
          <p:nvPr/>
        </p:nvGrpSpPr>
        <p:grpSpPr>
          <a:xfrm>
            <a:off x="4732897" y="3884147"/>
            <a:ext cx="761917" cy="1289681"/>
            <a:chOff x="7194459" y="2692902"/>
            <a:chExt cx="1444322" cy="2861283"/>
          </a:xfrm>
        </p:grpSpPr>
        <p:grpSp>
          <p:nvGrpSpPr>
            <p:cNvPr id="48" name="Grupo 47"/>
            <p:cNvGrpSpPr/>
            <p:nvPr/>
          </p:nvGrpSpPr>
          <p:grpSpPr>
            <a:xfrm>
              <a:off x="7247673" y="2895051"/>
              <a:ext cx="360000" cy="2247621"/>
              <a:chOff x="910844" y="2282645"/>
              <a:chExt cx="360000" cy="2247621"/>
            </a:xfrm>
          </p:grpSpPr>
          <p:sp>
            <p:nvSpPr>
              <p:cNvPr id="49" name="Retângulo 48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8224785" y="2692902"/>
              <a:ext cx="360001" cy="2861283"/>
              <a:chOff x="1630924" y="2080495"/>
              <a:chExt cx="360001" cy="2861283"/>
            </a:xfrm>
          </p:grpSpPr>
          <p:sp>
            <p:nvSpPr>
              <p:cNvPr id="52" name="Retângulo 51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762" r="-54762" b="-11470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500" r="-55000" b="-11470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ector reto 55"/>
            <p:cNvCxnSpPr/>
            <p:nvPr/>
          </p:nvCxnSpPr>
          <p:spPr>
            <a:xfrm flipV="1">
              <a:off x="7443684" y="3313864"/>
              <a:ext cx="944740" cy="1090513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528791" y="4148215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Positivo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Negativo</a:t>
                </a: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91" y="4148215"/>
                <a:ext cx="3196324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3053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5581168" y="3996819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Negativo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Positivo</a:t>
                </a: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168" y="3996819"/>
                <a:ext cx="3196324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3053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3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A medida de covariância pode ser definida pela média dos produtos dos desvios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400" dirty="0"/>
                  <a:t> em relação a média.</a:t>
                </a:r>
              </a:p>
              <a:p>
                <a:pPr lvl="1"/>
                <a:r>
                  <a:rPr lang="pt-BR" sz="2000" dirty="0"/>
                  <a:t>Para a população temos: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Para um amostra é dado um grau de liberdade, da mesma forma que para o desvio-padrão: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07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A6D6DB4C58C74D86699B716B55C50E" ma:contentTypeVersion="28" ma:contentTypeDescription="Crie um novo documento." ma:contentTypeScope="" ma:versionID="24c9b6cd1627178647d702857ca1df0d">
  <xsd:schema xmlns:xsd="http://www.w3.org/2001/XMLSchema" xmlns:xs="http://www.w3.org/2001/XMLSchema" xmlns:p="http://schemas.microsoft.com/office/2006/metadata/properties" xmlns:ns1="http://schemas.microsoft.com/sharepoint/v3" xmlns:ns3="81529919-bb3c-4b28-aa14-6d8510b195e6" xmlns:ns4="a37948bc-07af-4ff6-818e-9d8510523f27" targetNamespace="http://schemas.microsoft.com/office/2006/metadata/properties" ma:root="true" ma:fieldsID="8f5c1e28606d0a758026b29aaebd6ef6" ns1:_="" ns3:_="" ns4:_="">
    <xsd:import namespace="http://schemas.microsoft.com/sharepoint/v3"/>
    <xsd:import namespace="81529919-bb3c-4b28-aa14-6d8510b195e6"/>
    <xsd:import namespace="a37948bc-07af-4ff6-818e-9d8510523f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0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31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529919-bb3c-4b28-aa14-6d8510b19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NotebookType" ma:index="12" nillable="true" ma:displayName="Notebook Type" ma:internalName="NotebookType">
      <xsd:simpleType>
        <xsd:restriction base="dms:Text"/>
      </xsd:simpleType>
    </xsd:element>
    <xsd:element name="FolderType" ma:index="13" nillable="true" ma:displayName="Folder Type" ma:internalName="FolderType">
      <xsd:simpleType>
        <xsd:restriction base="dms:Text"/>
      </xsd:simpleType>
    </xsd:element>
    <xsd:element name="Owner" ma:index="1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MediaServiceOCR" ma:index="3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948bc-07af-4ff6-818e-9d8510523f27" elementFormDefault="qualified">
    <xsd:import namespace="http://schemas.microsoft.com/office/2006/documentManagement/types"/>
    <xsd:import namespace="http://schemas.microsoft.com/office/infopath/2007/PartnerControls"/>
    <xsd:element name="SharedWithUsers" ma:index="27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8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9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81529919-bb3c-4b28-aa14-6d8510b195e6" xsi:nil="true"/>
    <FolderType xmlns="81529919-bb3c-4b28-aa14-6d8510b195e6" xsi:nil="true"/>
    <Teachers xmlns="81529919-bb3c-4b28-aa14-6d8510b195e6">
      <UserInfo>
        <DisplayName/>
        <AccountId xsi:nil="true"/>
        <AccountType/>
      </UserInfo>
    </Teachers>
    <_ip_UnifiedCompliancePolicyUIAction xmlns="http://schemas.microsoft.com/sharepoint/v3" xsi:nil="true"/>
    <Owner xmlns="81529919-bb3c-4b28-aa14-6d8510b195e6">
      <UserInfo>
        <DisplayName/>
        <AccountId xsi:nil="true"/>
        <AccountType/>
      </UserInfo>
    </Owner>
    <DefaultSectionNames xmlns="81529919-bb3c-4b28-aa14-6d8510b195e6" xsi:nil="true"/>
    <Is_Collaboration_Space_Locked xmlns="81529919-bb3c-4b28-aa14-6d8510b195e6" xsi:nil="true"/>
    <CultureName xmlns="81529919-bb3c-4b28-aa14-6d8510b195e6" xsi:nil="true"/>
    <Templates xmlns="81529919-bb3c-4b28-aa14-6d8510b195e6" xsi:nil="true"/>
    <_ip_UnifiedCompliancePolicyProperties xmlns="http://schemas.microsoft.com/sharepoint/v3" xsi:nil="true"/>
    <Invited_Teachers xmlns="81529919-bb3c-4b28-aa14-6d8510b195e6" xsi:nil="true"/>
    <Invited_Students xmlns="81529919-bb3c-4b28-aa14-6d8510b195e6" xsi:nil="true"/>
    <Students xmlns="81529919-bb3c-4b28-aa14-6d8510b195e6">
      <UserInfo>
        <DisplayName/>
        <AccountId xsi:nil="true"/>
        <AccountType/>
      </UserInfo>
    </Students>
    <Student_Groups xmlns="81529919-bb3c-4b28-aa14-6d8510b195e6">
      <UserInfo>
        <DisplayName/>
        <AccountId xsi:nil="true"/>
        <AccountType/>
      </UserInfo>
    </Student_Groups>
    <AppVersion xmlns="81529919-bb3c-4b28-aa14-6d8510b195e6" xsi:nil="true"/>
    <Self_Registration_Enabled xmlns="81529919-bb3c-4b28-aa14-6d8510b195e6" xsi:nil="true"/>
    <Has_Teacher_Only_SectionGroup xmlns="81529919-bb3c-4b28-aa14-6d8510b195e6" xsi:nil="true"/>
  </documentManagement>
</p:properties>
</file>

<file path=customXml/itemProps1.xml><?xml version="1.0" encoding="utf-8"?>
<ds:datastoreItem xmlns:ds="http://schemas.openxmlformats.org/officeDocument/2006/customXml" ds:itemID="{760CDD57-5496-4F33-9301-127944BE2D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D53EF2-EDDC-4581-B258-871992D88E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1529919-bb3c-4b28-aa14-6d8510b195e6"/>
    <ds:schemaRef ds:uri="a37948bc-07af-4ff6-818e-9d8510523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73F701-F22C-4215-83A5-B4EEC19DAA16}">
  <ds:schemaRefs>
    <ds:schemaRef ds:uri="http://purl.org/dc/elements/1.1/"/>
    <ds:schemaRef ds:uri="http://schemas.microsoft.com/office/2006/metadata/properties"/>
    <ds:schemaRef ds:uri="81529919-bb3c-4b28-aa14-6d8510b195e6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37948bc-07af-4ff6-818e-9d8510523f2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2680</TotalTime>
  <Words>1361</Words>
  <Application>Microsoft Office PowerPoint</Application>
  <PresentationFormat>Apresentação na tela (4:3)</PresentationFormat>
  <Paragraphs>338</Paragraphs>
  <Slides>50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4</vt:i4>
      </vt:variant>
      <vt:variant>
        <vt:lpstr>Títulos de slides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Century Gothic</vt:lpstr>
      <vt:lpstr>Symbol</vt:lpstr>
      <vt:lpstr>Times New Roman</vt:lpstr>
      <vt:lpstr>Tema do Office</vt:lpstr>
      <vt:lpstr>Worksheet</vt:lpstr>
      <vt:lpstr>Equação</vt:lpstr>
      <vt:lpstr>Equation</vt:lpstr>
      <vt:lpstr>Planilha</vt:lpstr>
      <vt:lpstr>Apresentação do PowerPoint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 - Exemplo</vt:lpstr>
      <vt:lpstr>Correlação</vt:lpstr>
      <vt:lpstr>Correlação</vt:lpstr>
      <vt:lpstr>Correlação</vt:lpstr>
      <vt:lpstr>Regressão</vt:lpstr>
      <vt:lpstr>Regressão</vt:lpstr>
      <vt:lpstr>Regressão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Regressão - Exemplo</vt:lpstr>
      <vt:lpstr>Regressão Linear Múltipla</vt:lpstr>
      <vt:lpstr>Apresentação do PowerPoint</vt:lpstr>
      <vt:lpstr>Inferência em Regressão e Correlação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Pressupostos sobre Regressão Linear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Regressão e Correlação</dc:title>
  <dc:creator>Ra7390</dc:creator>
  <cp:lastModifiedBy>Conta da Microsoft</cp:lastModifiedBy>
  <cp:revision>170</cp:revision>
  <dcterms:created xsi:type="dcterms:W3CDTF">2004-11-16T18:00:39Z</dcterms:created>
  <dcterms:modified xsi:type="dcterms:W3CDTF">2020-05-16T11:37:47Z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0x01010039A6D6DB4C58C74D86699B716B55C50E</vt:lpwstr>
  </property>
</Properties>
</file>