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74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1297-3D8E-4FF5-B304-1A42B6063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F0153-9003-4E67-B12E-E61A541A2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81475-11B7-445F-88B7-D2A176818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CB30-3101-4643-BF72-E5DA2543B344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42382-368D-4B3E-A847-921A437E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78E3F-C0F0-48B5-9C44-9960EF72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9F5C-E5DB-4319-BF0A-1557B613A8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315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17F1-745B-4054-B204-61D6980B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150A8-8A42-4D88-A08C-C82454EB1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75C51-CA7B-4352-8B6D-9868137A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CB30-3101-4643-BF72-E5DA2543B344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88B03-AC3B-4AB3-9C31-FC421449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E0639-AA3D-4105-A4D5-447EA9B4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9F5C-E5DB-4319-BF0A-1557B613A8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26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947B9-EC82-4CAB-863E-4E93933A7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182B8-847E-4012-B932-0078FBB3E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8C50A-A844-462B-9CB8-02AB25CA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CB30-3101-4643-BF72-E5DA2543B344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F71A8-683A-4FE9-AF72-A95A256F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4313D-976E-422A-9B1A-E48BE190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9F5C-E5DB-4319-BF0A-1557B613A8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703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59C83-2391-45F0-B8E1-64259386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DE383-8086-4B01-A72A-DCC0BD81E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4AD44-A846-45A8-9F0E-28742FAF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CB30-3101-4643-BF72-E5DA2543B344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002C3-001D-45CE-B026-87BCE89A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C294D-2640-47D7-A42D-5AEC82EC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9F5C-E5DB-4319-BF0A-1557B613A8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970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6B84-A2C3-4565-98A6-0B1866E9B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7387A-3080-4267-B5AF-1E3DAE477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FDBF0-8CE0-4FE7-AF61-E5F45131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CB30-3101-4643-BF72-E5DA2543B344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57D95-2FC5-4B6F-A930-9F3FBF23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CD06D-CFE0-4BC1-B256-71990F87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9F5C-E5DB-4319-BF0A-1557B613A8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854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B062-6D13-4371-9F6C-824E008A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BB364-FF1C-4D95-9FA8-AA38A72A1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5EF67-8C3F-4DBB-B123-B79FDA8C3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103C6-2C2F-46CA-84B6-4A1ADE312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CB30-3101-4643-BF72-E5DA2543B344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5DF12-0599-4967-94F9-0B5C6E25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7F010-C466-4903-B0CA-FFEC4742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9F5C-E5DB-4319-BF0A-1557B613A8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919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1097-B6AC-4320-B669-EF2E7F04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F1EFC-52EF-410E-9632-BDB04D54E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6E9BF-13B5-411F-8445-CA3C4DDB4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762F5B-B2B0-4646-B9F6-E236BB06D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7E4FD3-7A16-4DCF-9965-71AE99A9B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F7145-3C60-4737-9855-608FA444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CB30-3101-4643-BF72-E5DA2543B344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B7C89-C94B-458B-85C2-749EC048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F5CAF6-7838-4145-BEBE-684B663A3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9F5C-E5DB-4319-BF0A-1557B613A8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65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4FCB-155A-4A3F-93CF-8660A779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4E49B-A6B0-478C-8D97-2B62C3C7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CB30-3101-4643-BF72-E5DA2543B344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A3A29-33F6-40C3-8783-29FAE537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F6957-BFE4-492E-937A-BA1B2E2D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9F5C-E5DB-4319-BF0A-1557B613A8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217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9AD64-5615-4C19-BD49-3C3EF60A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CB30-3101-4643-BF72-E5DA2543B344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D329DE-127B-41DD-B898-D5BE3330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B31D1-294C-464B-ABEE-6C80EE7C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9F5C-E5DB-4319-BF0A-1557B613A8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974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2D49-F061-43C3-A05C-F9042504D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FF099-1CB8-4E31-B386-D8A45C4F2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F2F63-2195-4E15-B79C-5BE89299F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11037-2050-4354-961E-1D77B057A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CB30-3101-4643-BF72-E5DA2543B344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3DB63-EACB-4707-ADB8-C9854690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1B4A1-D73D-4050-B778-E3F168C2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9F5C-E5DB-4319-BF0A-1557B613A8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026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C5EF-A34F-458A-B94F-9F72AEF9B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0017-0E76-4BEF-9727-9222597D8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BFE75-AA21-4E69-B973-BFBDB9629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7604A-15FD-4F57-9C18-22EF3828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CB30-3101-4643-BF72-E5DA2543B344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3EA4-06F5-478D-8832-4762E229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8D6EE-1576-4349-B0EE-0F5AD88D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9F5C-E5DB-4319-BF0A-1557B613A8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710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30EFA-A6A8-4F3D-BE11-D99E837E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6353D-4F21-41FB-8248-5ED6116DF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2E77F-43A5-4C64-9881-A19E0F30E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0CB30-3101-4643-BF72-E5DA2543B344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82B09-17DC-4158-893F-8D552086C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4FC47-9FE9-4745-93AF-126B3852F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D9F5C-E5DB-4319-BF0A-1557B613A8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93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2.jpe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2.jpe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36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C7EC7F-A4FB-40EF-B837-AA66D0DB81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29483" y="938212"/>
            <a:ext cx="7280763" cy="46888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A61738-5652-4159-A2F9-0BED152BCF91}"/>
                  </a:ext>
                </a:extLst>
              </p:cNvPr>
              <p:cNvSpPr txBox="1"/>
              <p:nvPr/>
            </p:nvSpPr>
            <p:spPr>
              <a:xfrm>
                <a:off x="8065477" y="4536831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A61738-5652-4159-A2F9-0BED152BC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477" y="4536831"/>
                <a:ext cx="644769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4E636E-35DC-4B2C-9C30-4E7A1E158126}"/>
                  </a:ext>
                </a:extLst>
              </p:cNvPr>
              <p:cNvSpPr txBox="1"/>
              <p:nvPr/>
            </p:nvSpPr>
            <p:spPr>
              <a:xfrm>
                <a:off x="8030308" y="4067908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4E636E-35DC-4B2C-9C30-4E7A1E158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308" y="4067908"/>
                <a:ext cx="644769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747700-BD14-4A11-8D38-E3F250F74D9B}"/>
                  </a:ext>
                </a:extLst>
              </p:cNvPr>
              <p:cNvSpPr txBox="1"/>
              <p:nvPr/>
            </p:nvSpPr>
            <p:spPr>
              <a:xfrm>
                <a:off x="8030307" y="3528647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747700-BD14-4A11-8D38-E3F250F74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307" y="3528647"/>
                <a:ext cx="644769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00885B-C677-42EE-B4CE-4FC198574387}"/>
                  </a:ext>
                </a:extLst>
              </p:cNvPr>
              <p:cNvSpPr txBox="1"/>
              <p:nvPr/>
            </p:nvSpPr>
            <p:spPr>
              <a:xfrm>
                <a:off x="8047892" y="3024555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00885B-C677-42EE-B4CE-4FC19857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892" y="3024555"/>
                <a:ext cx="644769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12CCC5-CF38-45BB-9198-D5F43CE68F25}"/>
                  </a:ext>
                </a:extLst>
              </p:cNvPr>
              <p:cNvSpPr txBox="1"/>
              <p:nvPr/>
            </p:nvSpPr>
            <p:spPr>
              <a:xfrm>
                <a:off x="8030306" y="2335797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12CCC5-CF38-45BB-9198-D5F43CE68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306" y="2335797"/>
                <a:ext cx="644769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DD8DF9-1C36-4344-BC87-5DE40662F71B}"/>
                  </a:ext>
                </a:extLst>
              </p:cNvPr>
              <p:cNvSpPr txBox="1"/>
              <p:nvPr/>
            </p:nvSpPr>
            <p:spPr>
              <a:xfrm>
                <a:off x="8065477" y="1324347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DD8DF9-1C36-4344-BC87-5DE40662F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477" y="1324347"/>
                <a:ext cx="644769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ED7D43-7143-485B-8C16-8453FC436564}"/>
                  </a:ext>
                </a:extLst>
              </p:cNvPr>
              <p:cNvSpPr txBox="1"/>
              <p:nvPr/>
            </p:nvSpPr>
            <p:spPr>
              <a:xfrm>
                <a:off x="7526215" y="855424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ED7D43-7143-485B-8C16-8453FC436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215" y="855424"/>
                <a:ext cx="644769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6F5965-2C07-47C2-98F6-FCF23A2F418F}"/>
                  </a:ext>
                </a:extLst>
              </p:cNvPr>
              <p:cNvSpPr txBox="1"/>
              <p:nvPr/>
            </p:nvSpPr>
            <p:spPr>
              <a:xfrm>
                <a:off x="6805246" y="855424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6F5965-2C07-47C2-98F6-FCF23A2F4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246" y="855424"/>
                <a:ext cx="644769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C953ABA-F90B-4E88-B0B7-9C97BB8496A4}"/>
                  </a:ext>
                </a:extLst>
              </p:cNvPr>
              <p:cNvSpPr txBox="1"/>
              <p:nvPr/>
            </p:nvSpPr>
            <p:spPr>
              <a:xfrm>
                <a:off x="5943599" y="893552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C953ABA-F90B-4E88-B0B7-9C97BB849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599" y="893552"/>
                <a:ext cx="644769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1850C1F-6B75-41DE-AFDB-81E73AE6FB3C}"/>
                  </a:ext>
                </a:extLst>
              </p:cNvPr>
              <p:cNvSpPr txBox="1"/>
              <p:nvPr/>
            </p:nvSpPr>
            <p:spPr>
              <a:xfrm>
                <a:off x="5266592" y="893552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1850C1F-6B75-41DE-AFDB-81E73AE6F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592" y="893552"/>
                <a:ext cx="644769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2457F1-4451-455A-8505-E339ACC4A7FB}"/>
                  </a:ext>
                </a:extLst>
              </p:cNvPr>
              <p:cNvSpPr txBox="1"/>
              <p:nvPr/>
            </p:nvSpPr>
            <p:spPr>
              <a:xfrm>
                <a:off x="4911969" y="867513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2457F1-4451-455A-8505-E339ACC4A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969" y="867513"/>
                <a:ext cx="644769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FBF605A-6038-4D92-95A9-CAAC72F27C5E}"/>
                  </a:ext>
                </a:extLst>
              </p:cNvPr>
              <p:cNvSpPr txBox="1"/>
              <p:nvPr/>
            </p:nvSpPr>
            <p:spPr>
              <a:xfrm>
                <a:off x="4283320" y="893552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FBF605A-6038-4D92-95A9-CAAC72F27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320" y="893552"/>
                <a:ext cx="644769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F0F83B-C913-4D09-AA8F-694A2FB8B08F}"/>
                  </a:ext>
                </a:extLst>
              </p:cNvPr>
              <p:cNvSpPr txBox="1"/>
              <p:nvPr/>
            </p:nvSpPr>
            <p:spPr>
              <a:xfrm>
                <a:off x="3270740" y="846659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F0F83B-C913-4D09-AA8F-694A2FB8B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740" y="846659"/>
                <a:ext cx="644769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F4509A-6D3C-404A-88FE-CB9F52731663}"/>
                  </a:ext>
                </a:extLst>
              </p:cNvPr>
              <p:cNvSpPr txBox="1"/>
              <p:nvPr/>
            </p:nvSpPr>
            <p:spPr>
              <a:xfrm>
                <a:off x="2161442" y="893552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F4509A-6D3C-404A-88FE-CB9F52731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442" y="893552"/>
                <a:ext cx="644769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66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2" descr="astro boy | Recca's Blog">
            <a:extLst>
              <a:ext uri="{FF2B5EF4-FFF2-40B4-BE49-F238E27FC236}">
                <a16:creationId xmlns:a16="http://schemas.microsoft.com/office/drawing/2014/main" id="{DF5A4D98-B006-44A9-B9DE-BFCB24A7A7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0930"/>
          <a:stretch/>
        </p:blipFill>
        <p:spPr bwMode="auto">
          <a:xfrm>
            <a:off x="1278548" y="847725"/>
            <a:ext cx="4324350" cy="346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BB40A34-EA7C-44B1-96EF-7490911366CE}"/>
              </a:ext>
            </a:extLst>
          </p:cNvPr>
          <p:cNvSpPr/>
          <p:nvPr/>
        </p:nvSpPr>
        <p:spPr>
          <a:xfrm>
            <a:off x="3270804" y="904862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13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C62294-93FA-44C3-BDA6-7B73785F453A}"/>
              </a:ext>
            </a:extLst>
          </p:cNvPr>
          <p:cNvSpPr/>
          <p:nvPr/>
        </p:nvSpPr>
        <p:spPr>
          <a:xfrm>
            <a:off x="2805114" y="1350356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70D92E2-D263-4D7E-85BB-DA16967D504F}"/>
              </a:ext>
            </a:extLst>
          </p:cNvPr>
          <p:cNvSpPr/>
          <p:nvPr/>
        </p:nvSpPr>
        <p:spPr>
          <a:xfrm>
            <a:off x="2565223" y="1679597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15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004687-61B3-43B7-AFA2-246BAAAA0E0E}"/>
              </a:ext>
            </a:extLst>
          </p:cNvPr>
          <p:cNvSpPr/>
          <p:nvPr/>
        </p:nvSpPr>
        <p:spPr>
          <a:xfrm>
            <a:off x="2334860" y="2335233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16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C0174A-E570-472D-90EC-032BEB1E615E}"/>
              </a:ext>
            </a:extLst>
          </p:cNvPr>
          <p:cNvSpPr/>
          <p:nvPr/>
        </p:nvSpPr>
        <p:spPr>
          <a:xfrm>
            <a:off x="2603323" y="2023493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24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38885E-F319-4C95-A185-B3DA621E4ED4}"/>
              </a:ext>
            </a:extLst>
          </p:cNvPr>
          <p:cNvSpPr/>
          <p:nvPr/>
        </p:nvSpPr>
        <p:spPr>
          <a:xfrm>
            <a:off x="2954216" y="2283802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23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A607C40-9D46-48B4-A2B3-8E62CF51FD0A}"/>
              </a:ext>
            </a:extLst>
          </p:cNvPr>
          <p:cNvSpPr/>
          <p:nvPr/>
        </p:nvSpPr>
        <p:spPr>
          <a:xfrm>
            <a:off x="3352752" y="2008146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25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621422-61AE-4E15-8D36-6EF04D7DF2D8}"/>
              </a:ext>
            </a:extLst>
          </p:cNvPr>
          <p:cNvSpPr/>
          <p:nvPr/>
        </p:nvSpPr>
        <p:spPr>
          <a:xfrm>
            <a:off x="3674085" y="2214929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26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76C8A7C-645A-4FFB-8EC5-FDDE22ED4A38}"/>
              </a:ext>
            </a:extLst>
          </p:cNvPr>
          <p:cNvSpPr/>
          <p:nvPr/>
        </p:nvSpPr>
        <p:spPr>
          <a:xfrm>
            <a:off x="3959566" y="2500847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27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4D91D6E-EB27-4E8F-8E19-73D26AC95C0C}"/>
              </a:ext>
            </a:extLst>
          </p:cNvPr>
          <p:cNvSpPr/>
          <p:nvPr/>
        </p:nvSpPr>
        <p:spPr>
          <a:xfrm>
            <a:off x="4032009" y="2828191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28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5F53189-47BC-4696-8073-869293BEBC53}"/>
              </a:ext>
            </a:extLst>
          </p:cNvPr>
          <p:cNvSpPr/>
          <p:nvPr/>
        </p:nvSpPr>
        <p:spPr>
          <a:xfrm>
            <a:off x="3364523" y="1291009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12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31F60FB-8E0F-48F4-BFC7-7AD82E903E44}"/>
              </a:ext>
            </a:extLst>
          </p:cNvPr>
          <p:cNvSpPr/>
          <p:nvPr/>
        </p:nvSpPr>
        <p:spPr>
          <a:xfrm>
            <a:off x="3745571" y="1319164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11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779278A-8A7C-41E3-BBD1-3A3E2CE4267B}"/>
              </a:ext>
            </a:extLst>
          </p:cNvPr>
          <p:cNvSpPr/>
          <p:nvPr/>
        </p:nvSpPr>
        <p:spPr>
          <a:xfrm>
            <a:off x="4519613" y="1752777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" dirty="0"/>
              <a:t>10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40E431C-E638-4FEF-AD7A-07D759C0077B}"/>
              </a:ext>
            </a:extLst>
          </p:cNvPr>
          <p:cNvSpPr/>
          <p:nvPr/>
        </p:nvSpPr>
        <p:spPr>
          <a:xfrm>
            <a:off x="4568799" y="2543051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9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E917FAC-8CC9-41F9-9FC6-93E0AEEE3260}"/>
              </a:ext>
            </a:extLst>
          </p:cNvPr>
          <p:cNvSpPr/>
          <p:nvPr/>
        </p:nvSpPr>
        <p:spPr>
          <a:xfrm>
            <a:off x="5007866" y="2751728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8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A594F27-8645-4C5A-A7CB-ED7DD6D0A297}"/>
              </a:ext>
            </a:extLst>
          </p:cNvPr>
          <p:cNvSpPr/>
          <p:nvPr/>
        </p:nvSpPr>
        <p:spPr>
          <a:xfrm>
            <a:off x="3985113" y="3194538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29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C63ED31-8A79-4769-B3B8-36B4561A7051}"/>
              </a:ext>
            </a:extLst>
          </p:cNvPr>
          <p:cNvSpPr/>
          <p:nvPr/>
        </p:nvSpPr>
        <p:spPr>
          <a:xfrm>
            <a:off x="4511368" y="3173099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A32980F-BE43-496A-A20F-AE0C126F1B64}"/>
              </a:ext>
            </a:extLst>
          </p:cNvPr>
          <p:cNvSpPr/>
          <p:nvPr/>
        </p:nvSpPr>
        <p:spPr>
          <a:xfrm>
            <a:off x="2332112" y="2858545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17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D8BFC9F-742F-4ACC-8C0D-80AFCAEE61C6}"/>
              </a:ext>
            </a:extLst>
          </p:cNvPr>
          <p:cNvSpPr/>
          <p:nvPr/>
        </p:nvSpPr>
        <p:spPr>
          <a:xfrm>
            <a:off x="2426678" y="3289062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18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5787ED9-9B79-4550-875A-35805C9A7A01}"/>
              </a:ext>
            </a:extLst>
          </p:cNvPr>
          <p:cNvSpPr/>
          <p:nvPr/>
        </p:nvSpPr>
        <p:spPr>
          <a:xfrm>
            <a:off x="2502878" y="3646402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19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5DE94A7-0EF1-46D4-9820-E818EC549C4D}"/>
              </a:ext>
            </a:extLst>
          </p:cNvPr>
          <p:cNvSpPr/>
          <p:nvPr/>
        </p:nvSpPr>
        <p:spPr>
          <a:xfrm>
            <a:off x="3159370" y="3878141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5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043F3CF-0555-414B-9336-EFACC17012AB}"/>
              </a:ext>
            </a:extLst>
          </p:cNvPr>
          <p:cNvSpPr/>
          <p:nvPr/>
        </p:nvSpPr>
        <p:spPr>
          <a:xfrm>
            <a:off x="3919903" y="3593856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6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502F9EB-476B-4AFB-8EA5-F5CB946B340C}"/>
              </a:ext>
            </a:extLst>
          </p:cNvPr>
          <p:cNvSpPr/>
          <p:nvPr/>
        </p:nvSpPr>
        <p:spPr>
          <a:xfrm>
            <a:off x="3448608" y="2834277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21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558F5C6-00BE-434A-BBAF-5853FA9F66D4}"/>
              </a:ext>
            </a:extLst>
          </p:cNvPr>
          <p:cNvSpPr/>
          <p:nvPr/>
        </p:nvSpPr>
        <p:spPr>
          <a:xfrm>
            <a:off x="2652714" y="2840657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22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9F5B7F7-BC49-4B13-B7E6-08018B30120F}"/>
              </a:ext>
            </a:extLst>
          </p:cNvPr>
          <p:cNvSpPr/>
          <p:nvPr/>
        </p:nvSpPr>
        <p:spPr>
          <a:xfrm>
            <a:off x="3059675" y="3307227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20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66D9A86-0AFF-4BD4-8D7C-D7AF1CFAECAB}"/>
              </a:ext>
            </a:extLst>
          </p:cNvPr>
          <p:cNvSpPr/>
          <p:nvPr/>
        </p:nvSpPr>
        <p:spPr>
          <a:xfrm>
            <a:off x="1278548" y="715108"/>
            <a:ext cx="4371975" cy="3593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70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3827D7CE-35E8-4A4C-BB11-1ACFB58AF30F}"/>
              </a:ext>
            </a:extLst>
          </p:cNvPr>
          <p:cNvSpPr/>
          <p:nvPr/>
        </p:nvSpPr>
        <p:spPr>
          <a:xfrm>
            <a:off x="1202348" y="642213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4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7707192-FF65-4294-BE56-26DBD663DD1D}"/>
              </a:ext>
            </a:extLst>
          </p:cNvPr>
          <p:cNvSpPr/>
          <p:nvPr/>
        </p:nvSpPr>
        <p:spPr>
          <a:xfrm>
            <a:off x="5566445" y="642213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3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33B1B66-5390-4B1A-897C-D8E974084D3C}"/>
              </a:ext>
            </a:extLst>
          </p:cNvPr>
          <p:cNvSpPr/>
          <p:nvPr/>
        </p:nvSpPr>
        <p:spPr>
          <a:xfrm>
            <a:off x="5585313" y="4241189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421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340163B-080F-4F2B-96B3-F9F13D5254F2}"/>
              </a:ext>
            </a:extLst>
          </p:cNvPr>
          <p:cNvSpPr/>
          <p:nvPr/>
        </p:nvSpPr>
        <p:spPr>
          <a:xfrm>
            <a:off x="1191358" y="4241189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TextBox 1049">
                <a:extLst>
                  <a:ext uri="{FF2B5EF4-FFF2-40B4-BE49-F238E27FC236}">
                    <a16:creationId xmlns:a16="http://schemas.microsoft.com/office/drawing/2014/main" id="{733B0A90-2369-47AC-98BF-879194B3709A}"/>
                  </a:ext>
                </a:extLst>
              </p:cNvPr>
              <p:cNvSpPr txBox="1"/>
              <p:nvPr/>
            </p:nvSpPr>
            <p:spPr>
              <a:xfrm>
                <a:off x="406780" y="829352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50" name="TextBox 1049">
                <a:extLst>
                  <a:ext uri="{FF2B5EF4-FFF2-40B4-BE49-F238E27FC236}">
                    <a16:creationId xmlns:a16="http://schemas.microsoft.com/office/drawing/2014/main" id="{733B0A90-2369-47AC-98BF-879194B37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80" y="829352"/>
                <a:ext cx="644769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1" name="TextBox 1050">
                <a:extLst>
                  <a:ext uri="{FF2B5EF4-FFF2-40B4-BE49-F238E27FC236}">
                    <a16:creationId xmlns:a16="http://schemas.microsoft.com/office/drawing/2014/main" id="{8C726CD1-CA5B-447E-9C78-FE6C539698C9}"/>
                  </a:ext>
                </a:extLst>
              </p:cNvPr>
              <p:cNvSpPr txBox="1"/>
              <p:nvPr/>
            </p:nvSpPr>
            <p:spPr>
              <a:xfrm>
                <a:off x="411543" y="1370140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51" name="TextBox 1050">
                <a:extLst>
                  <a:ext uri="{FF2B5EF4-FFF2-40B4-BE49-F238E27FC236}">
                    <a16:creationId xmlns:a16="http://schemas.microsoft.com/office/drawing/2014/main" id="{8C726CD1-CA5B-447E-9C78-FE6C53969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3" y="1370140"/>
                <a:ext cx="644769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2" name="TextBox 1051">
                <a:extLst>
                  <a:ext uri="{FF2B5EF4-FFF2-40B4-BE49-F238E27FC236}">
                    <a16:creationId xmlns:a16="http://schemas.microsoft.com/office/drawing/2014/main" id="{05BE2938-E142-4223-BBF1-5B3244C69027}"/>
                  </a:ext>
                </a:extLst>
              </p:cNvPr>
              <p:cNvSpPr txBox="1"/>
              <p:nvPr/>
            </p:nvSpPr>
            <p:spPr>
              <a:xfrm>
                <a:off x="404676" y="1737026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52" name="TextBox 1051">
                <a:extLst>
                  <a:ext uri="{FF2B5EF4-FFF2-40B4-BE49-F238E27FC236}">
                    <a16:creationId xmlns:a16="http://schemas.microsoft.com/office/drawing/2014/main" id="{05BE2938-E142-4223-BBF1-5B3244C69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76" y="1737026"/>
                <a:ext cx="644769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3" name="TextBox 1052">
                <a:extLst>
                  <a:ext uri="{FF2B5EF4-FFF2-40B4-BE49-F238E27FC236}">
                    <a16:creationId xmlns:a16="http://schemas.microsoft.com/office/drawing/2014/main" id="{2662BD86-BD93-4FFC-8A76-DA7F5B57E4D6}"/>
                  </a:ext>
                </a:extLst>
              </p:cNvPr>
              <p:cNvSpPr txBox="1"/>
              <p:nvPr/>
            </p:nvSpPr>
            <p:spPr>
              <a:xfrm>
                <a:off x="446210" y="2027049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53" name="TextBox 1052">
                <a:extLst>
                  <a:ext uri="{FF2B5EF4-FFF2-40B4-BE49-F238E27FC236}">
                    <a16:creationId xmlns:a16="http://schemas.microsoft.com/office/drawing/2014/main" id="{2662BD86-BD93-4FFC-8A76-DA7F5B57E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10" y="2027049"/>
                <a:ext cx="644769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4" name="TextBox 1053">
                <a:extLst>
                  <a:ext uri="{FF2B5EF4-FFF2-40B4-BE49-F238E27FC236}">
                    <a16:creationId xmlns:a16="http://schemas.microsoft.com/office/drawing/2014/main" id="{D419B943-5528-4826-B090-400B16CD3DF4}"/>
                  </a:ext>
                </a:extLst>
              </p:cNvPr>
              <p:cNvSpPr txBox="1"/>
              <p:nvPr/>
            </p:nvSpPr>
            <p:spPr>
              <a:xfrm>
                <a:off x="439479" y="2447561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54" name="TextBox 1053">
                <a:extLst>
                  <a:ext uri="{FF2B5EF4-FFF2-40B4-BE49-F238E27FC236}">
                    <a16:creationId xmlns:a16="http://schemas.microsoft.com/office/drawing/2014/main" id="{D419B943-5528-4826-B090-400B16CD3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9" y="2447561"/>
                <a:ext cx="644769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5" name="TextBox 1054">
                <a:extLst>
                  <a:ext uri="{FF2B5EF4-FFF2-40B4-BE49-F238E27FC236}">
                    <a16:creationId xmlns:a16="http://schemas.microsoft.com/office/drawing/2014/main" id="{5977B29A-10A5-40AB-B6C5-45962FAE7E56}"/>
                  </a:ext>
                </a:extLst>
              </p:cNvPr>
              <p:cNvSpPr txBox="1"/>
              <p:nvPr/>
            </p:nvSpPr>
            <p:spPr>
              <a:xfrm>
                <a:off x="463061" y="2667719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55" name="TextBox 1054">
                <a:extLst>
                  <a:ext uri="{FF2B5EF4-FFF2-40B4-BE49-F238E27FC236}">
                    <a16:creationId xmlns:a16="http://schemas.microsoft.com/office/drawing/2014/main" id="{5977B29A-10A5-40AB-B6C5-45962FAE7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61" y="2667719"/>
                <a:ext cx="644769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EB140BA-C897-4FC9-B652-9BADF8DFB3CB}"/>
                  </a:ext>
                </a:extLst>
              </p:cNvPr>
              <p:cNvSpPr txBox="1"/>
              <p:nvPr/>
            </p:nvSpPr>
            <p:spPr>
              <a:xfrm>
                <a:off x="470204" y="2987835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EB140BA-C897-4FC9-B652-9BADF8DFB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04" y="2987835"/>
                <a:ext cx="644769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48A703A-D486-4473-9AEE-2FCD47C29215}"/>
                  </a:ext>
                </a:extLst>
              </p:cNvPr>
              <p:cNvSpPr txBox="1"/>
              <p:nvPr/>
            </p:nvSpPr>
            <p:spPr>
              <a:xfrm>
                <a:off x="544014" y="3256088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48A703A-D486-4473-9AEE-2FCD47C29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14" y="3256088"/>
                <a:ext cx="644769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468737F-B4C1-45A7-8A13-C4F2E8DC156E}"/>
                  </a:ext>
                </a:extLst>
              </p:cNvPr>
              <p:cNvSpPr txBox="1"/>
              <p:nvPr/>
            </p:nvSpPr>
            <p:spPr>
              <a:xfrm>
                <a:off x="482752" y="3554967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468737F-B4C1-45A7-8A13-C4F2E8DC1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52" y="3554967"/>
                <a:ext cx="644769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9F7E148-BA9F-4E4B-AC44-E2991B20C4E7}"/>
                  </a:ext>
                </a:extLst>
              </p:cNvPr>
              <p:cNvSpPr txBox="1"/>
              <p:nvPr/>
            </p:nvSpPr>
            <p:spPr>
              <a:xfrm>
                <a:off x="327244" y="3874128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9F7E148-BA9F-4E4B-AC44-E2991B20C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44" y="3874128"/>
                <a:ext cx="644769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2DA39CF5-C0DD-45FB-8079-E858418DAE1D}"/>
                  </a:ext>
                </a:extLst>
              </p:cNvPr>
              <p:cNvSpPr txBox="1"/>
              <p:nvPr/>
            </p:nvSpPr>
            <p:spPr>
              <a:xfrm>
                <a:off x="2064061" y="4311991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2DA39CF5-C0DD-45FB-8079-E858418DA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061" y="4311991"/>
                <a:ext cx="644769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7582559-E6E3-453B-B085-9140042150E9}"/>
                  </a:ext>
                </a:extLst>
              </p:cNvPr>
              <p:cNvSpPr txBox="1"/>
              <p:nvPr/>
            </p:nvSpPr>
            <p:spPr>
              <a:xfrm>
                <a:off x="2488577" y="4393064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7582559-E6E3-453B-B085-914004215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577" y="4393064"/>
                <a:ext cx="644769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990A9921-165E-4F52-899A-A2C3F4F5E967}"/>
                  </a:ext>
                </a:extLst>
              </p:cNvPr>
              <p:cNvSpPr txBox="1"/>
              <p:nvPr/>
            </p:nvSpPr>
            <p:spPr>
              <a:xfrm>
                <a:off x="2761535" y="4614283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990A9921-165E-4F52-899A-A2C3F4F5E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535" y="4614283"/>
                <a:ext cx="644769" cy="369332"/>
              </a:xfrm>
              <a:prstGeom prst="rect">
                <a:avLst/>
              </a:prstGeom>
              <a:blipFill>
                <a:blip r:embed="rId1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56DDD9C1-DA49-48C9-902A-1C1788A426CA}"/>
                  </a:ext>
                </a:extLst>
              </p:cNvPr>
              <p:cNvSpPr txBox="1"/>
              <p:nvPr/>
            </p:nvSpPr>
            <p:spPr>
              <a:xfrm>
                <a:off x="3092624" y="4389546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56DDD9C1-DA49-48C9-902A-1C1788A42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624" y="4389546"/>
                <a:ext cx="644769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123D6DB-098B-4F2E-84AD-2CCE58DC0503}"/>
              </a:ext>
            </a:extLst>
          </p:cNvPr>
          <p:cNvCxnSpPr/>
          <p:nvPr/>
        </p:nvCxnSpPr>
        <p:spPr>
          <a:xfrm>
            <a:off x="867325" y="1075415"/>
            <a:ext cx="5272820" cy="71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BCD9656-E528-4421-A281-516B23C36560}"/>
              </a:ext>
            </a:extLst>
          </p:cNvPr>
          <p:cNvCxnSpPr/>
          <p:nvPr/>
        </p:nvCxnSpPr>
        <p:spPr>
          <a:xfrm>
            <a:off x="844061" y="4089891"/>
            <a:ext cx="5375031" cy="22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E55DF49-3A84-4AE9-AA8A-31FC8ADD732D}"/>
              </a:ext>
            </a:extLst>
          </p:cNvPr>
          <p:cNvCxnSpPr>
            <a:cxnSpLocks/>
          </p:cNvCxnSpPr>
          <p:nvPr/>
        </p:nvCxnSpPr>
        <p:spPr>
          <a:xfrm>
            <a:off x="943707" y="3808179"/>
            <a:ext cx="5064370" cy="55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8FE5E6BA-8B1B-49DA-9185-74C06CAE2010}"/>
              </a:ext>
            </a:extLst>
          </p:cNvPr>
          <p:cNvCxnSpPr/>
          <p:nvPr/>
        </p:nvCxnSpPr>
        <p:spPr>
          <a:xfrm>
            <a:off x="1069063" y="3517653"/>
            <a:ext cx="4939014" cy="7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D2E8C3A-CDF7-4BDB-ACDD-74B1F364B930}"/>
              </a:ext>
            </a:extLst>
          </p:cNvPr>
          <p:cNvCxnSpPr>
            <a:cxnSpLocks/>
          </p:cNvCxnSpPr>
          <p:nvPr/>
        </p:nvCxnSpPr>
        <p:spPr>
          <a:xfrm flipV="1">
            <a:off x="1002323" y="3045802"/>
            <a:ext cx="5480538" cy="16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F3F8EA89-B753-4C20-B05F-53CFD6562E66}"/>
              </a:ext>
            </a:extLst>
          </p:cNvPr>
          <p:cNvCxnSpPr/>
          <p:nvPr/>
        </p:nvCxnSpPr>
        <p:spPr>
          <a:xfrm>
            <a:off x="943707" y="1619607"/>
            <a:ext cx="5196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EBA37BA6-BF9A-4007-9047-6E7D8F0F5D9D}"/>
              </a:ext>
            </a:extLst>
          </p:cNvPr>
          <p:cNvCxnSpPr>
            <a:cxnSpLocks/>
          </p:cNvCxnSpPr>
          <p:nvPr/>
        </p:nvCxnSpPr>
        <p:spPr>
          <a:xfrm>
            <a:off x="943707" y="1954263"/>
            <a:ext cx="5597770" cy="4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1D46610E-A5E3-45EA-9B59-D86E1C8FD422}"/>
              </a:ext>
            </a:extLst>
          </p:cNvPr>
          <p:cNvCxnSpPr/>
          <p:nvPr/>
        </p:nvCxnSpPr>
        <p:spPr>
          <a:xfrm flipV="1">
            <a:off x="943707" y="2127825"/>
            <a:ext cx="4970585" cy="139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E5B0184-67FB-48AD-8599-6FA573BAD156}"/>
              </a:ext>
            </a:extLst>
          </p:cNvPr>
          <p:cNvCxnSpPr>
            <a:cxnSpLocks/>
          </p:cNvCxnSpPr>
          <p:nvPr/>
        </p:nvCxnSpPr>
        <p:spPr>
          <a:xfrm flipV="1">
            <a:off x="844061" y="2180905"/>
            <a:ext cx="5296084" cy="54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D201C531-FC3E-4B47-8531-15D9FF201F9F}"/>
              </a:ext>
            </a:extLst>
          </p:cNvPr>
          <p:cNvCxnSpPr/>
          <p:nvPr/>
        </p:nvCxnSpPr>
        <p:spPr>
          <a:xfrm flipV="1">
            <a:off x="1069063" y="2622692"/>
            <a:ext cx="5577921" cy="25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49C4AD47-5C15-4F95-8DD0-218A0FC9A108}"/>
              </a:ext>
            </a:extLst>
          </p:cNvPr>
          <p:cNvCxnSpPr>
            <a:cxnSpLocks/>
          </p:cNvCxnSpPr>
          <p:nvPr/>
        </p:nvCxnSpPr>
        <p:spPr>
          <a:xfrm>
            <a:off x="2041417" y="495694"/>
            <a:ext cx="443095" cy="409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936A1297-663E-40C3-9E48-C9A005A7A657}"/>
              </a:ext>
            </a:extLst>
          </p:cNvPr>
          <p:cNvCxnSpPr/>
          <p:nvPr/>
        </p:nvCxnSpPr>
        <p:spPr>
          <a:xfrm>
            <a:off x="2356156" y="434541"/>
            <a:ext cx="465945" cy="4252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88F6303F-18A7-47F6-97C4-FFFEB633971C}"/>
              </a:ext>
            </a:extLst>
          </p:cNvPr>
          <p:cNvCxnSpPr/>
          <p:nvPr/>
        </p:nvCxnSpPr>
        <p:spPr>
          <a:xfrm>
            <a:off x="2679523" y="511227"/>
            <a:ext cx="380152" cy="423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092EB9C-30F4-4229-9B6D-11F0C8878A8B}"/>
              </a:ext>
            </a:extLst>
          </p:cNvPr>
          <p:cNvCxnSpPr>
            <a:cxnSpLocks/>
          </p:cNvCxnSpPr>
          <p:nvPr/>
        </p:nvCxnSpPr>
        <p:spPr>
          <a:xfrm>
            <a:off x="3022480" y="565464"/>
            <a:ext cx="406354" cy="4023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58BE1657-E53C-4901-91FD-9B5FA19F0B1C}"/>
              </a:ext>
            </a:extLst>
          </p:cNvPr>
          <p:cNvCxnSpPr>
            <a:cxnSpLocks/>
          </p:cNvCxnSpPr>
          <p:nvPr/>
        </p:nvCxnSpPr>
        <p:spPr>
          <a:xfrm>
            <a:off x="3657052" y="565464"/>
            <a:ext cx="0" cy="393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5D687E96-9CF2-40CD-826A-96F0A559C118}"/>
              </a:ext>
            </a:extLst>
          </p:cNvPr>
          <p:cNvCxnSpPr>
            <a:cxnSpLocks/>
          </p:cNvCxnSpPr>
          <p:nvPr/>
        </p:nvCxnSpPr>
        <p:spPr>
          <a:xfrm flipH="1">
            <a:off x="3855471" y="495694"/>
            <a:ext cx="115356" cy="4007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8B00FB7F-2C05-4F67-9A75-B3752CBD8C7C}"/>
              </a:ext>
            </a:extLst>
          </p:cNvPr>
          <p:cNvCxnSpPr/>
          <p:nvPr/>
        </p:nvCxnSpPr>
        <p:spPr>
          <a:xfrm flipH="1">
            <a:off x="4257768" y="575434"/>
            <a:ext cx="111006" cy="3927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047BDBC1-3B2A-4883-8DCC-91BAD8FE0312}"/>
              </a:ext>
            </a:extLst>
          </p:cNvPr>
          <p:cNvCxnSpPr>
            <a:cxnSpLocks/>
          </p:cNvCxnSpPr>
          <p:nvPr/>
        </p:nvCxnSpPr>
        <p:spPr>
          <a:xfrm flipH="1">
            <a:off x="4786314" y="434541"/>
            <a:ext cx="134910" cy="4437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FFC1E390-D1F0-44D2-8667-756C72755E2D}"/>
              </a:ext>
            </a:extLst>
          </p:cNvPr>
          <p:cNvCxnSpPr/>
          <p:nvPr/>
        </p:nvCxnSpPr>
        <p:spPr>
          <a:xfrm flipH="1">
            <a:off x="5227759" y="434541"/>
            <a:ext cx="146036" cy="4252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A0D6789-25AF-4B55-A112-EAC7E458FCC0}"/>
                  </a:ext>
                </a:extLst>
              </p:cNvPr>
              <p:cNvSpPr txBox="1"/>
              <p:nvPr/>
            </p:nvSpPr>
            <p:spPr>
              <a:xfrm>
                <a:off x="3340344" y="144541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A0D6789-25AF-4B55-A112-EAC7E458F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344" y="144541"/>
                <a:ext cx="644769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3048492A-FAED-4234-ADAA-4E684521B563}"/>
                  </a:ext>
                </a:extLst>
              </p:cNvPr>
              <p:cNvSpPr txBox="1"/>
              <p:nvPr/>
            </p:nvSpPr>
            <p:spPr>
              <a:xfrm>
                <a:off x="3661448" y="326052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3048492A-FAED-4234-ADAA-4E684521B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448" y="326052"/>
                <a:ext cx="644769" cy="36933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973CFB72-1CEA-460E-B039-02AA14D9DAE5}"/>
                  </a:ext>
                </a:extLst>
              </p:cNvPr>
              <p:cNvSpPr txBox="1"/>
              <p:nvPr/>
            </p:nvSpPr>
            <p:spPr>
              <a:xfrm>
                <a:off x="4050228" y="153912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973CFB72-1CEA-460E-B039-02AA14D9D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228" y="153912"/>
                <a:ext cx="644769" cy="369332"/>
              </a:xfrm>
              <a:prstGeom prst="rect">
                <a:avLst/>
              </a:prstGeom>
              <a:blipFill>
                <a:blip r:embed="rId1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7674170B-2A5F-44D0-B942-756F62157DDC}"/>
                  </a:ext>
                </a:extLst>
              </p:cNvPr>
              <p:cNvSpPr txBox="1"/>
              <p:nvPr/>
            </p:nvSpPr>
            <p:spPr>
              <a:xfrm>
                <a:off x="4561424" y="324164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7674170B-2A5F-44D0-B942-756F62157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424" y="324164"/>
                <a:ext cx="644769" cy="369332"/>
              </a:xfrm>
              <a:prstGeom prst="rect">
                <a:avLst/>
              </a:prstGeom>
              <a:blipFill>
                <a:blip r:embed="rId2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9A721435-7B6A-4C09-A446-1AEF217E00F3}"/>
                  </a:ext>
                </a:extLst>
              </p:cNvPr>
              <p:cNvSpPr txBox="1"/>
              <p:nvPr/>
            </p:nvSpPr>
            <p:spPr>
              <a:xfrm>
                <a:off x="5051410" y="160537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9A721435-7B6A-4C09-A446-1AEF217E0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410" y="160537"/>
                <a:ext cx="644769" cy="369332"/>
              </a:xfrm>
              <a:prstGeom prst="rect">
                <a:avLst/>
              </a:prstGeom>
              <a:blipFill>
                <a:blip r:embed="rId2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78014043-A1EC-4BC3-9D4A-6F83EF5CBDC2}"/>
              </a:ext>
            </a:extLst>
          </p:cNvPr>
          <p:cNvCxnSpPr/>
          <p:nvPr/>
        </p:nvCxnSpPr>
        <p:spPr>
          <a:xfrm>
            <a:off x="888398" y="812226"/>
            <a:ext cx="5272820" cy="71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9" name="Picture 278">
            <a:extLst>
              <a:ext uri="{FF2B5EF4-FFF2-40B4-BE49-F238E27FC236}">
                <a16:creationId xmlns:a16="http://schemas.microsoft.com/office/drawing/2014/main" id="{BF112D75-F48A-49DF-8390-0BFE2658A27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207" y="359448"/>
            <a:ext cx="5852172" cy="4389129"/>
          </a:xfrm>
          <a:prstGeom prst="rect">
            <a:avLst/>
          </a:prstGeom>
          <a:ln w="19050">
            <a:noFill/>
          </a:ln>
        </p:spPr>
      </p:pic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46F93C60-34D6-4467-AEEF-359FBCC99DD4}"/>
              </a:ext>
            </a:extLst>
          </p:cNvPr>
          <p:cNvSpPr/>
          <p:nvPr/>
        </p:nvSpPr>
        <p:spPr>
          <a:xfrm>
            <a:off x="7432431" y="904862"/>
            <a:ext cx="2157046" cy="2852384"/>
          </a:xfrm>
          <a:custGeom>
            <a:avLst/>
            <a:gdLst>
              <a:gd name="connsiteX0" fmla="*/ 1822938 w 2157046"/>
              <a:gd name="connsiteY0" fmla="*/ 0 h 2813538"/>
              <a:gd name="connsiteX1" fmla="*/ 1781907 w 2157046"/>
              <a:gd name="connsiteY1" fmla="*/ 41030 h 2813538"/>
              <a:gd name="connsiteX2" fmla="*/ 1770184 w 2157046"/>
              <a:gd name="connsiteY2" fmla="*/ 52754 h 2813538"/>
              <a:gd name="connsiteX3" fmla="*/ 1729154 w 2157046"/>
              <a:gd name="connsiteY3" fmla="*/ 93784 h 2813538"/>
              <a:gd name="connsiteX4" fmla="*/ 1693984 w 2157046"/>
              <a:gd name="connsiteY4" fmla="*/ 117230 h 2813538"/>
              <a:gd name="connsiteX5" fmla="*/ 1664677 w 2157046"/>
              <a:gd name="connsiteY5" fmla="*/ 140677 h 2813538"/>
              <a:gd name="connsiteX6" fmla="*/ 1647092 w 2157046"/>
              <a:gd name="connsiteY6" fmla="*/ 146538 h 2813538"/>
              <a:gd name="connsiteX7" fmla="*/ 1629507 w 2157046"/>
              <a:gd name="connsiteY7" fmla="*/ 158261 h 2813538"/>
              <a:gd name="connsiteX8" fmla="*/ 1611923 w 2157046"/>
              <a:gd name="connsiteY8" fmla="*/ 164123 h 2813538"/>
              <a:gd name="connsiteX9" fmla="*/ 1576754 w 2157046"/>
              <a:gd name="connsiteY9" fmla="*/ 187569 h 2813538"/>
              <a:gd name="connsiteX10" fmla="*/ 1541584 w 2157046"/>
              <a:gd name="connsiteY10" fmla="*/ 199292 h 2813538"/>
              <a:gd name="connsiteX11" fmla="*/ 1506415 w 2157046"/>
              <a:gd name="connsiteY11" fmla="*/ 216877 h 2813538"/>
              <a:gd name="connsiteX12" fmla="*/ 1488831 w 2157046"/>
              <a:gd name="connsiteY12" fmla="*/ 228600 h 2813538"/>
              <a:gd name="connsiteX13" fmla="*/ 1441938 w 2157046"/>
              <a:gd name="connsiteY13" fmla="*/ 240323 h 2813538"/>
              <a:gd name="connsiteX14" fmla="*/ 1389184 w 2157046"/>
              <a:gd name="connsiteY14" fmla="*/ 263769 h 2813538"/>
              <a:gd name="connsiteX15" fmla="*/ 1354015 w 2157046"/>
              <a:gd name="connsiteY15" fmla="*/ 275492 h 2813538"/>
              <a:gd name="connsiteX16" fmla="*/ 1318846 w 2157046"/>
              <a:gd name="connsiteY16" fmla="*/ 287215 h 2813538"/>
              <a:gd name="connsiteX17" fmla="*/ 1301261 w 2157046"/>
              <a:gd name="connsiteY17" fmla="*/ 293077 h 2813538"/>
              <a:gd name="connsiteX18" fmla="*/ 1266092 w 2157046"/>
              <a:gd name="connsiteY18" fmla="*/ 316523 h 2813538"/>
              <a:gd name="connsiteX19" fmla="*/ 1236784 w 2157046"/>
              <a:gd name="connsiteY19" fmla="*/ 339969 h 2813538"/>
              <a:gd name="connsiteX20" fmla="*/ 1201615 w 2157046"/>
              <a:gd name="connsiteY20" fmla="*/ 363415 h 2813538"/>
              <a:gd name="connsiteX21" fmla="*/ 1184031 w 2157046"/>
              <a:gd name="connsiteY21" fmla="*/ 375138 h 2813538"/>
              <a:gd name="connsiteX22" fmla="*/ 1148861 w 2157046"/>
              <a:gd name="connsiteY22" fmla="*/ 381000 h 2813538"/>
              <a:gd name="connsiteX23" fmla="*/ 1025769 w 2157046"/>
              <a:gd name="connsiteY23" fmla="*/ 386861 h 2813538"/>
              <a:gd name="connsiteX24" fmla="*/ 961292 w 2157046"/>
              <a:gd name="connsiteY24" fmla="*/ 392723 h 2813538"/>
              <a:gd name="connsiteX25" fmla="*/ 873369 w 2157046"/>
              <a:gd name="connsiteY25" fmla="*/ 422030 h 2813538"/>
              <a:gd name="connsiteX26" fmla="*/ 838200 w 2157046"/>
              <a:gd name="connsiteY26" fmla="*/ 433754 h 2813538"/>
              <a:gd name="connsiteX27" fmla="*/ 803031 w 2157046"/>
              <a:gd name="connsiteY27" fmla="*/ 451338 h 2813538"/>
              <a:gd name="connsiteX28" fmla="*/ 785446 w 2157046"/>
              <a:gd name="connsiteY28" fmla="*/ 463061 h 2813538"/>
              <a:gd name="connsiteX29" fmla="*/ 750277 w 2157046"/>
              <a:gd name="connsiteY29" fmla="*/ 474784 h 2813538"/>
              <a:gd name="connsiteX30" fmla="*/ 732692 w 2157046"/>
              <a:gd name="connsiteY30" fmla="*/ 480646 h 2813538"/>
              <a:gd name="connsiteX31" fmla="*/ 709246 w 2157046"/>
              <a:gd name="connsiteY31" fmla="*/ 486507 h 2813538"/>
              <a:gd name="connsiteX32" fmla="*/ 674077 w 2157046"/>
              <a:gd name="connsiteY32" fmla="*/ 498230 h 2813538"/>
              <a:gd name="connsiteX33" fmla="*/ 650631 w 2157046"/>
              <a:gd name="connsiteY33" fmla="*/ 504092 h 2813538"/>
              <a:gd name="connsiteX34" fmla="*/ 633046 w 2157046"/>
              <a:gd name="connsiteY34" fmla="*/ 509954 h 2813538"/>
              <a:gd name="connsiteX35" fmla="*/ 603738 w 2157046"/>
              <a:gd name="connsiteY35" fmla="*/ 515815 h 2813538"/>
              <a:gd name="connsiteX36" fmla="*/ 568569 w 2157046"/>
              <a:gd name="connsiteY36" fmla="*/ 527538 h 2813538"/>
              <a:gd name="connsiteX37" fmla="*/ 533400 w 2157046"/>
              <a:gd name="connsiteY37" fmla="*/ 539261 h 2813538"/>
              <a:gd name="connsiteX38" fmla="*/ 515815 w 2157046"/>
              <a:gd name="connsiteY38" fmla="*/ 545123 h 2813538"/>
              <a:gd name="connsiteX39" fmla="*/ 480646 w 2157046"/>
              <a:gd name="connsiteY39" fmla="*/ 562707 h 2813538"/>
              <a:gd name="connsiteX40" fmla="*/ 445477 w 2157046"/>
              <a:gd name="connsiteY40" fmla="*/ 580292 h 2813538"/>
              <a:gd name="connsiteX41" fmla="*/ 427892 w 2157046"/>
              <a:gd name="connsiteY41" fmla="*/ 592015 h 2813538"/>
              <a:gd name="connsiteX42" fmla="*/ 392723 w 2157046"/>
              <a:gd name="connsiteY42" fmla="*/ 603738 h 2813538"/>
              <a:gd name="connsiteX43" fmla="*/ 381000 w 2157046"/>
              <a:gd name="connsiteY43" fmla="*/ 621323 h 2813538"/>
              <a:gd name="connsiteX44" fmla="*/ 363415 w 2157046"/>
              <a:gd name="connsiteY44" fmla="*/ 627184 h 2813538"/>
              <a:gd name="connsiteX45" fmla="*/ 334107 w 2157046"/>
              <a:gd name="connsiteY45" fmla="*/ 656492 h 2813538"/>
              <a:gd name="connsiteX46" fmla="*/ 334107 w 2157046"/>
              <a:gd name="connsiteY46" fmla="*/ 656492 h 2813538"/>
              <a:gd name="connsiteX47" fmla="*/ 293077 w 2157046"/>
              <a:gd name="connsiteY47" fmla="*/ 703384 h 2813538"/>
              <a:gd name="connsiteX48" fmla="*/ 287215 w 2157046"/>
              <a:gd name="connsiteY48" fmla="*/ 720969 h 2813538"/>
              <a:gd name="connsiteX49" fmla="*/ 257907 w 2157046"/>
              <a:gd name="connsiteY49" fmla="*/ 750277 h 2813538"/>
              <a:gd name="connsiteX50" fmla="*/ 240323 w 2157046"/>
              <a:gd name="connsiteY50" fmla="*/ 785446 h 2813538"/>
              <a:gd name="connsiteX51" fmla="*/ 222738 w 2157046"/>
              <a:gd name="connsiteY51" fmla="*/ 791307 h 2813538"/>
              <a:gd name="connsiteX52" fmla="*/ 199292 w 2157046"/>
              <a:gd name="connsiteY52" fmla="*/ 826477 h 2813538"/>
              <a:gd name="connsiteX53" fmla="*/ 187569 w 2157046"/>
              <a:gd name="connsiteY53" fmla="*/ 844061 h 2813538"/>
              <a:gd name="connsiteX54" fmla="*/ 169984 w 2157046"/>
              <a:gd name="connsiteY54" fmla="*/ 879230 h 2813538"/>
              <a:gd name="connsiteX55" fmla="*/ 140677 w 2157046"/>
              <a:gd name="connsiteY55" fmla="*/ 931984 h 2813538"/>
              <a:gd name="connsiteX56" fmla="*/ 128954 w 2157046"/>
              <a:gd name="connsiteY56" fmla="*/ 949569 h 2813538"/>
              <a:gd name="connsiteX57" fmla="*/ 117231 w 2157046"/>
              <a:gd name="connsiteY57" fmla="*/ 967154 h 2813538"/>
              <a:gd name="connsiteX58" fmla="*/ 105507 w 2157046"/>
              <a:gd name="connsiteY58" fmla="*/ 978877 h 2813538"/>
              <a:gd name="connsiteX59" fmla="*/ 93784 w 2157046"/>
              <a:gd name="connsiteY59" fmla="*/ 1014046 h 2813538"/>
              <a:gd name="connsiteX60" fmla="*/ 87923 w 2157046"/>
              <a:gd name="connsiteY60" fmla="*/ 1031630 h 2813538"/>
              <a:gd name="connsiteX61" fmla="*/ 76200 w 2157046"/>
              <a:gd name="connsiteY61" fmla="*/ 1049215 h 2813538"/>
              <a:gd name="connsiteX62" fmla="*/ 64477 w 2157046"/>
              <a:gd name="connsiteY62" fmla="*/ 1084384 h 2813538"/>
              <a:gd name="connsiteX63" fmla="*/ 58615 w 2157046"/>
              <a:gd name="connsiteY63" fmla="*/ 1131277 h 2813538"/>
              <a:gd name="connsiteX64" fmla="*/ 70338 w 2157046"/>
              <a:gd name="connsiteY64" fmla="*/ 1230923 h 2813538"/>
              <a:gd name="connsiteX65" fmla="*/ 76200 w 2157046"/>
              <a:gd name="connsiteY65" fmla="*/ 1934307 h 2813538"/>
              <a:gd name="connsiteX66" fmla="*/ 93784 w 2157046"/>
              <a:gd name="connsiteY66" fmla="*/ 2016369 h 2813538"/>
              <a:gd name="connsiteX67" fmla="*/ 99646 w 2157046"/>
              <a:gd name="connsiteY67" fmla="*/ 2063261 h 2813538"/>
              <a:gd name="connsiteX68" fmla="*/ 105507 w 2157046"/>
              <a:gd name="connsiteY68" fmla="*/ 2332892 h 2813538"/>
              <a:gd name="connsiteX69" fmla="*/ 111369 w 2157046"/>
              <a:gd name="connsiteY69" fmla="*/ 2350477 h 2813538"/>
              <a:gd name="connsiteX70" fmla="*/ 123092 w 2157046"/>
              <a:gd name="connsiteY70" fmla="*/ 2391507 h 2813538"/>
              <a:gd name="connsiteX71" fmla="*/ 134815 w 2157046"/>
              <a:gd name="connsiteY71" fmla="*/ 2409092 h 2813538"/>
              <a:gd name="connsiteX72" fmla="*/ 152400 w 2157046"/>
              <a:gd name="connsiteY72" fmla="*/ 2444261 h 2813538"/>
              <a:gd name="connsiteX73" fmla="*/ 169984 w 2157046"/>
              <a:gd name="connsiteY73" fmla="*/ 2455984 h 2813538"/>
              <a:gd name="connsiteX74" fmla="*/ 181707 w 2157046"/>
              <a:gd name="connsiteY74" fmla="*/ 2473569 h 2813538"/>
              <a:gd name="connsiteX75" fmla="*/ 187569 w 2157046"/>
              <a:gd name="connsiteY75" fmla="*/ 2491154 h 2813538"/>
              <a:gd name="connsiteX76" fmla="*/ 205154 w 2157046"/>
              <a:gd name="connsiteY76" fmla="*/ 2502877 h 2813538"/>
              <a:gd name="connsiteX77" fmla="*/ 216877 w 2157046"/>
              <a:gd name="connsiteY77" fmla="*/ 2520461 h 2813538"/>
              <a:gd name="connsiteX78" fmla="*/ 252046 w 2157046"/>
              <a:gd name="connsiteY78" fmla="*/ 2532184 h 2813538"/>
              <a:gd name="connsiteX79" fmla="*/ 281354 w 2157046"/>
              <a:gd name="connsiteY79" fmla="*/ 2555630 h 2813538"/>
              <a:gd name="connsiteX80" fmla="*/ 293077 w 2157046"/>
              <a:gd name="connsiteY80" fmla="*/ 2567354 h 2813538"/>
              <a:gd name="connsiteX81" fmla="*/ 316523 w 2157046"/>
              <a:gd name="connsiteY81" fmla="*/ 2579077 h 2813538"/>
              <a:gd name="connsiteX82" fmla="*/ 334107 w 2157046"/>
              <a:gd name="connsiteY82" fmla="*/ 2590800 h 2813538"/>
              <a:gd name="connsiteX83" fmla="*/ 369277 w 2157046"/>
              <a:gd name="connsiteY83" fmla="*/ 2602523 h 2813538"/>
              <a:gd name="connsiteX84" fmla="*/ 422031 w 2157046"/>
              <a:gd name="connsiteY84" fmla="*/ 2625969 h 2813538"/>
              <a:gd name="connsiteX85" fmla="*/ 439615 w 2157046"/>
              <a:gd name="connsiteY85" fmla="*/ 2631830 h 2813538"/>
              <a:gd name="connsiteX86" fmla="*/ 474784 w 2157046"/>
              <a:gd name="connsiteY86" fmla="*/ 2649415 h 2813538"/>
              <a:gd name="connsiteX87" fmla="*/ 492369 w 2157046"/>
              <a:gd name="connsiteY87" fmla="*/ 2661138 h 2813538"/>
              <a:gd name="connsiteX88" fmla="*/ 509954 w 2157046"/>
              <a:gd name="connsiteY88" fmla="*/ 2667000 h 2813538"/>
              <a:gd name="connsiteX89" fmla="*/ 545123 w 2157046"/>
              <a:gd name="connsiteY89" fmla="*/ 2684584 h 2813538"/>
              <a:gd name="connsiteX90" fmla="*/ 562707 w 2157046"/>
              <a:gd name="connsiteY90" fmla="*/ 2696307 h 2813538"/>
              <a:gd name="connsiteX91" fmla="*/ 574431 w 2157046"/>
              <a:gd name="connsiteY91" fmla="*/ 2708030 h 2813538"/>
              <a:gd name="connsiteX92" fmla="*/ 592015 w 2157046"/>
              <a:gd name="connsiteY92" fmla="*/ 2713892 h 2813538"/>
              <a:gd name="connsiteX93" fmla="*/ 609600 w 2157046"/>
              <a:gd name="connsiteY93" fmla="*/ 2725615 h 2813538"/>
              <a:gd name="connsiteX94" fmla="*/ 633046 w 2157046"/>
              <a:gd name="connsiteY94" fmla="*/ 2760784 h 2813538"/>
              <a:gd name="connsiteX95" fmla="*/ 668215 w 2157046"/>
              <a:gd name="connsiteY95" fmla="*/ 2778369 h 2813538"/>
              <a:gd name="connsiteX96" fmla="*/ 703384 w 2157046"/>
              <a:gd name="connsiteY96" fmla="*/ 2790092 h 2813538"/>
              <a:gd name="connsiteX97" fmla="*/ 720969 w 2157046"/>
              <a:gd name="connsiteY97" fmla="*/ 2795954 h 2813538"/>
              <a:gd name="connsiteX98" fmla="*/ 744415 w 2157046"/>
              <a:gd name="connsiteY98" fmla="*/ 2801815 h 2813538"/>
              <a:gd name="connsiteX99" fmla="*/ 808892 w 2157046"/>
              <a:gd name="connsiteY99" fmla="*/ 2813538 h 2813538"/>
              <a:gd name="connsiteX100" fmla="*/ 943707 w 2157046"/>
              <a:gd name="connsiteY100" fmla="*/ 2807677 h 2813538"/>
              <a:gd name="connsiteX101" fmla="*/ 961292 w 2157046"/>
              <a:gd name="connsiteY101" fmla="*/ 2801815 h 2813538"/>
              <a:gd name="connsiteX102" fmla="*/ 1008184 w 2157046"/>
              <a:gd name="connsiteY102" fmla="*/ 2790092 h 2813538"/>
              <a:gd name="connsiteX103" fmla="*/ 1066800 w 2157046"/>
              <a:gd name="connsiteY103" fmla="*/ 2772507 h 2813538"/>
              <a:gd name="connsiteX104" fmla="*/ 1084384 w 2157046"/>
              <a:gd name="connsiteY104" fmla="*/ 2766646 h 2813538"/>
              <a:gd name="connsiteX105" fmla="*/ 1101969 w 2157046"/>
              <a:gd name="connsiteY105" fmla="*/ 2754923 h 2813538"/>
              <a:gd name="connsiteX106" fmla="*/ 1137138 w 2157046"/>
              <a:gd name="connsiteY106" fmla="*/ 2743200 h 2813538"/>
              <a:gd name="connsiteX107" fmla="*/ 1154723 w 2157046"/>
              <a:gd name="connsiteY107" fmla="*/ 2737338 h 2813538"/>
              <a:gd name="connsiteX108" fmla="*/ 1172307 w 2157046"/>
              <a:gd name="connsiteY108" fmla="*/ 2731477 h 2813538"/>
              <a:gd name="connsiteX109" fmla="*/ 1189892 w 2157046"/>
              <a:gd name="connsiteY109" fmla="*/ 2725615 h 2813538"/>
              <a:gd name="connsiteX110" fmla="*/ 1236784 w 2157046"/>
              <a:gd name="connsiteY110" fmla="*/ 2696307 h 2813538"/>
              <a:gd name="connsiteX111" fmla="*/ 1254369 w 2157046"/>
              <a:gd name="connsiteY111" fmla="*/ 2684584 h 2813538"/>
              <a:gd name="connsiteX112" fmla="*/ 1289538 w 2157046"/>
              <a:gd name="connsiteY112" fmla="*/ 2672861 h 2813538"/>
              <a:gd name="connsiteX113" fmla="*/ 1307123 w 2157046"/>
              <a:gd name="connsiteY113" fmla="*/ 2661138 h 2813538"/>
              <a:gd name="connsiteX114" fmla="*/ 1342292 w 2157046"/>
              <a:gd name="connsiteY114" fmla="*/ 2649415 h 2813538"/>
              <a:gd name="connsiteX115" fmla="*/ 1389184 w 2157046"/>
              <a:gd name="connsiteY115" fmla="*/ 2620107 h 2813538"/>
              <a:gd name="connsiteX116" fmla="*/ 1406769 w 2157046"/>
              <a:gd name="connsiteY116" fmla="*/ 2608384 h 2813538"/>
              <a:gd name="connsiteX117" fmla="*/ 1441938 w 2157046"/>
              <a:gd name="connsiteY117" fmla="*/ 2596661 h 2813538"/>
              <a:gd name="connsiteX118" fmla="*/ 1459523 w 2157046"/>
              <a:gd name="connsiteY118" fmla="*/ 2590800 h 2813538"/>
              <a:gd name="connsiteX119" fmla="*/ 1477107 w 2157046"/>
              <a:gd name="connsiteY119" fmla="*/ 2579077 h 2813538"/>
              <a:gd name="connsiteX120" fmla="*/ 1494692 w 2157046"/>
              <a:gd name="connsiteY120" fmla="*/ 2573215 h 2813538"/>
              <a:gd name="connsiteX121" fmla="*/ 1500554 w 2157046"/>
              <a:gd name="connsiteY121" fmla="*/ 2555630 h 2813538"/>
              <a:gd name="connsiteX122" fmla="*/ 1535723 w 2157046"/>
              <a:gd name="connsiteY122" fmla="*/ 2532184 h 2813538"/>
              <a:gd name="connsiteX123" fmla="*/ 1541584 w 2157046"/>
              <a:gd name="connsiteY123" fmla="*/ 2514600 h 2813538"/>
              <a:gd name="connsiteX124" fmla="*/ 1559169 w 2157046"/>
              <a:gd name="connsiteY124" fmla="*/ 2508738 h 2813538"/>
              <a:gd name="connsiteX125" fmla="*/ 1594338 w 2157046"/>
              <a:gd name="connsiteY125" fmla="*/ 2485292 h 2813538"/>
              <a:gd name="connsiteX126" fmla="*/ 1611923 w 2157046"/>
              <a:gd name="connsiteY126" fmla="*/ 2479430 h 2813538"/>
              <a:gd name="connsiteX127" fmla="*/ 1629507 w 2157046"/>
              <a:gd name="connsiteY127" fmla="*/ 2467707 h 2813538"/>
              <a:gd name="connsiteX128" fmla="*/ 1641231 w 2157046"/>
              <a:gd name="connsiteY128" fmla="*/ 2455984 h 2813538"/>
              <a:gd name="connsiteX129" fmla="*/ 1658815 w 2157046"/>
              <a:gd name="connsiteY129" fmla="*/ 2450123 h 2813538"/>
              <a:gd name="connsiteX130" fmla="*/ 1682261 w 2157046"/>
              <a:gd name="connsiteY130" fmla="*/ 2426677 h 2813538"/>
              <a:gd name="connsiteX131" fmla="*/ 1688123 w 2157046"/>
              <a:gd name="connsiteY131" fmla="*/ 2409092 h 2813538"/>
              <a:gd name="connsiteX132" fmla="*/ 1711569 w 2157046"/>
              <a:gd name="connsiteY132" fmla="*/ 2373923 h 2813538"/>
              <a:gd name="connsiteX133" fmla="*/ 1717431 w 2157046"/>
              <a:gd name="connsiteY133" fmla="*/ 2356338 h 2813538"/>
              <a:gd name="connsiteX134" fmla="*/ 1735015 w 2157046"/>
              <a:gd name="connsiteY134" fmla="*/ 2338754 h 2813538"/>
              <a:gd name="connsiteX135" fmla="*/ 1746738 w 2157046"/>
              <a:gd name="connsiteY135" fmla="*/ 2297723 h 2813538"/>
              <a:gd name="connsiteX136" fmla="*/ 1758461 w 2157046"/>
              <a:gd name="connsiteY136" fmla="*/ 2244969 h 2813538"/>
              <a:gd name="connsiteX137" fmla="*/ 1770184 w 2157046"/>
              <a:gd name="connsiteY137" fmla="*/ 2227384 h 2813538"/>
              <a:gd name="connsiteX138" fmla="*/ 1776046 w 2157046"/>
              <a:gd name="connsiteY138" fmla="*/ 2209800 h 2813538"/>
              <a:gd name="connsiteX139" fmla="*/ 1799492 w 2157046"/>
              <a:gd name="connsiteY139" fmla="*/ 2174630 h 2813538"/>
              <a:gd name="connsiteX140" fmla="*/ 1811215 w 2157046"/>
              <a:gd name="connsiteY140" fmla="*/ 2139461 h 2813538"/>
              <a:gd name="connsiteX141" fmla="*/ 1817077 w 2157046"/>
              <a:gd name="connsiteY141" fmla="*/ 2121877 h 2813538"/>
              <a:gd name="connsiteX142" fmla="*/ 1852246 w 2157046"/>
              <a:gd name="connsiteY142" fmla="*/ 2086707 h 2813538"/>
              <a:gd name="connsiteX143" fmla="*/ 1863969 w 2157046"/>
              <a:gd name="connsiteY143" fmla="*/ 2063261 h 2813538"/>
              <a:gd name="connsiteX144" fmla="*/ 1887415 w 2157046"/>
              <a:gd name="connsiteY144" fmla="*/ 2028092 h 2813538"/>
              <a:gd name="connsiteX145" fmla="*/ 1910861 w 2157046"/>
              <a:gd name="connsiteY145" fmla="*/ 1992923 h 2813538"/>
              <a:gd name="connsiteX146" fmla="*/ 1922584 w 2157046"/>
              <a:gd name="connsiteY146" fmla="*/ 1975338 h 2813538"/>
              <a:gd name="connsiteX147" fmla="*/ 1928446 w 2157046"/>
              <a:gd name="connsiteY147" fmla="*/ 1957754 h 2813538"/>
              <a:gd name="connsiteX148" fmla="*/ 1940169 w 2157046"/>
              <a:gd name="connsiteY148" fmla="*/ 1946030 h 2813538"/>
              <a:gd name="connsiteX149" fmla="*/ 1963615 w 2157046"/>
              <a:gd name="connsiteY149" fmla="*/ 1910861 h 2813538"/>
              <a:gd name="connsiteX150" fmla="*/ 1975338 w 2157046"/>
              <a:gd name="connsiteY150" fmla="*/ 1893277 h 2813538"/>
              <a:gd name="connsiteX151" fmla="*/ 1992923 w 2157046"/>
              <a:gd name="connsiteY151" fmla="*/ 1875692 h 2813538"/>
              <a:gd name="connsiteX152" fmla="*/ 2022231 w 2157046"/>
              <a:gd name="connsiteY152" fmla="*/ 1846384 h 2813538"/>
              <a:gd name="connsiteX153" fmla="*/ 2051538 w 2157046"/>
              <a:gd name="connsiteY153" fmla="*/ 1793630 h 2813538"/>
              <a:gd name="connsiteX154" fmla="*/ 2057400 w 2157046"/>
              <a:gd name="connsiteY154" fmla="*/ 1776046 h 2813538"/>
              <a:gd name="connsiteX155" fmla="*/ 2080846 w 2157046"/>
              <a:gd name="connsiteY155" fmla="*/ 1740877 h 2813538"/>
              <a:gd name="connsiteX156" fmla="*/ 2092569 w 2157046"/>
              <a:gd name="connsiteY156" fmla="*/ 1723292 h 2813538"/>
              <a:gd name="connsiteX157" fmla="*/ 2104292 w 2157046"/>
              <a:gd name="connsiteY157" fmla="*/ 1705707 h 2813538"/>
              <a:gd name="connsiteX158" fmla="*/ 2110154 w 2157046"/>
              <a:gd name="connsiteY158" fmla="*/ 1688123 h 2813538"/>
              <a:gd name="connsiteX159" fmla="*/ 2133600 w 2157046"/>
              <a:gd name="connsiteY159" fmla="*/ 1647092 h 2813538"/>
              <a:gd name="connsiteX160" fmla="*/ 2139461 w 2157046"/>
              <a:gd name="connsiteY160" fmla="*/ 1629507 h 2813538"/>
              <a:gd name="connsiteX161" fmla="*/ 2157046 w 2157046"/>
              <a:gd name="connsiteY161" fmla="*/ 1594338 h 2813538"/>
              <a:gd name="connsiteX162" fmla="*/ 2151184 w 2157046"/>
              <a:gd name="connsiteY162" fmla="*/ 1506415 h 2813538"/>
              <a:gd name="connsiteX163" fmla="*/ 2133600 w 2157046"/>
              <a:gd name="connsiteY163" fmla="*/ 1447800 h 2813538"/>
              <a:gd name="connsiteX164" fmla="*/ 2127738 w 2157046"/>
              <a:gd name="connsiteY164" fmla="*/ 1430215 h 2813538"/>
              <a:gd name="connsiteX165" fmla="*/ 2110154 w 2157046"/>
              <a:gd name="connsiteY165" fmla="*/ 1412630 h 2813538"/>
              <a:gd name="connsiteX166" fmla="*/ 2080846 w 2157046"/>
              <a:gd name="connsiteY166" fmla="*/ 1359877 h 2813538"/>
              <a:gd name="connsiteX167" fmla="*/ 2063261 w 2157046"/>
              <a:gd name="connsiteY167" fmla="*/ 1348154 h 2813538"/>
              <a:gd name="connsiteX168" fmla="*/ 2051538 w 2157046"/>
              <a:gd name="connsiteY168" fmla="*/ 1330569 h 2813538"/>
              <a:gd name="connsiteX169" fmla="*/ 1998784 w 2157046"/>
              <a:gd name="connsiteY169" fmla="*/ 1289538 h 2813538"/>
              <a:gd name="connsiteX170" fmla="*/ 1981200 w 2157046"/>
              <a:gd name="connsiteY170" fmla="*/ 1277815 h 2813538"/>
              <a:gd name="connsiteX171" fmla="*/ 1951892 w 2157046"/>
              <a:gd name="connsiteY171" fmla="*/ 1248507 h 2813538"/>
              <a:gd name="connsiteX172" fmla="*/ 1934307 w 2157046"/>
              <a:gd name="connsiteY172" fmla="*/ 1213338 h 2813538"/>
              <a:gd name="connsiteX173" fmla="*/ 1916723 w 2157046"/>
              <a:gd name="connsiteY173" fmla="*/ 1201615 h 2813538"/>
              <a:gd name="connsiteX174" fmla="*/ 1893277 w 2157046"/>
              <a:gd name="connsiteY174" fmla="*/ 1184030 h 2813538"/>
              <a:gd name="connsiteX175" fmla="*/ 1875692 w 2157046"/>
              <a:gd name="connsiteY175" fmla="*/ 1172307 h 2813538"/>
              <a:gd name="connsiteX176" fmla="*/ 1858107 w 2157046"/>
              <a:gd name="connsiteY176" fmla="*/ 1154723 h 2813538"/>
              <a:gd name="connsiteX177" fmla="*/ 1846384 w 2157046"/>
              <a:gd name="connsiteY177" fmla="*/ 1137138 h 2813538"/>
              <a:gd name="connsiteX178" fmla="*/ 1799492 w 2157046"/>
              <a:gd name="connsiteY178" fmla="*/ 1113692 h 2813538"/>
              <a:gd name="connsiteX179" fmla="*/ 1781907 w 2157046"/>
              <a:gd name="connsiteY179" fmla="*/ 1101969 h 2813538"/>
              <a:gd name="connsiteX180" fmla="*/ 1764323 w 2157046"/>
              <a:gd name="connsiteY180" fmla="*/ 1084384 h 2813538"/>
              <a:gd name="connsiteX181" fmla="*/ 1746738 w 2157046"/>
              <a:gd name="connsiteY181" fmla="*/ 1078523 h 2813538"/>
              <a:gd name="connsiteX182" fmla="*/ 1723292 w 2157046"/>
              <a:gd name="connsiteY182" fmla="*/ 1066800 h 2813538"/>
              <a:gd name="connsiteX183" fmla="*/ 1688123 w 2157046"/>
              <a:gd name="connsiteY183" fmla="*/ 1043354 h 2813538"/>
              <a:gd name="connsiteX184" fmla="*/ 1652954 w 2157046"/>
              <a:gd name="connsiteY184" fmla="*/ 1031630 h 2813538"/>
              <a:gd name="connsiteX185" fmla="*/ 1647092 w 2157046"/>
              <a:gd name="connsiteY185" fmla="*/ 1014046 h 2813538"/>
              <a:gd name="connsiteX186" fmla="*/ 1588477 w 2157046"/>
              <a:gd name="connsiteY186" fmla="*/ 984738 h 2813538"/>
              <a:gd name="connsiteX187" fmla="*/ 1500554 w 2157046"/>
              <a:gd name="connsiteY187" fmla="*/ 990600 h 2813538"/>
              <a:gd name="connsiteX188" fmla="*/ 1482969 w 2157046"/>
              <a:gd name="connsiteY188" fmla="*/ 996461 h 2813538"/>
              <a:gd name="connsiteX189" fmla="*/ 1459523 w 2157046"/>
              <a:gd name="connsiteY189" fmla="*/ 1002323 h 2813538"/>
              <a:gd name="connsiteX190" fmla="*/ 1406769 w 2157046"/>
              <a:gd name="connsiteY190" fmla="*/ 1019907 h 2813538"/>
              <a:gd name="connsiteX191" fmla="*/ 1389184 w 2157046"/>
              <a:gd name="connsiteY191" fmla="*/ 1025769 h 2813538"/>
              <a:gd name="connsiteX192" fmla="*/ 1371600 w 2157046"/>
              <a:gd name="connsiteY192" fmla="*/ 1031630 h 2813538"/>
              <a:gd name="connsiteX193" fmla="*/ 1359877 w 2157046"/>
              <a:gd name="connsiteY193" fmla="*/ 1043354 h 2813538"/>
              <a:gd name="connsiteX194" fmla="*/ 1324707 w 2157046"/>
              <a:gd name="connsiteY194" fmla="*/ 1055077 h 2813538"/>
              <a:gd name="connsiteX195" fmla="*/ 1307123 w 2157046"/>
              <a:gd name="connsiteY195" fmla="*/ 1072661 h 2813538"/>
              <a:gd name="connsiteX196" fmla="*/ 1260231 w 2157046"/>
              <a:gd name="connsiteY196" fmla="*/ 1084384 h 2813538"/>
              <a:gd name="connsiteX197" fmla="*/ 1225061 w 2157046"/>
              <a:gd name="connsiteY197" fmla="*/ 1096107 h 2813538"/>
              <a:gd name="connsiteX198" fmla="*/ 1213338 w 2157046"/>
              <a:gd name="connsiteY198" fmla="*/ 1113692 h 2813538"/>
              <a:gd name="connsiteX199" fmla="*/ 1195754 w 2157046"/>
              <a:gd name="connsiteY199" fmla="*/ 1119554 h 2813538"/>
              <a:gd name="connsiteX200" fmla="*/ 1160584 w 2157046"/>
              <a:gd name="connsiteY200" fmla="*/ 1137138 h 2813538"/>
              <a:gd name="connsiteX201" fmla="*/ 1125415 w 2157046"/>
              <a:gd name="connsiteY201" fmla="*/ 1154723 h 2813538"/>
              <a:gd name="connsiteX202" fmla="*/ 1107831 w 2157046"/>
              <a:gd name="connsiteY202" fmla="*/ 1166446 h 2813538"/>
              <a:gd name="connsiteX203" fmla="*/ 1072661 w 2157046"/>
              <a:gd name="connsiteY203" fmla="*/ 1178169 h 2813538"/>
              <a:gd name="connsiteX204" fmla="*/ 1037492 w 2157046"/>
              <a:gd name="connsiteY204" fmla="*/ 1189892 h 2813538"/>
              <a:gd name="connsiteX205" fmla="*/ 1019907 w 2157046"/>
              <a:gd name="connsiteY205" fmla="*/ 1195754 h 2813538"/>
              <a:gd name="connsiteX206" fmla="*/ 973015 w 2157046"/>
              <a:gd name="connsiteY206" fmla="*/ 1201615 h 2813538"/>
              <a:gd name="connsiteX207" fmla="*/ 943707 w 2157046"/>
              <a:gd name="connsiteY207" fmla="*/ 1195754 h 2813538"/>
              <a:gd name="connsiteX208" fmla="*/ 926123 w 2157046"/>
              <a:gd name="connsiteY208" fmla="*/ 1184030 h 2813538"/>
              <a:gd name="connsiteX209" fmla="*/ 908538 w 2157046"/>
              <a:gd name="connsiteY209" fmla="*/ 1178169 h 2813538"/>
              <a:gd name="connsiteX210" fmla="*/ 873369 w 2157046"/>
              <a:gd name="connsiteY210" fmla="*/ 1154723 h 2813538"/>
              <a:gd name="connsiteX211" fmla="*/ 838200 w 2157046"/>
              <a:gd name="connsiteY211" fmla="*/ 1131277 h 2813538"/>
              <a:gd name="connsiteX212" fmla="*/ 820615 w 2157046"/>
              <a:gd name="connsiteY212" fmla="*/ 1125415 h 2813538"/>
              <a:gd name="connsiteX213" fmla="*/ 773723 w 2157046"/>
              <a:gd name="connsiteY213" fmla="*/ 1084384 h 2813538"/>
              <a:gd name="connsiteX214" fmla="*/ 756138 w 2157046"/>
              <a:gd name="connsiteY214" fmla="*/ 1072661 h 2813538"/>
              <a:gd name="connsiteX215" fmla="*/ 732692 w 2157046"/>
              <a:gd name="connsiteY215" fmla="*/ 1037492 h 2813538"/>
              <a:gd name="connsiteX216" fmla="*/ 720969 w 2157046"/>
              <a:gd name="connsiteY216" fmla="*/ 1019907 h 2813538"/>
              <a:gd name="connsiteX217" fmla="*/ 685800 w 2157046"/>
              <a:gd name="connsiteY217" fmla="*/ 990600 h 2813538"/>
              <a:gd name="connsiteX218" fmla="*/ 662354 w 2157046"/>
              <a:gd name="connsiteY218" fmla="*/ 949569 h 2813538"/>
              <a:gd name="connsiteX219" fmla="*/ 650631 w 2157046"/>
              <a:gd name="connsiteY219" fmla="*/ 914400 h 2813538"/>
              <a:gd name="connsiteX220" fmla="*/ 633046 w 2157046"/>
              <a:gd name="connsiteY220" fmla="*/ 902677 h 2813538"/>
              <a:gd name="connsiteX221" fmla="*/ 627184 w 2157046"/>
              <a:gd name="connsiteY221" fmla="*/ 885092 h 2813538"/>
              <a:gd name="connsiteX222" fmla="*/ 574431 w 2157046"/>
              <a:gd name="connsiteY222" fmla="*/ 855784 h 2813538"/>
              <a:gd name="connsiteX223" fmla="*/ 509954 w 2157046"/>
              <a:gd name="connsiteY223" fmla="*/ 873369 h 2813538"/>
              <a:gd name="connsiteX224" fmla="*/ 486507 w 2157046"/>
              <a:gd name="connsiteY224" fmla="*/ 885092 h 2813538"/>
              <a:gd name="connsiteX225" fmla="*/ 468923 w 2157046"/>
              <a:gd name="connsiteY225" fmla="*/ 902677 h 2813538"/>
              <a:gd name="connsiteX226" fmla="*/ 427892 w 2157046"/>
              <a:gd name="connsiteY226" fmla="*/ 937846 h 2813538"/>
              <a:gd name="connsiteX227" fmla="*/ 404446 w 2157046"/>
              <a:gd name="connsiteY227" fmla="*/ 973015 h 2813538"/>
              <a:gd name="connsiteX228" fmla="*/ 392723 w 2157046"/>
              <a:gd name="connsiteY228" fmla="*/ 990600 h 2813538"/>
              <a:gd name="connsiteX229" fmla="*/ 369277 w 2157046"/>
              <a:gd name="connsiteY229" fmla="*/ 1043354 h 2813538"/>
              <a:gd name="connsiteX230" fmla="*/ 363415 w 2157046"/>
              <a:gd name="connsiteY230" fmla="*/ 1060938 h 2813538"/>
              <a:gd name="connsiteX231" fmla="*/ 316523 w 2157046"/>
              <a:gd name="connsiteY231" fmla="*/ 1096107 h 2813538"/>
              <a:gd name="connsiteX232" fmla="*/ 304800 w 2157046"/>
              <a:gd name="connsiteY232" fmla="*/ 1113692 h 2813538"/>
              <a:gd name="connsiteX233" fmla="*/ 287215 w 2157046"/>
              <a:gd name="connsiteY233" fmla="*/ 1119554 h 2813538"/>
              <a:gd name="connsiteX234" fmla="*/ 246184 w 2157046"/>
              <a:gd name="connsiteY234" fmla="*/ 1143000 h 2813538"/>
              <a:gd name="connsiteX235" fmla="*/ 211015 w 2157046"/>
              <a:gd name="connsiteY235" fmla="*/ 1154723 h 2813538"/>
              <a:gd name="connsiteX236" fmla="*/ 193431 w 2157046"/>
              <a:gd name="connsiteY236" fmla="*/ 1160584 h 2813538"/>
              <a:gd name="connsiteX237" fmla="*/ 175846 w 2157046"/>
              <a:gd name="connsiteY237" fmla="*/ 1166446 h 2813538"/>
              <a:gd name="connsiteX238" fmla="*/ 128954 w 2157046"/>
              <a:gd name="connsiteY238" fmla="*/ 1178169 h 2813538"/>
              <a:gd name="connsiteX239" fmla="*/ 105507 w 2157046"/>
              <a:gd name="connsiteY239" fmla="*/ 1184030 h 2813538"/>
              <a:gd name="connsiteX240" fmla="*/ 87923 w 2157046"/>
              <a:gd name="connsiteY240" fmla="*/ 1189892 h 2813538"/>
              <a:gd name="connsiteX241" fmla="*/ 23446 w 2157046"/>
              <a:gd name="connsiteY241" fmla="*/ 1195754 h 2813538"/>
              <a:gd name="connsiteX242" fmla="*/ 0 w 2157046"/>
              <a:gd name="connsiteY242" fmla="*/ 1201615 h 2813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</a:cxnLst>
            <a:rect l="l" t="t" r="r" b="b"/>
            <a:pathLst>
              <a:path w="2157046" h="2813538">
                <a:moveTo>
                  <a:pt x="1822938" y="0"/>
                </a:moveTo>
                <a:lnTo>
                  <a:pt x="1781907" y="41030"/>
                </a:lnTo>
                <a:cubicBezTo>
                  <a:pt x="1777999" y="44938"/>
                  <a:pt x="1773250" y="48156"/>
                  <a:pt x="1770184" y="52754"/>
                </a:cubicBezTo>
                <a:cubicBezTo>
                  <a:pt x="1743311" y="93064"/>
                  <a:pt x="1760104" y="83468"/>
                  <a:pt x="1729154" y="93784"/>
                </a:cubicBezTo>
                <a:cubicBezTo>
                  <a:pt x="1717431" y="101599"/>
                  <a:pt x="1703946" y="107267"/>
                  <a:pt x="1693984" y="117230"/>
                </a:cubicBezTo>
                <a:cubicBezTo>
                  <a:pt x="1683081" y="128134"/>
                  <a:pt x="1679465" y="133283"/>
                  <a:pt x="1664677" y="140677"/>
                </a:cubicBezTo>
                <a:cubicBezTo>
                  <a:pt x="1659151" y="143440"/>
                  <a:pt x="1652954" y="144584"/>
                  <a:pt x="1647092" y="146538"/>
                </a:cubicBezTo>
                <a:cubicBezTo>
                  <a:pt x="1641230" y="150446"/>
                  <a:pt x="1635808" y="155110"/>
                  <a:pt x="1629507" y="158261"/>
                </a:cubicBezTo>
                <a:cubicBezTo>
                  <a:pt x="1623981" y="161024"/>
                  <a:pt x="1617324" y="161122"/>
                  <a:pt x="1611923" y="164123"/>
                </a:cubicBezTo>
                <a:cubicBezTo>
                  <a:pt x="1599607" y="170966"/>
                  <a:pt x="1590120" y="183114"/>
                  <a:pt x="1576754" y="187569"/>
                </a:cubicBezTo>
                <a:cubicBezTo>
                  <a:pt x="1565031" y="191477"/>
                  <a:pt x="1551866" y="192437"/>
                  <a:pt x="1541584" y="199292"/>
                </a:cubicBezTo>
                <a:cubicBezTo>
                  <a:pt x="1491192" y="232887"/>
                  <a:pt x="1554950" y="192609"/>
                  <a:pt x="1506415" y="216877"/>
                </a:cubicBezTo>
                <a:cubicBezTo>
                  <a:pt x="1500114" y="220027"/>
                  <a:pt x="1495132" y="225450"/>
                  <a:pt x="1488831" y="228600"/>
                </a:cubicBezTo>
                <a:cubicBezTo>
                  <a:pt x="1474607" y="235712"/>
                  <a:pt x="1456644" y="236312"/>
                  <a:pt x="1441938" y="240323"/>
                </a:cubicBezTo>
                <a:cubicBezTo>
                  <a:pt x="1351600" y="264961"/>
                  <a:pt x="1444693" y="239099"/>
                  <a:pt x="1389184" y="263769"/>
                </a:cubicBezTo>
                <a:cubicBezTo>
                  <a:pt x="1377892" y="268788"/>
                  <a:pt x="1365738" y="271584"/>
                  <a:pt x="1354015" y="275492"/>
                </a:cubicBezTo>
                <a:lnTo>
                  <a:pt x="1318846" y="287215"/>
                </a:lnTo>
                <a:cubicBezTo>
                  <a:pt x="1312984" y="289169"/>
                  <a:pt x="1306402" y="289650"/>
                  <a:pt x="1301261" y="293077"/>
                </a:cubicBezTo>
                <a:lnTo>
                  <a:pt x="1266092" y="316523"/>
                </a:lnTo>
                <a:cubicBezTo>
                  <a:pt x="1239873" y="355850"/>
                  <a:pt x="1270760" y="317317"/>
                  <a:pt x="1236784" y="339969"/>
                </a:cubicBezTo>
                <a:cubicBezTo>
                  <a:pt x="1192881" y="369239"/>
                  <a:pt x="1243425" y="349480"/>
                  <a:pt x="1201615" y="363415"/>
                </a:cubicBezTo>
                <a:cubicBezTo>
                  <a:pt x="1195754" y="367323"/>
                  <a:pt x="1190714" y="372910"/>
                  <a:pt x="1184031" y="375138"/>
                </a:cubicBezTo>
                <a:cubicBezTo>
                  <a:pt x="1172756" y="378896"/>
                  <a:pt x="1160714" y="380122"/>
                  <a:pt x="1148861" y="381000"/>
                </a:cubicBezTo>
                <a:cubicBezTo>
                  <a:pt x="1107896" y="384034"/>
                  <a:pt x="1066766" y="384299"/>
                  <a:pt x="1025769" y="386861"/>
                </a:cubicBezTo>
                <a:cubicBezTo>
                  <a:pt x="1004230" y="388207"/>
                  <a:pt x="982784" y="390769"/>
                  <a:pt x="961292" y="392723"/>
                </a:cubicBezTo>
                <a:lnTo>
                  <a:pt x="873369" y="422030"/>
                </a:lnTo>
                <a:cubicBezTo>
                  <a:pt x="873368" y="422030"/>
                  <a:pt x="838201" y="433753"/>
                  <a:pt x="838200" y="433754"/>
                </a:cubicBezTo>
                <a:cubicBezTo>
                  <a:pt x="815474" y="448904"/>
                  <a:pt x="827298" y="443249"/>
                  <a:pt x="803031" y="451338"/>
                </a:cubicBezTo>
                <a:cubicBezTo>
                  <a:pt x="797169" y="455246"/>
                  <a:pt x="791884" y="460200"/>
                  <a:pt x="785446" y="463061"/>
                </a:cubicBezTo>
                <a:cubicBezTo>
                  <a:pt x="774154" y="468080"/>
                  <a:pt x="762000" y="470876"/>
                  <a:pt x="750277" y="474784"/>
                </a:cubicBezTo>
                <a:cubicBezTo>
                  <a:pt x="744415" y="476738"/>
                  <a:pt x="738686" y="479148"/>
                  <a:pt x="732692" y="480646"/>
                </a:cubicBezTo>
                <a:cubicBezTo>
                  <a:pt x="724877" y="482600"/>
                  <a:pt x="716962" y="484192"/>
                  <a:pt x="709246" y="486507"/>
                </a:cubicBezTo>
                <a:cubicBezTo>
                  <a:pt x="697410" y="490058"/>
                  <a:pt x="686065" y="495233"/>
                  <a:pt x="674077" y="498230"/>
                </a:cubicBezTo>
                <a:cubicBezTo>
                  <a:pt x="666262" y="500184"/>
                  <a:pt x="658377" y="501879"/>
                  <a:pt x="650631" y="504092"/>
                </a:cubicBezTo>
                <a:cubicBezTo>
                  <a:pt x="644690" y="505790"/>
                  <a:pt x="639040" y="508455"/>
                  <a:pt x="633046" y="509954"/>
                </a:cubicBezTo>
                <a:cubicBezTo>
                  <a:pt x="623381" y="512370"/>
                  <a:pt x="613350" y="513194"/>
                  <a:pt x="603738" y="515815"/>
                </a:cubicBezTo>
                <a:cubicBezTo>
                  <a:pt x="591816" y="519066"/>
                  <a:pt x="580292" y="523630"/>
                  <a:pt x="568569" y="527538"/>
                </a:cubicBezTo>
                <a:lnTo>
                  <a:pt x="533400" y="539261"/>
                </a:lnTo>
                <a:cubicBezTo>
                  <a:pt x="527538" y="541215"/>
                  <a:pt x="520956" y="541696"/>
                  <a:pt x="515815" y="545123"/>
                </a:cubicBezTo>
                <a:cubicBezTo>
                  <a:pt x="493090" y="560273"/>
                  <a:pt x="504914" y="554619"/>
                  <a:pt x="480646" y="562707"/>
                </a:cubicBezTo>
                <a:cubicBezTo>
                  <a:pt x="430249" y="596304"/>
                  <a:pt x="494013" y="556023"/>
                  <a:pt x="445477" y="580292"/>
                </a:cubicBezTo>
                <a:cubicBezTo>
                  <a:pt x="439176" y="583443"/>
                  <a:pt x="434330" y="589154"/>
                  <a:pt x="427892" y="592015"/>
                </a:cubicBezTo>
                <a:cubicBezTo>
                  <a:pt x="416600" y="597034"/>
                  <a:pt x="392723" y="603738"/>
                  <a:pt x="392723" y="603738"/>
                </a:cubicBezTo>
                <a:cubicBezTo>
                  <a:pt x="388815" y="609600"/>
                  <a:pt x="386501" y="616922"/>
                  <a:pt x="381000" y="621323"/>
                </a:cubicBezTo>
                <a:cubicBezTo>
                  <a:pt x="376175" y="625183"/>
                  <a:pt x="368358" y="623477"/>
                  <a:pt x="363415" y="627184"/>
                </a:cubicBezTo>
                <a:cubicBezTo>
                  <a:pt x="352362" y="635473"/>
                  <a:pt x="343876" y="646723"/>
                  <a:pt x="334107" y="656492"/>
                </a:cubicBezTo>
                <a:lnTo>
                  <a:pt x="334107" y="656492"/>
                </a:lnTo>
                <a:cubicBezTo>
                  <a:pt x="306753" y="697522"/>
                  <a:pt x="322384" y="683846"/>
                  <a:pt x="293077" y="703384"/>
                </a:cubicBezTo>
                <a:cubicBezTo>
                  <a:pt x="291123" y="709246"/>
                  <a:pt x="290922" y="716026"/>
                  <a:pt x="287215" y="720969"/>
                </a:cubicBezTo>
                <a:cubicBezTo>
                  <a:pt x="278925" y="732022"/>
                  <a:pt x="257907" y="750277"/>
                  <a:pt x="257907" y="750277"/>
                </a:cubicBezTo>
                <a:cubicBezTo>
                  <a:pt x="254046" y="761861"/>
                  <a:pt x="250653" y="777182"/>
                  <a:pt x="240323" y="785446"/>
                </a:cubicBezTo>
                <a:cubicBezTo>
                  <a:pt x="235498" y="789306"/>
                  <a:pt x="228600" y="789353"/>
                  <a:pt x="222738" y="791307"/>
                </a:cubicBezTo>
                <a:lnTo>
                  <a:pt x="199292" y="826477"/>
                </a:lnTo>
                <a:cubicBezTo>
                  <a:pt x="195384" y="832338"/>
                  <a:pt x="189797" y="837378"/>
                  <a:pt x="187569" y="844061"/>
                </a:cubicBezTo>
                <a:cubicBezTo>
                  <a:pt x="179479" y="868329"/>
                  <a:pt x="185134" y="856505"/>
                  <a:pt x="169984" y="879230"/>
                </a:cubicBezTo>
                <a:cubicBezTo>
                  <a:pt x="159668" y="910182"/>
                  <a:pt x="167551" y="891673"/>
                  <a:pt x="140677" y="931984"/>
                </a:cubicBezTo>
                <a:lnTo>
                  <a:pt x="128954" y="949569"/>
                </a:lnTo>
                <a:cubicBezTo>
                  <a:pt x="125046" y="955431"/>
                  <a:pt x="122213" y="962173"/>
                  <a:pt x="117231" y="967154"/>
                </a:cubicBezTo>
                <a:lnTo>
                  <a:pt x="105507" y="978877"/>
                </a:lnTo>
                <a:lnTo>
                  <a:pt x="93784" y="1014046"/>
                </a:lnTo>
                <a:cubicBezTo>
                  <a:pt x="91830" y="1019907"/>
                  <a:pt x="91350" y="1026489"/>
                  <a:pt x="87923" y="1031630"/>
                </a:cubicBezTo>
                <a:cubicBezTo>
                  <a:pt x="84015" y="1037492"/>
                  <a:pt x="79061" y="1042777"/>
                  <a:pt x="76200" y="1049215"/>
                </a:cubicBezTo>
                <a:cubicBezTo>
                  <a:pt x="71181" y="1060507"/>
                  <a:pt x="64477" y="1084384"/>
                  <a:pt x="64477" y="1084384"/>
                </a:cubicBezTo>
                <a:cubicBezTo>
                  <a:pt x="62523" y="1100015"/>
                  <a:pt x="58615" y="1115524"/>
                  <a:pt x="58615" y="1131277"/>
                </a:cubicBezTo>
                <a:cubicBezTo>
                  <a:pt x="58615" y="1200592"/>
                  <a:pt x="57226" y="1191582"/>
                  <a:pt x="70338" y="1230923"/>
                </a:cubicBezTo>
                <a:cubicBezTo>
                  <a:pt x="72292" y="1465384"/>
                  <a:pt x="70790" y="1699900"/>
                  <a:pt x="76200" y="1934307"/>
                </a:cubicBezTo>
                <a:cubicBezTo>
                  <a:pt x="77260" y="1980257"/>
                  <a:pt x="88040" y="1981907"/>
                  <a:pt x="93784" y="2016369"/>
                </a:cubicBezTo>
                <a:cubicBezTo>
                  <a:pt x="96374" y="2031907"/>
                  <a:pt x="97692" y="2047630"/>
                  <a:pt x="99646" y="2063261"/>
                </a:cubicBezTo>
                <a:cubicBezTo>
                  <a:pt x="101600" y="2153138"/>
                  <a:pt x="101841" y="2243069"/>
                  <a:pt x="105507" y="2332892"/>
                </a:cubicBezTo>
                <a:cubicBezTo>
                  <a:pt x="105759" y="2339066"/>
                  <a:pt x="109671" y="2344536"/>
                  <a:pt x="111369" y="2350477"/>
                </a:cubicBezTo>
                <a:cubicBezTo>
                  <a:pt x="113872" y="2359236"/>
                  <a:pt x="118409" y="2382141"/>
                  <a:pt x="123092" y="2391507"/>
                </a:cubicBezTo>
                <a:cubicBezTo>
                  <a:pt x="126242" y="2397808"/>
                  <a:pt x="131664" y="2402791"/>
                  <a:pt x="134815" y="2409092"/>
                </a:cubicBezTo>
                <a:cubicBezTo>
                  <a:pt x="144349" y="2428161"/>
                  <a:pt x="135602" y="2427463"/>
                  <a:pt x="152400" y="2444261"/>
                </a:cubicBezTo>
                <a:cubicBezTo>
                  <a:pt x="157381" y="2449242"/>
                  <a:pt x="164123" y="2452076"/>
                  <a:pt x="169984" y="2455984"/>
                </a:cubicBezTo>
                <a:cubicBezTo>
                  <a:pt x="173892" y="2461846"/>
                  <a:pt x="178556" y="2467268"/>
                  <a:pt x="181707" y="2473569"/>
                </a:cubicBezTo>
                <a:cubicBezTo>
                  <a:pt x="184470" y="2479095"/>
                  <a:pt x="183709" y="2486329"/>
                  <a:pt x="187569" y="2491154"/>
                </a:cubicBezTo>
                <a:cubicBezTo>
                  <a:pt x="191970" y="2496655"/>
                  <a:pt x="199292" y="2498969"/>
                  <a:pt x="205154" y="2502877"/>
                </a:cubicBezTo>
                <a:cubicBezTo>
                  <a:pt x="209062" y="2508738"/>
                  <a:pt x="210903" y="2516727"/>
                  <a:pt x="216877" y="2520461"/>
                </a:cubicBezTo>
                <a:cubicBezTo>
                  <a:pt x="227356" y="2527010"/>
                  <a:pt x="252046" y="2532184"/>
                  <a:pt x="252046" y="2532184"/>
                </a:cubicBezTo>
                <a:cubicBezTo>
                  <a:pt x="275396" y="2567210"/>
                  <a:pt x="249894" y="2536754"/>
                  <a:pt x="281354" y="2555630"/>
                </a:cubicBezTo>
                <a:cubicBezTo>
                  <a:pt x="286093" y="2558473"/>
                  <a:pt x="288479" y="2564288"/>
                  <a:pt x="293077" y="2567354"/>
                </a:cubicBezTo>
                <a:cubicBezTo>
                  <a:pt x="300347" y="2572201"/>
                  <a:pt x="308936" y="2574742"/>
                  <a:pt x="316523" y="2579077"/>
                </a:cubicBezTo>
                <a:cubicBezTo>
                  <a:pt x="322639" y="2582572"/>
                  <a:pt x="327670" y="2587939"/>
                  <a:pt x="334107" y="2590800"/>
                </a:cubicBezTo>
                <a:cubicBezTo>
                  <a:pt x="345399" y="2595819"/>
                  <a:pt x="358995" y="2595668"/>
                  <a:pt x="369277" y="2602523"/>
                </a:cubicBezTo>
                <a:cubicBezTo>
                  <a:pt x="397143" y="2621101"/>
                  <a:pt x="380178" y="2612019"/>
                  <a:pt x="422031" y="2625969"/>
                </a:cubicBezTo>
                <a:lnTo>
                  <a:pt x="439615" y="2631830"/>
                </a:lnTo>
                <a:cubicBezTo>
                  <a:pt x="490004" y="2665425"/>
                  <a:pt x="426256" y="2625152"/>
                  <a:pt x="474784" y="2649415"/>
                </a:cubicBezTo>
                <a:cubicBezTo>
                  <a:pt x="481085" y="2652565"/>
                  <a:pt x="486068" y="2657987"/>
                  <a:pt x="492369" y="2661138"/>
                </a:cubicBezTo>
                <a:cubicBezTo>
                  <a:pt x="497895" y="2663901"/>
                  <a:pt x="504428" y="2664237"/>
                  <a:pt x="509954" y="2667000"/>
                </a:cubicBezTo>
                <a:cubicBezTo>
                  <a:pt x="555397" y="2689722"/>
                  <a:pt x="500929" y="2669854"/>
                  <a:pt x="545123" y="2684584"/>
                </a:cubicBezTo>
                <a:cubicBezTo>
                  <a:pt x="550984" y="2688492"/>
                  <a:pt x="557206" y="2691906"/>
                  <a:pt x="562707" y="2696307"/>
                </a:cubicBezTo>
                <a:cubicBezTo>
                  <a:pt x="567023" y="2699759"/>
                  <a:pt x="569692" y="2705187"/>
                  <a:pt x="574431" y="2708030"/>
                </a:cubicBezTo>
                <a:cubicBezTo>
                  <a:pt x="579729" y="2711209"/>
                  <a:pt x="586489" y="2711129"/>
                  <a:pt x="592015" y="2713892"/>
                </a:cubicBezTo>
                <a:cubicBezTo>
                  <a:pt x="598316" y="2717043"/>
                  <a:pt x="603738" y="2721707"/>
                  <a:pt x="609600" y="2725615"/>
                </a:cubicBezTo>
                <a:cubicBezTo>
                  <a:pt x="617415" y="2737338"/>
                  <a:pt x="619680" y="2756328"/>
                  <a:pt x="633046" y="2760784"/>
                </a:cubicBezTo>
                <a:cubicBezTo>
                  <a:pt x="697186" y="2782165"/>
                  <a:pt x="600031" y="2748065"/>
                  <a:pt x="668215" y="2778369"/>
                </a:cubicBezTo>
                <a:cubicBezTo>
                  <a:pt x="679507" y="2783388"/>
                  <a:pt x="691661" y="2786184"/>
                  <a:pt x="703384" y="2790092"/>
                </a:cubicBezTo>
                <a:cubicBezTo>
                  <a:pt x="709246" y="2792046"/>
                  <a:pt x="714975" y="2794456"/>
                  <a:pt x="720969" y="2795954"/>
                </a:cubicBezTo>
                <a:cubicBezTo>
                  <a:pt x="728784" y="2797908"/>
                  <a:pt x="736551" y="2800067"/>
                  <a:pt x="744415" y="2801815"/>
                </a:cubicBezTo>
                <a:cubicBezTo>
                  <a:pt x="769007" y="2807280"/>
                  <a:pt x="783423" y="2809294"/>
                  <a:pt x="808892" y="2813538"/>
                </a:cubicBezTo>
                <a:cubicBezTo>
                  <a:pt x="853830" y="2811584"/>
                  <a:pt x="898859" y="2811127"/>
                  <a:pt x="943707" y="2807677"/>
                </a:cubicBezTo>
                <a:cubicBezTo>
                  <a:pt x="949868" y="2807203"/>
                  <a:pt x="955331" y="2803441"/>
                  <a:pt x="961292" y="2801815"/>
                </a:cubicBezTo>
                <a:cubicBezTo>
                  <a:pt x="976836" y="2797576"/>
                  <a:pt x="992553" y="2794000"/>
                  <a:pt x="1008184" y="2790092"/>
                </a:cubicBezTo>
                <a:cubicBezTo>
                  <a:pt x="1043618" y="2781233"/>
                  <a:pt x="1023990" y="2786777"/>
                  <a:pt x="1066800" y="2772507"/>
                </a:cubicBezTo>
                <a:lnTo>
                  <a:pt x="1084384" y="2766646"/>
                </a:lnTo>
                <a:cubicBezTo>
                  <a:pt x="1090246" y="2762738"/>
                  <a:pt x="1095531" y="2757784"/>
                  <a:pt x="1101969" y="2754923"/>
                </a:cubicBezTo>
                <a:cubicBezTo>
                  <a:pt x="1113261" y="2749904"/>
                  <a:pt x="1125415" y="2747108"/>
                  <a:pt x="1137138" y="2743200"/>
                </a:cubicBezTo>
                <a:lnTo>
                  <a:pt x="1154723" y="2737338"/>
                </a:lnTo>
                <a:lnTo>
                  <a:pt x="1172307" y="2731477"/>
                </a:lnTo>
                <a:lnTo>
                  <a:pt x="1189892" y="2725615"/>
                </a:lnTo>
                <a:cubicBezTo>
                  <a:pt x="1218012" y="2683434"/>
                  <a:pt x="1178193" y="2735367"/>
                  <a:pt x="1236784" y="2696307"/>
                </a:cubicBezTo>
                <a:cubicBezTo>
                  <a:pt x="1242646" y="2692399"/>
                  <a:pt x="1247931" y="2687445"/>
                  <a:pt x="1254369" y="2684584"/>
                </a:cubicBezTo>
                <a:cubicBezTo>
                  <a:pt x="1265661" y="2679565"/>
                  <a:pt x="1279256" y="2679715"/>
                  <a:pt x="1289538" y="2672861"/>
                </a:cubicBezTo>
                <a:cubicBezTo>
                  <a:pt x="1295400" y="2668953"/>
                  <a:pt x="1300685" y="2663999"/>
                  <a:pt x="1307123" y="2661138"/>
                </a:cubicBezTo>
                <a:cubicBezTo>
                  <a:pt x="1318415" y="2656119"/>
                  <a:pt x="1342292" y="2649415"/>
                  <a:pt x="1342292" y="2649415"/>
                </a:cubicBezTo>
                <a:cubicBezTo>
                  <a:pt x="1370412" y="2607234"/>
                  <a:pt x="1330593" y="2659167"/>
                  <a:pt x="1389184" y="2620107"/>
                </a:cubicBezTo>
                <a:cubicBezTo>
                  <a:pt x="1395046" y="2616199"/>
                  <a:pt x="1400331" y="2611245"/>
                  <a:pt x="1406769" y="2608384"/>
                </a:cubicBezTo>
                <a:cubicBezTo>
                  <a:pt x="1418061" y="2603365"/>
                  <a:pt x="1430215" y="2600569"/>
                  <a:pt x="1441938" y="2596661"/>
                </a:cubicBezTo>
                <a:lnTo>
                  <a:pt x="1459523" y="2590800"/>
                </a:lnTo>
                <a:cubicBezTo>
                  <a:pt x="1465384" y="2586892"/>
                  <a:pt x="1470806" y="2582227"/>
                  <a:pt x="1477107" y="2579077"/>
                </a:cubicBezTo>
                <a:cubicBezTo>
                  <a:pt x="1482633" y="2576314"/>
                  <a:pt x="1490323" y="2577584"/>
                  <a:pt x="1494692" y="2573215"/>
                </a:cubicBezTo>
                <a:cubicBezTo>
                  <a:pt x="1499061" y="2568846"/>
                  <a:pt x="1496185" y="2559999"/>
                  <a:pt x="1500554" y="2555630"/>
                </a:cubicBezTo>
                <a:cubicBezTo>
                  <a:pt x="1510517" y="2545667"/>
                  <a:pt x="1535723" y="2532184"/>
                  <a:pt x="1535723" y="2532184"/>
                </a:cubicBezTo>
                <a:cubicBezTo>
                  <a:pt x="1537677" y="2526323"/>
                  <a:pt x="1537215" y="2518969"/>
                  <a:pt x="1541584" y="2514600"/>
                </a:cubicBezTo>
                <a:cubicBezTo>
                  <a:pt x="1545953" y="2510231"/>
                  <a:pt x="1553768" y="2511739"/>
                  <a:pt x="1559169" y="2508738"/>
                </a:cubicBezTo>
                <a:cubicBezTo>
                  <a:pt x="1571485" y="2501896"/>
                  <a:pt x="1580972" y="2489748"/>
                  <a:pt x="1594338" y="2485292"/>
                </a:cubicBezTo>
                <a:cubicBezTo>
                  <a:pt x="1600200" y="2483338"/>
                  <a:pt x="1606397" y="2482193"/>
                  <a:pt x="1611923" y="2479430"/>
                </a:cubicBezTo>
                <a:cubicBezTo>
                  <a:pt x="1618224" y="2476280"/>
                  <a:pt x="1624006" y="2472108"/>
                  <a:pt x="1629507" y="2467707"/>
                </a:cubicBezTo>
                <a:cubicBezTo>
                  <a:pt x="1633823" y="2464255"/>
                  <a:pt x="1636492" y="2458827"/>
                  <a:pt x="1641231" y="2455984"/>
                </a:cubicBezTo>
                <a:cubicBezTo>
                  <a:pt x="1646529" y="2452805"/>
                  <a:pt x="1652954" y="2452077"/>
                  <a:pt x="1658815" y="2450123"/>
                </a:cubicBezTo>
                <a:cubicBezTo>
                  <a:pt x="1674448" y="2403228"/>
                  <a:pt x="1650999" y="2457939"/>
                  <a:pt x="1682261" y="2426677"/>
                </a:cubicBezTo>
                <a:cubicBezTo>
                  <a:pt x="1686630" y="2422308"/>
                  <a:pt x="1685122" y="2414493"/>
                  <a:pt x="1688123" y="2409092"/>
                </a:cubicBezTo>
                <a:cubicBezTo>
                  <a:pt x="1694965" y="2396776"/>
                  <a:pt x="1707113" y="2387289"/>
                  <a:pt x="1711569" y="2373923"/>
                </a:cubicBezTo>
                <a:cubicBezTo>
                  <a:pt x="1713523" y="2368061"/>
                  <a:pt x="1714004" y="2361479"/>
                  <a:pt x="1717431" y="2356338"/>
                </a:cubicBezTo>
                <a:cubicBezTo>
                  <a:pt x="1722029" y="2349441"/>
                  <a:pt x="1729154" y="2344615"/>
                  <a:pt x="1735015" y="2338754"/>
                </a:cubicBezTo>
                <a:cubicBezTo>
                  <a:pt x="1740603" y="2321990"/>
                  <a:pt x="1743057" y="2316129"/>
                  <a:pt x="1746738" y="2297723"/>
                </a:cubicBezTo>
                <a:cubicBezTo>
                  <a:pt x="1749738" y="2282721"/>
                  <a:pt x="1750858" y="2260176"/>
                  <a:pt x="1758461" y="2244969"/>
                </a:cubicBezTo>
                <a:cubicBezTo>
                  <a:pt x="1761611" y="2238668"/>
                  <a:pt x="1767033" y="2233685"/>
                  <a:pt x="1770184" y="2227384"/>
                </a:cubicBezTo>
                <a:cubicBezTo>
                  <a:pt x="1772947" y="2221858"/>
                  <a:pt x="1773045" y="2215201"/>
                  <a:pt x="1776046" y="2209800"/>
                </a:cubicBezTo>
                <a:cubicBezTo>
                  <a:pt x="1782889" y="2197484"/>
                  <a:pt x="1795036" y="2187997"/>
                  <a:pt x="1799492" y="2174630"/>
                </a:cubicBezTo>
                <a:lnTo>
                  <a:pt x="1811215" y="2139461"/>
                </a:lnTo>
                <a:cubicBezTo>
                  <a:pt x="1813169" y="2133600"/>
                  <a:pt x="1812708" y="2126246"/>
                  <a:pt x="1817077" y="2121877"/>
                </a:cubicBezTo>
                <a:cubicBezTo>
                  <a:pt x="1828800" y="2110154"/>
                  <a:pt x="1844832" y="2101536"/>
                  <a:pt x="1852246" y="2086707"/>
                </a:cubicBezTo>
                <a:cubicBezTo>
                  <a:pt x="1856154" y="2078892"/>
                  <a:pt x="1859473" y="2070754"/>
                  <a:pt x="1863969" y="2063261"/>
                </a:cubicBezTo>
                <a:cubicBezTo>
                  <a:pt x="1871218" y="2051180"/>
                  <a:pt x="1879600" y="2039815"/>
                  <a:pt x="1887415" y="2028092"/>
                </a:cubicBezTo>
                <a:lnTo>
                  <a:pt x="1910861" y="1992923"/>
                </a:lnTo>
                <a:cubicBezTo>
                  <a:pt x="1914769" y="1987061"/>
                  <a:pt x="1920356" y="1982021"/>
                  <a:pt x="1922584" y="1975338"/>
                </a:cubicBezTo>
                <a:cubicBezTo>
                  <a:pt x="1924538" y="1969477"/>
                  <a:pt x="1925267" y="1963052"/>
                  <a:pt x="1928446" y="1957754"/>
                </a:cubicBezTo>
                <a:cubicBezTo>
                  <a:pt x="1931289" y="1953015"/>
                  <a:pt x="1936853" y="1950451"/>
                  <a:pt x="1940169" y="1946030"/>
                </a:cubicBezTo>
                <a:cubicBezTo>
                  <a:pt x="1948622" y="1934758"/>
                  <a:pt x="1955800" y="1922584"/>
                  <a:pt x="1963615" y="1910861"/>
                </a:cubicBezTo>
                <a:cubicBezTo>
                  <a:pt x="1967523" y="1905000"/>
                  <a:pt x="1970357" y="1898258"/>
                  <a:pt x="1975338" y="1893277"/>
                </a:cubicBezTo>
                <a:cubicBezTo>
                  <a:pt x="1981200" y="1887415"/>
                  <a:pt x="1987616" y="1882060"/>
                  <a:pt x="1992923" y="1875692"/>
                </a:cubicBezTo>
                <a:cubicBezTo>
                  <a:pt x="2017346" y="1846384"/>
                  <a:pt x="1989992" y="1867876"/>
                  <a:pt x="2022231" y="1846384"/>
                </a:cubicBezTo>
                <a:cubicBezTo>
                  <a:pt x="2036575" y="1803351"/>
                  <a:pt x="2025216" y="1819953"/>
                  <a:pt x="2051538" y="1793630"/>
                </a:cubicBezTo>
                <a:cubicBezTo>
                  <a:pt x="2053492" y="1787769"/>
                  <a:pt x="2054399" y="1781447"/>
                  <a:pt x="2057400" y="1776046"/>
                </a:cubicBezTo>
                <a:cubicBezTo>
                  <a:pt x="2064243" y="1763730"/>
                  <a:pt x="2073031" y="1752600"/>
                  <a:pt x="2080846" y="1740877"/>
                </a:cubicBezTo>
                <a:lnTo>
                  <a:pt x="2092569" y="1723292"/>
                </a:lnTo>
                <a:cubicBezTo>
                  <a:pt x="2096477" y="1717430"/>
                  <a:pt x="2102064" y="1712390"/>
                  <a:pt x="2104292" y="1705707"/>
                </a:cubicBezTo>
                <a:cubicBezTo>
                  <a:pt x="2106246" y="1699846"/>
                  <a:pt x="2107720" y="1693802"/>
                  <a:pt x="2110154" y="1688123"/>
                </a:cubicBezTo>
                <a:cubicBezTo>
                  <a:pt x="2119079" y="1667299"/>
                  <a:pt x="2121826" y="1664753"/>
                  <a:pt x="2133600" y="1647092"/>
                </a:cubicBezTo>
                <a:cubicBezTo>
                  <a:pt x="2135554" y="1641230"/>
                  <a:pt x="2136698" y="1635033"/>
                  <a:pt x="2139461" y="1629507"/>
                </a:cubicBezTo>
                <a:cubicBezTo>
                  <a:pt x="2162190" y="1584048"/>
                  <a:pt x="2142309" y="1638546"/>
                  <a:pt x="2157046" y="1594338"/>
                </a:cubicBezTo>
                <a:cubicBezTo>
                  <a:pt x="2155092" y="1565030"/>
                  <a:pt x="2154259" y="1535626"/>
                  <a:pt x="2151184" y="1506415"/>
                </a:cubicBezTo>
                <a:cubicBezTo>
                  <a:pt x="2149821" y="1493465"/>
                  <a:pt x="2136374" y="1456122"/>
                  <a:pt x="2133600" y="1447800"/>
                </a:cubicBezTo>
                <a:cubicBezTo>
                  <a:pt x="2131646" y="1441938"/>
                  <a:pt x="2132107" y="1434584"/>
                  <a:pt x="2127738" y="1430215"/>
                </a:cubicBezTo>
                <a:lnTo>
                  <a:pt x="2110154" y="1412630"/>
                </a:lnTo>
                <a:cubicBezTo>
                  <a:pt x="2104046" y="1394307"/>
                  <a:pt x="2098120" y="1371393"/>
                  <a:pt x="2080846" y="1359877"/>
                </a:cubicBezTo>
                <a:lnTo>
                  <a:pt x="2063261" y="1348154"/>
                </a:lnTo>
                <a:cubicBezTo>
                  <a:pt x="2059353" y="1342292"/>
                  <a:pt x="2056048" y="1335981"/>
                  <a:pt x="2051538" y="1330569"/>
                </a:cubicBezTo>
                <a:cubicBezTo>
                  <a:pt x="2034320" y="1309906"/>
                  <a:pt x="2023297" y="1305880"/>
                  <a:pt x="1998784" y="1289538"/>
                </a:cubicBezTo>
                <a:lnTo>
                  <a:pt x="1981200" y="1277815"/>
                </a:lnTo>
                <a:cubicBezTo>
                  <a:pt x="1949941" y="1230926"/>
                  <a:pt x="1990967" y="1287580"/>
                  <a:pt x="1951892" y="1248507"/>
                </a:cubicBezTo>
                <a:cubicBezTo>
                  <a:pt x="1902494" y="1199110"/>
                  <a:pt x="1972436" y="1261000"/>
                  <a:pt x="1934307" y="1213338"/>
                </a:cubicBezTo>
                <a:cubicBezTo>
                  <a:pt x="1929906" y="1207837"/>
                  <a:pt x="1922455" y="1205710"/>
                  <a:pt x="1916723" y="1201615"/>
                </a:cubicBezTo>
                <a:cubicBezTo>
                  <a:pt x="1908773" y="1195937"/>
                  <a:pt x="1901227" y="1189708"/>
                  <a:pt x="1893277" y="1184030"/>
                </a:cubicBezTo>
                <a:cubicBezTo>
                  <a:pt x="1887544" y="1179935"/>
                  <a:pt x="1881104" y="1176817"/>
                  <a:pt x="1875692" y="1172307"/>
                </a:cubicBezTo>
                <a:cubicBezTo>
                  <a:pt x="1869324" y="1167000"/>
                  <a:pt x="1863414" y="1161091"/>
                  <a:pt x="1858107" y="1154723"/>
                </a:cubicBezTo>
                <a:cubicBezTo>
                  <a:pt x="1853597" y="1149311"/>
                  <a:pt x="1852155" y="1141178"/>
                  <a:pt x="1846384" y="1137138"/>
                </a:cubicBezTo>
                <a:cubicBezTo>
                  <a:pt x="1832067" y="1127116"/>
                  <a:pt x="1814033" y="1123386"/>
                  <a:pt x="1799492" y="1113692"/>
                </a:cubicBezTo>
                <a:cubicBezTo>
                  <a:pt x="1793630" y="1109784"/>
                  <a:pt x="1787319" y="1106479"/>
                  <a:pt x="1781907" y="1101969"/>
                </a:cubicBezTo>
                <a:cubicBezTo>
                  <a:pt x="1775539" y="1096662"/>
                  <a:pt x="1771220" y="1088982"/>
                  <a:pt x="1764323" y="1084384"/>
                </a:cubicBezTo>
                <a:cubicBezTo>
                  <a:pt x="1759182" y="1080957"/>
                  <a:pt x="1752417" y="1080957"/>
                  <a:pt x="1746738" y="1078523"/>
                </a:cubicBezTo>
                <a:cubicBezTo>
                  <a:pt x="1738707" y="1075081"/>
                  <a:pt x="1730785" y="1071296"/>
                  <a:pt x="1723292" y="1066800"/>
                </a:cubicBezTo>
                <a:cubicBezTo>
                  <a:pt x="1711211" y="1059551"/>
                  <a:pt x="1701489" y="1047810"/>
                  <a:pt x="1688123" y="1043354"/>
                </a:cubicBezTo>
                <a:lnTo>
                  <a:pt x="1652954" y="1031630"/>
                </a:lnTo>
                <a:cubicBezTo>
                  <a:pt x="1651000" y="1025769"/>
                  <a:pt x="1651461" y="1018415"/>
                  <a:pt x="1647092" y="1014046"/>
                </a:cubicBezTo>
                <a:cubicBezTo>
                  <a:pt x="1623830" y="990784"/>
                  <a:pt x="1614951" y="991357"/>
                  <a:pt x="1588477" y="984738"/>
                </a:cubicBezTo>
                <a:cubicBezTo>
                  <a:pt x="1559169" y="986692"/>
                  <a:pt x="1529747" y="987356"/>
                  <a:pt x="1500554" y="990600"/>
                </a:cubicBezTo>
                <a:cubicBezTo>
                  <a:pt x="1494413" y="991282"/>
                  <a:pt x="1488910" y="994764"/>
                  <a:pt x="1482969" y="996461"/>
                </a:cubicBezTo>
                <a:cubicBezTo>
                  <a:pt x="1475223" y="998674"/>
                  <a:pt x="1467239" y="1000008"/>
                  <a:pt x="1459523" y="1002323"/>
                </a:cubicBezTo>
                <a:cubicBezTo>
                  <a:pt x="1441769" y="1007649"/>
                  <a:pt x="1424354" y="1014046"/>
                  <a:pt x="1406769" y="1019907"/>
                </a:cubicBezTo>
                <a:lnTo>
                  <a:pt x="1389184" y="1025769"/>
                </a:lnTo>
                <a:lnTo>
                  <a:pt x="1371600" y="1031630"/>
                </a:lnTo>
                <a:cubicBezTo>
                  <a:pt x="1367692" y="1035538"/>
                  <a:pt x="1364820" y="1040882"/>
                  <a:pt x="1359877" y="1043354"/>
                </a:cubicBezTo>
                <a:cubicBezTo>
                  <a:pt x="1348824" y="1048881"/>
                  <a:pt x="1324707" y="1055077"/>
                  <a:pt x="1324707" y="1055077"/>
                </a:cubicBezTo>
                <a:cubicBezTo>
                  <a:pt x="1318846" y="1060938"/>
                  <a:pt x="1314020" y="1068063"/>
                  <a:pt x="1307123" y="1072661"/>
                </a:cubicBezTo>
                <a:cubicBezTo>
                  <a:pt x="1298912" y="1078135"/>
                  <a:pt x="1265243" y="1083017"/>
                  <a:pt x="1260231" y="1084384"/>
                </a:cubicBezTo>
                <a:cubicBezTo>
                  <a:pt x="1248309" y="1087635"/>
                  <a:pt x="1225061" y="1096107"/>
                  <a:pt x="1225061" y="1096107"/>
                </a:cubicBezTo>
                <a:cubicBezTo>
                  <a:pt x="1221153" y="1101969"/>
                  <a:pt x="1218839" y="1109291"/>
                  <a:pt x="1213338" y="1113692"/>
                </a:cubicBezTo>
                <a:cubicBezTo>
                  <a:pt x="1208514" y="1117552"/>
                  <a:pt x="1201280" y="1116791"/>
                  <a:pt x="1195754" y="1119554"/>
                </a:cubicBezTo>
                <a:cubicBezTo>
                  <a:pt x="1150314" y="1142275"/>
                  <a:pt x="1204774" y="1122410"/>
                  <a:pt x="1160584" y="1137138"/>
                </a:cubicBezTo>
                <a:cubicBezTo>
                  <a:pt x="1110192" y="1170733"/>
                  <a:pt x="1173950" y="1130455"/>
                  <a:pt x="1125415" y="1154723"/>
                </a:cubicBezTo>
                <a:cubicBezTo>
                  <a:pt x="1119114" y="1157873"/>
                  <a:pt x="1114268" y="1163585"/>
                  <a:pt x="1107831" y="1166446"/>
                </a:cubicBezTo>
                <a:cubicBezTo>
                  <a:pt x="1096539" y="1171465"/>
                  <a:pt x="1084384" y="1174261"/>
                  <a:pt x="1072661" y="1178169"/>
                </a:cubicBezTo>
                <a:lnTo>
                  <a:pt x="1037492" y="1189892"/>
                </a:lnTo>
                <a:cubicBezTo>
                  <a:pt x="1031630" y="1191846"/>
                  <a:pt x="1026038" y="1194988"/>
                  <a:pt x="1019907" y="1195754"/>
                </a:cubicBezTo>
                <a:lnTo>
                  <a:pt x="973015" y="1201615"/>
                </a:lnTo>
                <a:cubicBezTo>
                  <a:pt x="963246" y="1199661"/>
                  <a:pt x="953035" y="1199252"/>
                  <a:pt x="943707" y="1195754"/>
                </a:cubicBezTo>
                <a:cubicBezTo>
                  <a:pt x="937111" y="1193280"/>
                  <a:pt x="932424" y="1187181"/>
                  <a:pt x="926123" y="1184030"/>
                </a:cubicBezTo>
                <a:cubicBezTo>
                  <a:pt x="920597" y="1181267"/>
                  <a:pt x="914400" y="1180123"/>
                  <a:pt x="908538" y="1178169"/>
                </a:cubicBezTo>
                <a:cubicBezTo>
                  <a:pt x="869515" y="1139143"/>
                  <a:pt x="911542" y="1175930"/>
                  <a:pt x="873369" y="1154723"/>
                </a:cubicBezTo>
                <a:cubicBezTo>
                  <a:pt x="861053" y="1147881"/>
                  <a:pt x="851566" y="1135733"/>
                  <a:pt x="838200" y="1131277"/>
                </a:cubicBezTo>
                <a:cubicBezTo>
                  <a:pt x="832338" y="1129323"/>
                  <a:pt x="826141" y="1128178"/>
                  <a:pt x="820615" y="1125415"/>
                </a:cubicBezTo>
                <a:cubicBezTo>
                  <a:pt x="785646" y="1107930"/>
                  <a:pt x="819564" y="1114944"/>
                  <a:pt x="773723" y="1084384"/>
                </a:cubicBezTo>
                <a:lnTo>
                  <a:pt x="756138" y="1072661"/>
                </a:lnTo>
                <a:cubicBezTo>
                  <a:pt x="745838" y="1041758"/>
                  <a:pt x="757085" y="1066764"/>
                  <a:pt x="732692" y="1037492"/>
                </a:cubicBezTo>
                <a:cubicBezTo>
                  <a:pt x="728182" y="1032080"/>
                  <a:pt x="725950" y="1024888"/>
                  <a:pt x="720969" y="1019907"/>
                </a:cubicBezTo>
                <a:cubicBezTo>
                  <a:pt x="674863" y="973801"/>
                  <a:pt x="733809" y="1048212"/>
                  <a:pt x="685800" y="990600"/>
                </a:cubicBezTo>
                <a:cubicBezTo>
                  <a:pt x="677667" y="980840"/>
                  <a:pt x="666764" y="960593"/>
                  <a:pt x="662354" y="949569"/>
                </a:cubicBezTo>
                <a:cubicBezTo>
                  <a:pt x="657765" y="938096"/>
                  <a:pt x="660913" y="921254"/>
                  <a:pt x="650631" y="914400"/>
                </a:cubicBezTo>
                <a:lnTo>
                  <a:pt x="633046" y="902677"/>
                </a:lnTo>
                <a:cubicBezTo>
                  <a:pt x="631092" y="896815"/>
                  <a:pt x="631553" y="889461"/>
                  <a:pt x="627184" y="885092"/>
                </a:cubicBezTo>
                <a:cubicBezTo>
                  <a:pt x="607030" y="864938"/>
                  <a:pt x="596542" y="863155"/>
                  <a:pt x="574431" y="855784"/>
                </a:cubicBezTo>
                <a:cubicBezTo>
                  <a:pt x="552992" y="860072"/>
                  <a:pt x="529786" y="863454"/>
                  <a:pt x="509954" y="873369"/>
                </a:cubicBezTo>
                <a:lnTo>
                  <a:pt x="486507" y="885092"/>
                </a:lnTo>
                <a:cubicBezTo>
                  <a:pt x="480646" y="890954"/>
                  <a:pt x="475217" y="897282"/>
                  <a:pt x="468923" y="902677"/>
                </a:cubicBezTo>
                <a:cubicBezTo>
                  <a:pt x="450566" y="918412"/>
                  <a:pt x="442439" y="919143"/>
                  <a:pt x="427892" y="937846"/>
                </a:cubicBezTo>
                <a:cubicBezTo>
                  <a:pt x="419242" y="948967"/>
                  <a:pt x="412261" y="961292"/>
                  <a:pt x="404446" y="973015"/>
                </a:cubicBezTo>
                <a:cubicBezTo>
                  <a:pt x="400538" y="978877"/>
                  <a:pt x="394951" y="983917"/>
                  <a:pt x="392723" y="990600"/>
                </a:cubicBezTo>
                <a:cubicBezTo>
                  <a:pt x="362483" y="1081319"/>
                  <a:pt x="397141" y="987628"/>
                  <a:pt x="369277" y="1043354"/>
                </a:cubicBezTo>
                <a:cubicBezTo>
                  <a:pt x="366514" y="1048880"/>
                  <a:pt x="367122" y="1055995"/>
                  <a:pt x="363415" y="1060938"/>
                </a:cubicBezTo>
                <a:cubicBezTo>
                  <a:pt x="340963" y="1090873"/>
                  <a:pt x="342195" y="1087550"/>
                  <a:pt x="316523" y="1096107"/>
                </a:cubicBezTo>
                <a:cubicBezTo>
                  <a:pt x="312615" y="1101969"/>
                  <a:pt x="310301" y="1109291"/>
                  <a:pt x="304800" y="1113692"/>
                </a:cubicBezTo>
                <a:cubicBezTo>
                  <a:pt x="299975" y="1117552"/>
                  <a:pt x="292741" y="1116791"/>
                  <a:pt x="287215" y="1119554"/>
                </a:cubicBezTo>
                <a:cubicBezTo>
                  <a:pt x="244918" y="1140703"/>
                  <a:pt x="297568" y="1122447"/>
                  <a:pt x="246184" y="1143000"/>
                </a:cubicBezTo>
                <a:cubicBezTo>
                  <a:pt x="234711" y="1147589"/>
                  <a:pt x="222738" y="1150815"/>
                  <a:pt x="211015" y="1154723"/>
                </a:cubicBezTo>
                <a:lnTo>
                  <a:pt x="193431" y="1160584"/>
                </a:lnTo>
                <a:cubicBezTo>
                  <a:pt x="187569" y="1162538"/>
                  <a:pt x="181840" y="1164947"/>
                  <a:pt x="175846" y="1166446"/>
                </a:cubicBezTo>
                <a:lnTo>
                  <a:pt x="128954" y="1178169"/>
                </a:lnTo>
                <a:cubicBezTo>
                  <a:pt x="121138" y="1180123"/>
                  <a:pt x="113150" y="1181482"/>
                  <a:pt x="105507" y="1184030"/>
                </a:cubicBezTo>
                <a:cubicBezTo>
                  <a:pt x="99646" y="1185984"/>
                  <a:pt x="94039" y="1189018"/>
                  <a:pt x="87923" y="1189892"/>
                </a:cubicBezTo>
                <a:cubicBezTo>
                  <a:pt x="66559" y="1192944"/>
                  <a:pt x="44938" y="1193800"/>
                  <a:pt x="23446" y="1195754"/>
                </a:cubicBezTo>
                <a:lnTo>
                  <a:pt x="0" y="1201615"/>
                </a:ln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3" name="Freeform: Shape 282">
            <a:extLst>
              <a:ext uri="{FF2B5EF4-FFF2-40B4-BE49-F238E27FC236}">
                <a16:creationId xmlns:a16="http://schemas.microsoft.com/office/drawing/2014/main" id="{356DDAD5-864D-4ECA-B2A8-B780F78A67F7}"/>
              </a:ext>
            </a:extLst>
          </p:cNvPr>
          <p:cNvSpPr/>
          <p:nvPr/>
        </p:nvSpPr>
        <p:spPr>
          <a:xfrm>
            <a:off x="9015046" y="883904"/>
            <a:ext cx="1834662" cy="2533373"/>
          </a:xfrm>
          <a:custGeom>
            <a:avLst/>
            <a:gdLst>
              <a:gd name="connsiteX0" fmla="*/ 257908 w 1834662"/>
              <a:gd name="connsiteY0" fmla="*/ 0 h 2455985"/>
              <a:gd name="connsiteX1" fmla="*/ 228600 w 1834662"/>
              <a:gd name="connsiteY1" fmla="*/ 46893 h 2455985"/>
              <a:gd name="connsiteX2" fmla="*/ 205154 w 1834662"/>
              <a:gd name="connsiteY2" fmla="*/ 82062 h 2455985"/>
              <a:gd name="connsiteX3" fmla="*/ 199292 w 1834662"/>
              <a:gd name="connsiteY3" fmla="*/ 99646 h 2455985"/>
              <a:gd name="connsiteX4" fmla="*/ 187569 w 1834662"/>
              <a:gd name="connsiteY4" fmla="*/ 111370 h 2455985"/>
              <a:gd name="connsiteX5" fmla="*/ 181708 w 1834662"/>
              <a:gd name="connsiteY5" fmla="*/ 140677 h 2455985"/>
              <a:gd name="connsiteX6" fmla="*/ 164123 w 1834662"/>
              <a:gd name="connsiteY6" fmla="*/ 175846 h 2455985"/>
              <a:gd name="connsiteX7" fmla="*/ 152400 w 1834662"/>
              <a:gd name="connsiteY7" fmla="*/ 211016 h 2455985"/>
              <a:gd name="connsiteX8" fmla="*/ 146539 w 1834662"/>
              <a:gd name="connsiteY8" fmla="*/ 228600 h 2455985"/>
              <a:gd name="connsiteX9" fmla="*/ 134816 w 1834662"/>
              <a:gd name="connsiteY9" fmla="*/ 246185 h 2455985"/>
              <a:gd name="connsiteX10" fmla="*/ 128954 w 1834662"/>
              <a:gd name="connsiteY10" fmla="*/ 263770 h 2455985"/>
              <a:gd name="connsiteX11" fmla="*/ 105508 w 1834662"/>
              <a:gd name="connsiteY11" fmla="*/ 298939 h 2455985"/>
              <a:gd name="connsiteX12" fmla="*/ 93785 w 1834662"/>
              <a:gd name="connsiteY12" fmla="*/ 334108 h 2455985"/>
              <a:gd name="connsiteX13" fmla="*/ 87923 w 1834662"/>
              <a:gd name="connsiteY13" fmla="*/ 351693 h 2455985"/>
              <a:gd name="connsiteX14" fmla="*/ 123092 w 1834662"/>
              <a:gd name="connsiteY14" fmla="*/ 398585 h 2455985"/>
              <a:gd name="connsiteX15" fmla="*/ 140677 w 1834662"/>
              <a:gd name="connsiteY15" fmla="*/ 404446 h 2455985"/>
              <a:gd name="connsiteX16" fmla="*/ 509954 w 1834662"/>
              <a:gd name="connsiteY16" fmla="*/ 410308 h 2455985"/>
              <a:gd name="connsiteX17" fmla="*/ 697523 w 1834662"/>
              <a:gd name="connsiteY17" fmla="*/ 416170 h 2455985"/>
              <a:gd name="connsiteX18" fmla="*/ 720969 w 1834662"/>
              <a:gd name="connsiteY18" fmla="*/ 422031 h 2455985"/>
              <a:gd name="connsiteX19" fmla="*/ 738554 w 1834662"/>
              <a:gd name="connsiteY19" fmla="*/ 427893 h 2455985"/>
              <a:gd name="connsiteX20" fmla="*/ 785446 w 1834662"/>
              <a:gd name="connsiteY20" fmla="*/ 439616 h 2455985"/>
              <a:gd name="connsiteX21" fmla="*/ 803031 w 1834662"/>
              <a:gd name="connsiteY21" fmla="*/ 451339 h 2455985"/>
              <a:gd name="connsiteX22" fmla="*/ 820616 w 1834662"/>
              <a:gd name="connsiteY22" fmla="*/ 457200 h 2455985"/>
              <a:gd name="connsiteX23" fmla="*/ 855785 w 1834662"/>
              <a:gd name="connsiteY23" fmla="*/ 480646 h 2455985"/>
              <a:gd name="connsiteX24" fmla="*/ 867508 w 1834662"/>
              <a:gd name="connsiteY24" fmla="*/ 492370 h 2455985"/>
              <a:gd name="connsiteX25" fmla="*/ 885092 w 1834662"/>
              <a:gd name="connsiteY25" fmla="*/ 498231 h 2455985"/>
              <a:gd name="connsiteX26" fmla="*/ 914400 w 1834662"/>
              <a:gd name="connsiteY26" fmla="*/ 515816 h 2455985"/>
              <a:gd name="connsiteX27" fmla="*/ 931985 w 1834662"/>
              <a:gd name="connsiteY27" fmla="*/ 533400 h 2455985"/>
              <a:gd name="connsiteX28" fmla="*/ 949569 w 1834662"/>
              <a:gd name="connsiteY28" fmla="*/ 539262 h 2455985"/>
              <a:gd name="connsiteX29" fmla="*/ 967154 w 1834662"/>
              <a:gd name="connsiteY29" fmla="*/ 550985 h 2455985"/>
              <a:gd name="connsiteX30" fmla="*/ 1002323 w 1834662"/>
              <a:gd name="connsiteY30" fmla="*/ 562708 h 2455985"/>
              <a:gd name="connsiteX31" fmla="*/ 1019908 w 1834662"/>
              <a:gd name="connsiteY31" fmla="*/ 574431 h 2455985"/>
              <a:gd name="connsiteX32" fmla="*/ 1078523 w 1834662"/>
              <a:gd name="connsiteY32" fmla="*/ 592016 h 2455985"/>
              <a:gd name="connsiteX33" fmla="*/ 1113692 w 1834662"/>
              <a:gd name="connsiteY33" fmla="*/ 609600 h 2455985"/>
              <a:gd name="connsiteX34" fmla="*/ 1143000 w 1834662"/>
              <a:gd name="connsiteY34" fmla="*/ 633046 h 2455985"/>
              <a:gd name="connsiteX35" fmla="*/ 1160585 w 1834662"/>
              <a:gd name="connsiteY35" fmla="*/ 638908 h 2455985"/>
              <a:gd name="connsiteX36" fmla="*/ 1189892 w 1834662"/>
              <a:gd name="connsiteY36" fmla="*/ 662354 h 2455985"/>
              <a:gd name="connsiteX37" fmla="*/ 1201616 w 1834662"/>
              <a:gd name="connsiteY37" fmla="*/ 674077 h 2455985"/>
              <a:gd name="connsiteX38" fmla="*/ 1236785 w 1834662"/>
              <a:gd name="connsiteY38" fmla="*/ 685800 h 2455985"/>
              <a:gd name="connsiteX39" fmla="*/ 1271954 w 1834662"/>
              <a:gd name="connsiteY39" fmla="*/ 709246 h 2455985"/>
              <a:gd name="connsiteX40" fmla="*/ 1301262 w 1834662"/>
              <a:gd name="connsiteY40" fmla="*/ 732693 h 2455985"/>
              <a:gd name="connsiteX41" fmla="*/ 1324708 w 1834662"/>
              <a:gd name="connsiteY41" fmla="*/ 785446 h 2455985"/>
              <a:gd name="connsiteX42" fmla="*/ 1318846 w 1834662"/>
              <a:gd name="connsiteY42" fmla="*/ 978877 h 2455985"/>
              <a:gd name="connsiteX43" fmla="*/ 1307123 w 1834662"/>
              <a:gd name="connsiteY43" fmla="*/ 1014046 h 2455985"/>
              <a:gd name="connsiteX44" fmla="*/ 1295400 w 1834662"/>
              <a:gd name="connsiteY44" fmla="*/ 1055077 h 2455985"/>
              <a:gd name="connsiteX45" fmla="*/ 1283677 w 1834662"/>
              <a:gd name="connsiteY45" fmla="*/ 1090246 h 2455985"/>
              <a:gd name="connsiteX46" fmla="*/ 1242646 w 1834662"/>
              <a:gd name="connsiteY46" fmla="*/ 1213339 h 2455985"/>
              <a:gd name="connsiteX47" fmla="*/ 1230923 w 1834662"/>
              <a:gd name="connsiteY47" fmla="*/ 1248508 h 2455985"/>
              <a:gd name="connsiteX48" fmla="*/ 1225062 w 1834662"/>
              <a:gd name="connsiteY48" fmla="*/ 1266093 h 2455985"/>
              <a:gd name="connsiteX49" fmla="*/ 1213339 w 1834662"/>
              <a:gd name="connsiteY49" fmla="*/ 1283677 h 2455985"/>
              <a:gd name="connsiteX50" fmla="*/ 1207477 w 1834662"/>
              <a:gd name="connsiteY50" fmla="*/ 1301262 h 2455985"/>
              <a:gd name="connsiteX51" fmla="*/ 1184031 w 1834662"/>
              <a:gd name="connsiteY51" fmla="*/ 1336431 h 2455985"/>
              <a:gd name="connsiteX52" fmla="*/ 1166446 w 1834662"/>
              <a:gd name="connsiteY52" fmla="*/ 1371600 h 2455985"/>
              <a:gd name="connsiteX53" fmla="*/ 1148862 w 1834662"/>
              <a:gd name="connsiteY53" fmla="*/ 1383323 h 2455985"/>
              <a:gd name="connsiteX54" fmla="*/ 1125416 w 1834662"/>
              <a:gd name="connsiteY54" fmla="*/ 1436077 h 2455985"/>
              <a:gd name="connsiteX55" fmla="*/ 1113692 w 1834662"/>
              <a:gd name="connsiteY55" fmla="*/ 1447800 h 2455985"/>
              <a:gd name="connsiteX56" fmla="*/ 1101969 w 1834662"/>
              <a:gd name="connsiteY56" fmla="*/ 1482970 h 2455985"/>
              <a:gd name="connsiteX57" fmla="*/ 1096108 w 1834662"/>
              <a:gd name="connsiteY57" fmla="*/ 1500554 h 2455985"/>
              <a:gd name="connsiteX58" fmla="*/ 1101969 w 1834662"/>
              <a:gd name="connsiteY58" fmla="*/ 1535723 h 2455985"/>
              <a:gd name="connsiteX59" fmla="*/ 1119554 w 1834662"/>
              <a:gd name="connsiteY59" fmla="*/ 1547446 h 2455985"/>
              <a:gd name="connsiteX60" fmla="*/ 1131277 w 1834662"/>
              <a:gd name="connsiteY60" fmla="*/ 1559170 h 2455985"/>
              <a:gd name="connsiteX61" fmla="*/ 1148862 w 1834662"/>
              <a:gd name="connsiteY61" fmla="*/ 1570893 h 2455985"/>
              <a:gd name="connsiteX62" fmla="*/ 1184031 w 1834662"/>
              <a:gd name="connsiteY62" fmla="*/ 1606062 h 2455985"/>
              <a:gd name="connsiteX63" fmla="*/ 1219200 w 1834662"/>
              <a:gd name="connsiteY63" fmla="*/ 1635370 h 2455985"/>
              <a:gd name="connsiteX64" fmla="*/ 1236785 w 1834662"/>
              <a:gd name="connsiteY64" fmla="*/ 1647093 h 2455985"/>
              <a:gd name="connsiteX65" fmla="*/ 1248508 w 1834662"/>
              <a:gd name="connsiteY65" fmla="*/ 1664677 h 2455985"/>
              <a:gd name="connsiteX66" fmla="*/ 1266092 w 1834662"/>
              <a:gd name="connsiteY66" fmla="*/ 1676400 h 2455985"/>
              <a:gd name="connsiteX67" fmla="*/ 1277816 w 1834662"/>
              <a:gd name="connsiteY67" fmla="*/ 1688123 h 2455985"/>
              <a:gd name="connsiteX68" fmla="*/ 1295400 w 1834662"/>
              <a:gd name="connsiteY68" fmla="*/ 1699846 h 2455985"/>
              <a:gd name="connsiteX69" fmla="*/ 1312985 w 1834662"/>
              <a:gd name="connsiteY69" fmla="*/ 1717431 h 2455985"/>
              <a:gd name="connsiteX70" fmla="*/ 1336431 w 1834662"/>
              <a:gd name="connsiteY70" fmla="*/ 1729154 h 2455985"/>
              <a:gd name="connsiteX71" fmla="*/ 1354016 w 1834662"/>
              <a:gd name="connsiteY71" fmla="*/ 1740877 h 2455985"/>
              <a:gd name="connsiteX72" fmla="*/ 1371600 w 1834662"/>
              <a:gd name="connsiteY72" fmla="*/ 1746739 h 2455985"/>
              <a:gd name="connsiteX73" fmla="*/ 1389185 w 1834662"/>
              <a:gd name="connsiteY73" fmla="*/ 1758462 h 2455985"/>
              <a:gd name="connsiteX74" fmla="*/ 1424354 w 1834662"/>
              <a:gd name="connsiteY74" fmla="*/ 1770185 h 2455985"/>
              <a:gd name="connsiteX75" fmla="*/ 1459523 w 1834662"/>
              <a:gd name="connsiteY75" fmla="*/ 1781908 h 2455985"/>
              <a:gd name="connsiteX76" fmla="*/ 1477108 w 1834662"/>
              <a:gd name="connsiteY76" fmla="*/ 1787770 h 2455985"/>
              <a:gd name="connsiteX77" fmla="*/ 1494692 w 1834662"/>
              <a:gd name="connsiteY77" fmla="*/ 1793631 h 2455985"/>
              <a:gd name="connsiteX78" fmla="*/ 1524000 w 1834662"/>
              <a:gd name="connsiteY78" fmla="*/ 1817077 h 2455985"/>
              <a:gd name="connsiteX79" fmla="*/ 1559169 w 1834662"/>
              <a:gd name="connsiteY79" fmla="*/ 1828800 h 2455985"/>
              <a:gd name="connsiteX80" fmla="*/ 1576754 w 1834662"/>
              <a:gd name="connsiteY80" fmla="*/ 1834662 h 2455985"/>
              <a:gd name="connsiteX81" fmla="*/ 1629508 w 1834662"/>
              <a:gd name="connsiteY81" fmla="*/ 1863970 h 2455985"/>
              <a:gd name="connsiteX82" fmla="*/ 1658816 w 1834662"/>
              <a:gd name="connsiteY82" fmla="*/ 1893277 h 2455985"/>
              <a:gd name="connsiteX83" fmla="*/ 1693985 w 1834662"/>
              <a:gd name="connsiteY83" fmla="*/ 1916723 h 2455985"/>
              <a:gd name="connsiteX84" fmla="*/ 1735016 w 1834662"/>
              <a:gd name="connsiteY84" fmla="*/ 1963616 h 2455985"/>
              <a:gd name="connsiteX85" fmla="*/ 1770185 w 1834662"/>
              <a:gd name="connsiteY85" fmla="*/ 1987062 h 2455985"/>
              <a:gd name="connsiteX86" fmla="*/ 1781908 w 1834662"/>
              <a:gd name="connsiteY86" fmla="*/ 2004646 h 2455985"/>
              <a:gd name="connsiteX87" fmla="*/ 1811216 w 1834662"/>
              <a:gd name="connsiteY87" fmla="*/ 2022231 h 2455985"/>
              <a:gd name="connsiteX88" fmla="*/ 1834662 w 1834662"/>
              <a:gd name="connsiteY88" fmla="*/ 2057400 h 2455985"/>
              <a:gd name="connsiteX89" fmla="*/ 1828800 w 1834662"/>
              <a:gd name="connsiteY89" fmla="*/ 2074985 h 2455985"/>
              <a:gd name="connsiteX90" fmla="*/ 1805354 w 1834662"/>
              <a:gd name="connsiteY90" fmla="*/ 2080846 h 2455985"/>
              <a:gd name="connsiteX91" fmla="*/ 1711569 w 1834662"/>
              <a:gd name="connsiteY91" fmla="*/ 2086708 h 2455985"/>
              <a:gd name="connsiteX92" fmla="*/ 1611923 w 1834662"/>
              <a:gd name="connsiteY92" fmla="*/ 2098431 h 2455985"/>
              <a:gd name="connsiteX93" fmla="*/ 1242646 w 1834662"/>
              <a:gd name="connsiteY93" fmla="*/ 2104293 h 2455985"/>
              <a:gd name="connsiteX94" fmla="*/ 1189892 w 1834662"/>
              <a:gd name="connsiteY94" fmla="*/ 2110154 h 2455985"/>
              <a:gd name="connsiteX95" fmla="*/ 1172308 w 1834662"/>
              <a:gd name="connsiteY95" fmla="*/ 2116016 h 2455985"/>
              <a:gd name="connsiteX96" fmla="*/ 1143000 w 1834662"/>
              <a:gd name="connsiteY96" fmla="*/ 2121877 h 2455985"/>
              <a:gd name="connsiteX97" fmla="*/ 1107831 w 1834662"/>
              <a:gd name="connsiteY97" fmla="*/ 2127739 h 2455985"/>
              <a:gd name="connsiteX98" fmla="*/ 1072662 w 1834662"/>
              <a:gd name="connsiteY98" fmla="*/ 2139462 h 2455985"/>
              <a:gd name="connsiteX99" fmla="*/ 1037492 w 1834662"/>
              <a:gd name="connsiteY99" fmla="*/ 2145323 h 2455985"/>
              <a:gd name="connsiteX100" fmla="*/ 1014046 w 1834662"/>
              <a:gd name="connsiteY100" fmla="*/ 2151185 h 2455985"/>
              <a:gd name="connsiteX101" fmla="*/ 949569 w 1834662"/>
              <a:gd name="connsiteY101" fmla="*/ 2157046 h 2455985"/>
              <a:gd name="connsiteX102" fmla="*/ 914400 w 1834662"/>
              <a:gd name="connsiteY102" fmla="*/ 2168770 h 2455985"/>
              <a:gd name="connsiteX103" fmla="*/ 896816 w 1834662"/>
              <a:gd name="connsiteY103" fmla="*/ 2174631 h 2455985"/>
              <a:gd name="connsiteX104" fmla="*/ 861646 w 1834662"/>
              <a:gd name="connsiteY104" fmla="*/ 2180493 h 2455985"/>
              <a:gd name="connsiteX105" fmla="*/ 826477 w 1834662"/>
              <a:gd name="connsiteY105" fmla="*/ 2192216 h 2455985"/>
              <a:gd name="connsiteX106" fmla="*/ 808892 w 1834662"/>
              <a:gd name="connsiteY106" fmla="*/ 2198077 h 2455985"/>
              <a:gd name="connsiteX107" fmla="*/ 779585 w 1834662"/>
              <a:gd name="connsiteY107" fmla="*/ 2203939 h 2455985"/>
              <a:gd name="connsiteX108" fmla="*/ 738554 w 1834662"/>
              <a:gd name="connsiteY108" fmla="*/ 2209800 h 2455985"/>
              <a:gd name="connsiteX109" fmla="*/ 691662 w 1834662"/>
              <a:gd name="connsiteY109" fmla="*/ 2215662 h 2455985"/>
              <a:gd name="connsiteX110" fmla="*/ 668216 w 1834662"/>
              <a:gd name="connsiteY110" fmla="*/ 2221523 h 2455985"/>
              <a:gd name="connsiteX111" fmla="*/ 609600 w 1834662"/>
              <a:gd name="connsiteY111" fmla="*/ 2233246 h 2455985"/>
              <a:gd name="connsiteX112" fmla="*/ 539262 w 1834662"/>
              <a:gd name="connsiteY112" fmla="*/ 2244970 h 2455985"/>
              <a:gd name="connsiteX113" fmla="*/ 486508 w 1834662"/>
              <a:gd name="connsiteY113" fmla="*/ 2256693 h 2455985"/>
              <a:gd name="connsiteX114" fmla="*/ 468923 w 1834662"/>
              <a:gd name="connsiteY114" fmla="*/ 2262554 h 2455985"/>
              <a:gd name="connsiteX115" fmla="*/ 445477 w 1834662"/>
              <a:gd name="connsiteY115" fmla="*/ 2268416 h 2455985"/>
              <a:gd name="connsiteX116" fmla="*/ 410308 w 1834662"/>
              <a:gd name="connsiteY116" fmla="*/ 2280139 h 2455985"/>
              <a:gd name="connsiteX117" fmla="*/ 351692 w 1834662"/>
              <a:gd name="connsiteY117" fmla="*/ 2303585 h 2455985"/>
              <a:gd name="connsiteX118" fmla="*/ 334108 w 1834662"/>
              <a:gd name="connsiteY118" fmla="*/ 2309446 h 2455985"/>
              <a:gd name="connsiteX119" fmla="*/ 304800 w 1834662"/>
              <a:gd name="connsiteY119" fmla="*/ 2327031 h 2455985"/>
              <a:gd name="connsiteX120" fmla="*/ 287216 w 1834662"/>
              <a:gd name="connsiteY120" fmla="*/ 2338754 h 2455985"/>
              <a:gd name="connsiteX121" fmla="*/ 269631 w 1834662"/>
              <a:gd name="connsiteY121" fmla="*/ 2344616 h 2455985"/>
              <a:gd name="connsiteX122" fmla="*/ 234462 w 1834662"/>
              <a:gd name="connsiteY122" fmla="*/ 2362200 h 2455985"/>
              <a:gd name="connsiteX123" fmla="*/ 199292 w 1834662"/>
              <a:gd name="connsiteY123" fmla="*/ 2385646 h 2455985"/>
              <a:gd name="connsiteX124" fmla="*/ 158262 w 1834662"/>
              <a:gd name="connsiteY124" fmla="*/ 2397370 h 2455985"/>
              <a:gd name="connsiteX125" fmla="*/ 123092 w 1834662"/>
              <a:gd name="connsiteY125" fmla="*/ 2409093 h 2455985"/>
              <a:gd name="connsiteX126" fmla="*/ 70339 w 1834662"/>
              <a:gd name="connsiteY126" fmla="*/ 2426677 h 2455985"/>
              <a:gd name="connsiteX127" fmla="*/ 35169 w 1834662"/>
              <a:gd name="connsiteY127" fmla="*/ 2438400 h 2455985"/>
              <a:gd name="connsiteX128" fmla="*/ 17585 w 1834662"/>
              <a:gd name="connsiteY128" fmla="*/ 2444262 h 2455985"/>
              <a:gd name="connsiteX129" fmla="*/ 0 w 1834662"/>
              <a:gd name="connsiteY129" fmla="*/ 2455985 h 2455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1834662" h="2455985">
                <a:moveTo>
                  <a:pt x="257908" y="0"/>
                </a:moveTo>
                <a:cubicBezTo>
                  <a:pt x="248139" y="15631"/>
                  <a:pt x="237427" y="30711"/>
                  <a:pt x="228600" y="46893"/>
                </a:cubicBezTo>
                <a:cubicBezTo>
                  <a:pt x="208241" y="84218"/>
                  <a:pt x="243043" y="44173"/>
                  <a:pt x="205154" y="82062"/>
                </a:cubicBezTo>
                <a:cubicBezTo>
                  <a:pt x="203200" y="87923"/>
                  <a:pt x="202471" y="94348"/>
                  <a:pt x="199292" y="99646"/>
                </a:cubicBezTo>
                <a:cubicBezTo>
                  <a:pt x="196449" y="104385"/>
                  <a:pt x="189746" y="106290"/>
                  <a:pt x="187569" y="111370"/>
                </a:cubicBezTo>
                <a:cubicBezTo>
                  <a:pt x="183645" y="120527"/>
                  <a:pt x="184124" y="131012"/>
                  <a:pt x="181708" y="140677"/>
                </a:cubicBezTo>
                <a:cubicBezTo>
                  <a:pt x="176855" y="160090"/>
                  <a:pt x="175584" y="158656"/>
                  <a:pt x="164123" y="175846"/>
                </a:cubicBezTo>
                <a:lnTo>
                  <a:pt x="152400" y="211016"/>
                </a:lnTo>
                <a:cubicBezTo>
                  <a:pt x="150446" y="216877"/>
                  <a:pt x="149966" y="223459"/>
                  <a:pt x="146539" y="228600"/>
                </a:cubicBezTo>
                <a:cubicBezTo>
                  <a:pt x="142631" y="234462"/>
                  <a:pt x="137967" y="239884"/>
                  <a:pt x="134816" y="246185"/>
                </a:cubicBezTo>
                <a:cubicBezTo>
                  <a:pt x="132053" y="251711"/>
                  <a:pt x="131955" y="258369"/>
                  <a:pt x="128954" y="263770"/>
                </a:cubicBezTo>
                <a:cubicBezTo>
                  <a:pt x="122112" y="276086"/>
                  <a:pt x="109963" y="285573"/>
                  <a:pt x="105508" y="298939"/>
                </a:cubicBezTo>
                <a:lnTo>
                  <a:pt x="93785" y="334108"/>
                </a:lnTo>
                <a:lnTo>
                  <a:pt x="87923" y="351693"/>
                </a:lnTo>
                <a:cubicBezTo>
                  <a:pt x="95634" y="405666"/>
                  <a:pt x="79920" y="387792"/>
                  <a:pt x="123092" y="398585"/>
                </a:cubicBezTo>
                <a:cubicBezTo>
                  <a:pt x="129086" y="400084"/>
                  <a:pt x="134501" y="404259"/>
                  <a:pt x="140677" y="404446"/>
                </a:cubicBezTo>
                <a:cubicBezTo>
                  <a:pt x="263728" y="408175"/>
                  <a:pt x="386873" y="407717"/>
                  <a:pt x="509954" y="410308"/>
                </a:cubicBezTo>
                <a:cubicBezTo>
                  <a:pt x="572494" y="411625"/>
                  <a:pt x="635000" y="414216"/>
                  <a:pt x="697523" y="416170"/>
                </a:cubicBezTo>
                <a:cubicBezTo>
                  <a:pt x="705338" y="418124"/>
                  <a:pt x="713223" y="419818"/>
                  <a:pt x="720969" y="422031"/>
                </a:cubicBezTo>
                <a:cubicBezTo>
                  <a:pt x="726910" y="423728"/>
                  <a:pt x="732593" y="426267"/>
                  <a:pt x="738554" y="427893"/>
                </a:cubicBezTo>
                <a:cubicBezTo>
                  <a:pt x="754098" y="432132"/>
                  <a:pt x="785446" y="439616"/>
                  <a:pt x="785446" y="439616"/>
                </a:cubicBezTo>
                <a:cubicBezTo>
                  <a:pt x="791308" y="443524"/>
                  <a:pt x="796730" y="448189"/>
                  <a:pt x="803031" y="451339"/>
                </a:cubicBezTo>
                <a:cubicBezTo>
                  <a:pt x="808557" y="454102"/>
                  <a:pt x="815215" y="454199"/>
                  <a:pt x="820616" y="457200"/>
                </a:cubicBezTo>
                <a:cubicBezTo>
                  <a:pt x="832932" y="464042"/>
                  <a:pt x="844062" y="472831"/>
                  <a:pt x="855785" y="480646"/>
                </a:cubicBezTo>
                <a:cubicBezTo>
                  <a:pt x="860383" y="483712"/>
                  <a:pt x="862769" y="489527"/>
                  <a:pt x="867508" y="492370"/>
                </a:cubicBezTo>
                <a:cubicBezTo>
                  <a:pt x="872806" y="495549"/>
                  <a:pt x="879231" y="496277"/>
                  <a:pt x="885092" y="498231"/>
                </a:cubicBezTo>
                <a:cubicBezTo>
                  <a:pt x="921606" y="534742"/>
                  <a:pt x="868743" y="485378"/>
                  <a:pt x="914400" y="515816"/>
                </a:cubicBezTo>
                <a:cubicBezTo>
                  <a:pt x="921297" y="520414"/>
                  <a:pt x="925088" y="528802"/>
                  <a:pt x="931985" y="533400"/>
                </a:cubicBezTo>
                <a:cubicBezTo>
                  <a:pt x="937126" y="536827"/>
                  <a:pt x="944043" y="536499"/>
                  <a:pt x="949569" y="539262"/>
                </a:cubicBezTo>
                <a:cubicBezTo>
                  <a:pt x="955870" y="542413"/>
                  <a:pt x="960716" y="548124"/>
                  <a:pt x="967154" y="550985"/>
                </a:cubicBezTo>
                <a:cubicBezTo>
                  <a:pt x="978446" y="556004"/>
                  <a:pt x="992041" y="555854"/>
                  <a:pt x="1002323" y="562708"/>
                </a:cubicBezTo>
                <a:cubicBezTo>
                  <a:pt x="1008185" y="566616"/>
                  <a:pt x="1013433" y="571656"/>
                  <a:pt x="1019908" y="574431"/>
                </a:cubicBezTo>
                <a:cubicBezTo>
                  <a:pt x="1042843" y="584260"/>
                  <a:pt x="1054885" y="576258"/>
                  <a:pt x="1078523" y="592016"/>
                </a:cubicBezTo>
                <a:cubicBezTo>
                  <a:pt x="1101249" y="607166"/>
                  <a:pt x="1089425" y="601511"/>
                  <a:pt x="1113692" y="609600"/>
                </a:cubicBezTo>
                <a:cubicBezTo>
                  <a:pt x="1124595" y="620502"/>
                  <a:pt x="1128213" y="625653"/>
                  <a:pt x="1143000" y="633046"/>
                </a:cubicBezTo>
                <a:cubicBezTo>
                  <a:pt x="1148526" y="635809"/>
                  <a:pt x="1154723" y="636954"/>
                  <a:pt x="1160585" y="638908"/>
                </a:cubicBezTo>
                <a:cubicBezTo>
                  <a:pt x="1183933" y="673931"/>
                  <a:pt x="1158435" y="643481"/>
                  <a:pt x="1189892" y="662354"/>
                </a:cubicBezTo>
                <a:cubicBezTo>
                  <a:pt x="1194631" y="665197"/>
                  <a:pt x="1196673" y="671606"/>
                  <a:pt x="1201616" y="674077"/>
                </a:cubicBezTo>
                <a:cubicBezTo>
                  <a:pt x="1212669" y="679603"/>
                  <a:pt x="1236785" y="685800"/>
                  <a:pt x="1236785" y="685800"/>
                </a:cubicBezTo>
                <a:cubicBezTo>
                  <a:pt x="1248508" y="693615"/>
                  <a:pt x="1261992" y="699283"/>
                  <a:pt x="1271954" y="709246"/>
                </a:cubicBezTo>
                <a:cubicBezTo>
                  <a:pt x="1288658" y="725952"/>
                  <a:pt x="1279079" y="717905"/>
                  <a:pt x="1301262" y="732693"/>
                </a:cubicBezTo>
                <a:cubicBezTo>
                  <a:pt x="1315213" y="774545"/>
                  <a:pt x="1306130" y="757580"/>
                  <a:pt x="1324708" y="785446"/>
                </a:cubicBezTo>
                <a:cubicBezTo>
                  <a:pt x="1322754" y="849923"/>
                  <a:pt x="1323794" y="914560"/>
                  <a:pt x="1318846" y="978877"/>
                </a:cubicBezTo>
                <a:cubicBezTo>
                  <a:pt x="1317898" y="991198"/>
                  <a:pt x="1311031" y="1002323"/>
                  <a:pt x="1307123" y="1014046"/>
                </a:cubicBezTo>
                <a:cubicBezTo>
                  <a:pt x="1287427" y="1073137"/>
                  <a:pt x="1317478" y="981485"/>
                  <a:pt x="1295400" y="1055077"/>
                </a:cubicBezTo>
                <a:cubicBezTo>
                  <a:pt x="1291849" y="1066913"/>
                  <a:pt x="1287585" y="1078523"/>
                  <a:pt x="1283677" y="1090246"/>
                </a:cubicBezTo>
                <a:lnTo>
                  <a:pt x="1242646" y="1213339"/>
                </a:lnTo>
                <a:lnTo>
                  <a:pt x="1230923" y="1248508"/>
                </a:lnTo>
                <a:cubicBezTo>
                  <a:pt x="1228969" y="1254370"/>
                  <a:pt x="1228489" y="1260952"/>
                  <a:pt x="1225062" y="1266093"/>
                </a:cubicBezTo>
                <a:cubicBezTo>
                  <a:pt x="1221154" y="1271954"/>
                  <a:pt x="1216489" y="1277376"/>
                  <a:pt x="1213339" y="1283677"/>
                </a:cubicBezTo>
                <a:cubicBezTo>
                  <a:pt x="1210576" y="1289203"/>
                  <a:pt x="1210478" y="1295861"/>
                  <a:pt x="1207477" y="1301262"/>
                </a:cubicBezTo>
                <a:cubicBezTo>
                  <a:pt x="1200635" y="1313578"/>
                  <a:pt x="1188487" y="1323065"/>
                  <a:pt x="1184031" y="1336431"/>
                </a:cubicBezTo>
                <a:cubicBezTo>
                  <a:pt x="1179263" y="1350733"/>
                  <a:pt x="1177809" y="1360237"/>
                  <a:pt x="1166446" y="1371600"/>
                </a:cubicBezTo>
                <a:cubicBezTo>
                  <a:pt x="1161465" y="1376581"/>
                  <a:pt x="1154723" y="1379415"/>
                  <a:pt x="1148862" y="1383323"/>
                </a:cubicBezTo>
                <a:cubicBezTo>
                  <a:pt x="1139567" y="1411208"/>
                  <a:pt x="1141340" y="1416174"/>
                  <a:pt x="1125416" y="1436077"/>
                </a:cubicBezTo>
                <a:cubicBezTo>
                  <a:pt x="1121963" y="1440392"/>
                  <a:pt x="1117600" y="1443892"/>
                  <a:pt x="1113692" y="1447800"/>
                </a:cubicBezTo>
                <a:lnTo>
                  <a:pt x="1101969" y="1482970"/>
                </a:lnTo>
                <a:lnTo>
                  <a:pt x="1096108" y="1500554"/>
                </a:lnTo>
                <a:cubicBezTo>
                  <a:pt x="1098062" y="1512277"/>
                  <a:pt x="1096654" y="1525093"/>
                  <a:pt x="1101969" y="1535723"/>
                </a:cubicBezTo>
                <a:cubicBezTo>
                  <a:pt x="1105120" y="1542024"/>
                  <a:pt x="1114053" y="1543045"/>
                  <a:pt x="1119554" y="1547446"/>
                </a:cubicBezTo>
                <a:cubicBezTo>
                  <a:pt x="1123869" y="1550898"/>
                  <a:pt x="1126962" y="1555718"/>
                  <a:pt x="1131277" y="1559170"/>
                </a:cubicBezTo>
                <a:cubicBezTo>
                  <a:pt x="1136778" y="1563571"/>
                  <a:pt x="1143597" y="1566213"/>
                  <a:pt x="1148862" y="1570893"/>
                </a:cubicBezTo>
                <a:cubicBezTo>
                  <a:pt x="1161253" y="1581907"/>
                  <a:pt x="1170236" y="1596866"/>
                  <a:pt x="1184031" y="1606062"/>
                </a:cubicBezTo>
                <a:cubicBezTo>
                  <a:pt x="1227692" y="1635168"/>
                  <a:pt x="1174068" y="1597759"/>
                  <a:pt x="1219200" y="1635370"/>
                </a:cubicBezTo>
                <a:cubicBezTo>
                  <a:pt x="1224612" y="1639880"/>
                  <a:pt x="1230923" y="1643185"/>
                  <a:pt x="1236785" y="1647093"/>
                </a:cubicBezTo>
                <a:cubicBezTo>
                  <a:pt x="1240693" y="1652954"/>
                  <a:pt x="1243527" y="1659696"/>
                  <a:pt x="1248508" y="1664677"/>
                </a:cubicBezTo>
                <a:cubicBezTo>
                  <a:pt x="1253489" y="1669658"/>
                  <a:pt x="1260591" y="1671999"/>
                  <a:pt x="1266092" y="1676400"/>
                </a:cubicBezTo>
                <a:cubicBezTo>
                  <a:pt x="1270408" y="1679852"/>
                  <a:pt x="1273500" y="1684671"/>
                  <a:pt x="1277816" y="1688123"/>
                </a:cubicBezTo>
                <a:cubicBezTo>
                  <a:pt x="1283317" y="1692524"/>
                  <a:pt x="1289988" y="1695336"/>
                  <a:pt x="1295400" y="1699846"/>
                </a:cubicBezTo>
                <a:cubicBezTo>
                  <a:pt x="1301768" y="1705153"/>
                  <a:pt x="1306239" y="1712613"/>
                  <a:pt x="1312985" y="1717431"/>
                </a:cubicBezTo>
                <a:cubicBezTo>
                  <a:pt x="1320095" y="1722510"/>
                  <a:pt x="1328844" y="1724819"/>
                  <a:pt x="1336431" y="1729154"/>
                </a:cubicBezTo>
                <a:cubicBezTo>
                  <a:pt x="1342548" y="1732649"/>
                  <a:pt x="1347715" y="1737726"/>
                  <a:pt x="1354016" y="1740877"/>
                </a:cubicBezTo>
                <a:cubicBezTo>
                  <a:pt x="1359542" y="1743640"/>
                  <a:pt x="1366074" y="1743976"/>
                  <a:pt x="1371600" y="1746739"/>
                </a:cubicBezTo>
                <a:cubicBezTo>
                  <a:pt x="1377901" y="1749890"/>
                  <a:pt x="1382747" y="1755601"/>
                  <a:pt x="1389185" y="1758462"/>
                </a:cubicBezTo>
                <a:cubicBezTo>
                  <a:pt x="1400477" y="1763481"/>
                  <a:pt x="1412631" y="1766277"/>
                  <a:pt x="1424354" y="1770185"/>
                </a:cubicBezTo>
                <a:lnTo>
                  <a:pt x="1459523" y="1781908"/>
                </a:lnTo>
                <a:lnTo>
                  <a:pt x="1477108" y="1787770"/>
                </a:lnTo>
                <a:lnTo>
                  <a:pt x="1494692" y="1793631"/>
                </a:lnTo>
                <a:cubicBezTo>
                  <a:pt x="1504435" y="1803373"/>
                  <a:pt x="1510693" y="1811163"/>
                  <a:pt x="1524000" y="1817077"/>
                </a:cubicBezTo>
                <a:cubicBezTo>
                  <a:pt x="1535292" y="1822096"/>
                  <a:pt x="1547446" y="1824892"/>
                  <a:pt x="1559169" y="1828800"/>
                </a:cubicBezTo>
                <a:cubicBezTo>
                  <a:pt x="1565031" y="1830754"/>
                  <a:pt x="1571613" y="1831235"/>
                  <a:pt x="1576754" y="1834662"/>
                </a:cubicBezTo>
                <a:cubicBezTo>
                  <a:pt x="1617064" y="1861535"/>
                  <a:pt x="1598557" y="1853652"/>
                  <a:pt x="1629508" y="1863970"/>
                </a:cubicBezTo>
                <a:cubicBezTo>
                  <a:pt x="1639277" y="1873739"/>
                  <a:pt x="1647321" y="1885613"/>
                  <a:pt x="1658816" y="1893277"/>
                </a:cubicBezTo>
                <a:lnTo>
                  <a:pt x="1693985" y="1916723"/>
                </a:lnTo>
                <a:cubicBezTo>
                  <a:pt x="1706378" y="1935313"/>
                  <a:pt x="1714442" y="1949900"/>
                  <a:pt x="1735016" y="1963616"/>
                </a:cubicBezTo>
                <a:lnTo>
                  <a:pt x="1770185" y="1987062"/>
                </a:lnTo>
                <a:cubicBezTo>
                  <a:pt x="1774093" y="1992923"/>
                  <a:pt x="1776407" y="2000245"/>
                  <a:pt x="1781908" y="2004646"/>
                </a:cubicBezTo>
                <a:cubicBezTo>
                  <a:pt x="1813462" y="2029890"/>
                  <a:pt x="1787317" y="1990366"/>
                  <a:pt x="1811216" y="2022231"/>
                </a:cubicBezTo>
                <a:cubicBezTo>
                  <a:pt x="1819670" y="2033502"/>
                  <a:pt x="1834662" y="2057400"/>
                  <a:pt x="1834662" y="2057400"/>
                </a:cubicBezTo>
                <a:cubicBezTo>
                  <a:pt x="1832708" y="2063262"/>
                  <a:pt x="1833625" y="2071125"/>
                  <a:pt x="1828800" y="2074985"/>
                </a:cubicBezTo>
                <a:cubicBezTo>
                  <a:pt x="1822509" y="2080017"/>
                  <a:pt x="1813370" y="2080044"/>
                  <a:pt x="1805354" y="2080846"/>
                </a:cubicBezTo>
                <a:cubicBezTo>
                  <a:pt x="1774187" y="2083963"/>
                  <a:pt x="1742831" y="2084754"/>
                  <a:pt x="1711569" y="2086708"/>
                </a:cubicBezTo>
                <a:cubicBezTo>
                  <a:pt x="1670908" y="2100263"/>
                  <a:pt x="1687104" y="2096478"/>
                  <a:pt x="1611923" y="2098431"/>
                </a:cubicBezTo>
                <a:cubicBezTo>
                  <a:pt x="1488857" y="2101628"/>
                  <a:pt x="1365738" y="2102339"/>
                  <a:pt x="1242646" y="2104293"/>
                </a:cubicBezTo>
                <a:cubicBezTo>
                  <a:pt x="1225061" y="2106247"/>
                  <a:pt x="1207344" y="2107245"/>
                  <a:pt x="1189892" y="2110154"/>
                </a:cubicBezTo>
                <a:cubicBezTo>
                  <a:pt x="1183798" y="2111170"/>
                  <a:pt x="1178302" y="2114518"/>
                  <a:pt x="1172308" y="2116016"/>
                </a:cubicBezTo>
                <a:cubicBezTo>
                  <a:pt x="1162643" y="2118432"/>
                  <a:pt x="1152802" y="2120095"/>
                  <a:pt x="1143000" y="2121877"/>
                </a:cubicBezTo>
                <a:cubicBezTo>
                  <a:pt x="1131307" y="2124003"/>
                  <a:pt x="1119361" y="2124856"/>
                  <a:pt x="1107831" y="2127739"/>
                </a:cubicBezTo>
                <a:cubicBezTo>
                  <a:pt x="1095843" y="2130736"/>
                  <a:pt x="1084851" y="2137431"/>
                  <a:pt x="1072662" y="2139462"/>
                </a:cubicBezTo>
                <a:cubicBezTo>
                  <a:pt x="1060939" y="2141416"/>
                  <a:pt x="1049146" y="2142992"/>
                  <a:pt x="1037492" y="2145323"/>
                </a:cubicBezTo>
                <a:cubicBezTo>
                  <a:pt x="1029593" y="2146903"/>
                  <a:pt x="1022031" y="2150120"/>
                  <a:pt x="1014046" y="2151185"/>
                </a:cubicBezTo>
                <a:cubicBezTo>
                  <a:pt x="992654" y="2154037"/>
                  <a:pt x="971061" y="2155092"/>
                  <a:pt x="949569" y="2157046"/>
                </a:cubicBezTo>
                <a:lnTo>
                  <a:pt x="914400" y="2168770"/>
                </a:lnTo>
                <a:cubicBezTo>
                  <a:pt x="908539" y="2170724"/>
                  <a:pt x="902910" y="2173615"/>
                  <a:pt x="896816" y="2174631"/>
                </a:cubicBezTo>
                <a:cubicBezTo>
                  <a:pt x="885093" y="2176585"/>
                  <a:pt x="873176" y="2177610"/>
                  <a:pt x="861646" y="2180493"/>
                </a:cubicBezTo>
                <a:cubicBezTo>
                  <a:pt x="849658" y="2183490"/>
                  <a:pt x="838200" y="2188308"/>
                  <a:pt x="826477" y="2192216"/>
                </a:cubicBezTo>
                <a:cubicBezTo>
                  <a:pt x="820615" y="2194170"/>
                  <a:pt x="814951" y="2196865"/>
                  <a:pt x="808892" y="2198077"/>
                </a:cubicBezTo>
                <a:cubicBezTo>
                  <a:pt x="799123" y="2200031"/>
                  <a:pt x="789412" y="2202301"/>
                  <a:pt x="779585" y="2203939"/>
                </a:cubicBezTo>
                <a:cubicBezTo>
                  <a:pt x="765957" y="2206210"/>
                  <a:pt x="752249" y="2207974"/>
                  <a:pt x="738554" y="2209800"/>
                </a:cubicBezTo>
                <a:cubicBezTo>
                  <a:pt x="722940" y="2211882"/>
                  <a:pt x="707200" y="2213072"/>
                  <a:pt x="691662" y="2215662"/>
                </a:cubicBezTo>
                <a:cubicBezTo>
                  <a:pt x="683716" y="2216986"/>
                  <a:pt x="676093" y="2219835"/>
                  <a:pt x="668216" y="2221523"/>
                </a:cubicBezTo>
                <a:cubicBezTo>
                  <a:pt x="648733" y="2225698"/>
                  <a:pt x="629254" y="2229970"/>
                  <a:pt x="609600" y="2233246"/>
                </a:cubicBezTo>
                <a:cubicBezTo>
                  <a:pt x="586154" y="2237154"/>
                  <a:pt x="561812" y="2237454"/>
                  <a:pt x="539262" y="2244970"/>
                </a:cubicBezTo>
                <a:cubicBezTo>
                  <a:pt x="499676" y="2258164"/>
                  <a:pt x="548404" y="2242938"/>
                  <a:pt x="486508" y="2256693"/>
                </a:cubicBezTo>
                <a:cubicBezTo>
                  <a:pt x="480476" y="2258033"/>
                  <a:pt x="474864" y="2260857"/>
                  <a:pt x="468923" y="2262554"/>
                </a:cubicBezTo>
                <a:cubicBezTo>
                  <a:pt x="461177" y="2264767"/>
                  <a:pt x="453193" y="2266101"/>
                  <a:pt x="445477" y="2268416"/>
                </a:cubicBezTo>
                <a:cubicBezTo>
                  <a:pt x="433641" y="2271967"/>
                  <a:pt x="421361" y="2274613"/>
                  <a:pt x="410308" y="2280139"/>
                </a:cubicBezTo>
                <a:cubicBezTo>
                  <a:pt x="375810" y="2297388"/>
                  <a:pt x="395151" y="2289099"/>
                  <a:pt x="351692" y="2303585"/>
                </a:cubicBezTo>
                <a:lnTo>
                  <a:pt x="334108" y="2309446"/>
                </a:lnTo>
                <a:cubicBezTo>
                  <a:pt x="311210" y="2332346"/>
                  <a:pt x="335237" y="2311813"/>
                  <a:pt x="304800" y="2327031"/>
                </a:cubicBezTo>
                <a:cubicBezTo>
                  <a:pt x="298499" y="2330181"/>
                  <a:pt x="293517" y="2335604"/>
                  <a:pt x="287216" y="2338754"/>
                </a:cubicBezTo>
                <a:cubicBezTo>
                  <a:pt x="281690" y="2341517"/>
                  <a:pt x="275157" y="2341853"/>
                  <a:pt x="269631" y="2344616"/>
                </a:cubicBezTo>
                <a:cubicBezTo>
                  <a:pt x="224185" y="2367339"/>
                  <a:pt x="278655" y="2347470"/>
                  <a:pt x="234462" y="2362200"/>
                </a:cubicBezTo>
                <a:cubicBezTo>
                  <a:pt x="222739" y="2370015"/>
                  <a:pt x="212658" y="2381190"/>
                  <a:pt x="199292" y="2385646"/>
                </a:cubicBezTo>
                <a:cubicBezTo>
                  <a:pt x="140244" y="2405331"/>
                  <a:pt x="231800" y="2375308"/>
                  <a:pt x="158262" y="2397370"/>
                </a:cubicBezTo>
                <a:cubicBezTo>
                  <a:pt x="146426" y="2400921"/>
                  <a:pt x="134815" y="2405185"/>
                  <a:pt x="123092" y="2409093"/>
                </a:cubicBezTo>
                <a:lnTo>
                  <a:pt x="70339" y="2426677"/>
                </a:lnTo>
                <a:lnTo>
                  <a:pt x="35169" y="2438400"/>
                </a:lnTo>
                <a:cubicBezTo>
                  <a:pt x="29308" y="2440354"/>
                  <a:pt x="22726" y="2440835"/>
                  <a:pt x="17585" y="2444262"/>
                </a:cubicBezTo>
                <a:lnTo>
                  <a:pt x="0" y="2455985"/>
                </a:ln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24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stro boy | Recca's Blog">
            <a:extLst>
              <a:ext uri="{FF2B5EF4-FFF2-40B4-BE49-F238E27FC236}">
                <a16:creationId xmlns:a16="http://schemas.microsoft.com/office/drawing/2014/main" id="{3C800798-7848-40F0-BDA6-9A6C006067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0930"/>
          <a:stretch/>
        </p:blipFill>
        <p:spPr bwMode="auto">
          <a:xfrm>
            <a:off x="1430948" y="1017709"/>
            <a:ext cx="4324350" cy="346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09F8F2D-ED68-458F-9DE4-C72903F9ACC1}"/>
              </a:ext>
            </a:extLst>
          </p:cNvPr>
          <p:cNvSpPr/>
          <p:nvPr/>
        </p:nvSpPr>
        <p:spPr>
          <a:xfrm>
            <a:off x="3423204" y="1074846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13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9A0207-6950-49F1-9293-F3E7ADE7E590}"/>
              </a:ext>
            </a:extLst>
          </p:cNvPr>
          <p:cNvSpPr/>
          <p:nvPr/>
        </p:nvSpPr>
        <p:spPr>
          <a:xfrm>
            <a:off x="2957514" y="1520340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14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4824A0-F8DD-4650-8D7A-B1D19D8916BC}"/>
              </a:ext>
            </a:extLst>
          </p:cNvPr>
          <p:cNvSpPr/>
          <p:nvPr/>
        </p:nvSpPr>
        <p:spPr>
          <a:xfrm>
            <a:off x="2717623" y="1849581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15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BE943A-781E-46A9-BA45-B08994EC9269}"/>
              </a:ext>
            </a:extLst>
          </p:cNvPr>
          <p:cNvSpPr/>
          <p:nvPr/>
        </p:nvSpPr>
        <p:spPr>
          <a:xfrm>
            <a:off x="2487260" y="2505217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16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39E540-159B-4372-85D5-2E99B39A0DA1}"/>
              </a:ext>
            </a:extLst>
          </p:cNvPr>
          <p:cNvSpPr/>
          <p:nvPr/>
        </p:nvSpPr>
        <p:spPr>
          <a:xfrm>
            <a:off x="2755723" y="2193477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24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885BFF-9FC3-4BC1-8036-E9E7B52AB529}"/>
              </a:ext>
            </a:extLst>
          </p:cNvPr>
          <p:cNvSpPr/>
          <p:nvPr/>
        </p:nvSpPr>
        <p:spPr>
          <a:xfrm>
            <a:off x="3106616" y="2453786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23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131C7C-2D54-4FAD-B36F-A2D98BB22F49}"/>
              </a:ext>
            </a:extLst>
          </p:cNvPr>
          <p:cNvSpPr/>
          <p:nvPr/>
        </p:nvSpPr>
        <p:spPr>
          <a:xfrm>
            <a:off x="3505152" y="2178130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A51D2B-FED1-48B3-87FD-C18B114F6714}"/>
              </a:ext>
            </a:extLst>
          </p:cNvPr>
          <p:cNvSpPr/>
          <p:nvPr/>
        </p:nvSpPr>
        <p:spPr>
          <a:xfrm>
            <a:off x="3826485" y="2384913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26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0154FA-5DF8-47C5-906B-2223D318E582}"/>
              </a:ext>
            </a:extLst>
          </p:cNvPr>
          <p:cNvSpPr/>
          <p:nvPr/>
        </p:nvSpPr>
        <p:spPr>
          <a:xfrm>
            <a:off x="4111966" y="2670831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27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8CD278-5B48-4866-B67A-49A6803CCD1D}"/>
              </a:ext>
            </a:extLst>
          </p:cNvPr>
          <p:cNvSpPr/>
          <p:nvPr/>
        </p:nvSpPr>
        <p:spPr>
          <a:xfrm>
            <a:off x="4184409" y="2998175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28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1B8DAD-EBE3-4E6E-AFC9-BC3629AE97DE}"/>
              </a:ext>
            </a:extLst>
          </p:cNvPr>
          <p:cNvSpPr/>
          <p:nvPr/>
        </p:nvSpPr>
        <p:spPr>
          <a:xfrm>
            <a:off x="3516923" y="1460993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A999B8-E399-4974-B90E-323B828D9F5A}"/>
              </a:ext>
            </a:extLst>
          </p:cNvPr>
          <p:cNvSpPr/>
          <p:nvPr/>
        </p:nvSpPr>
        <p:spPr>
          <a:xfrm>
            <a:off x="3897971" y="1489148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11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007A56-93F4-4493-9B70-58A3C15D8E0B}"/>
              </a:ext>
            </a:extLst>
          </p:cNvPr>
          <p:cNvSpPr/>
          <p:nvPr/>
        </p:nvSpPr>
        <p:spPr>
          <a:xfrm>
            <a:off x="4672013" y="1922761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" dirty="0"/>
              <a:t>10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983E40-91B9-488F-B03B-826CA6DCE329}"/>
              </a:ext>
            </a:extLst>
          </p:cNvPr>
          <p:cNvSpPr/>
          <p:nvPr/>
        </p:nvSpPr>
        <p:spPr>
          <a:xfrm>
            <a:off x="4721199" y="2713035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EAA743-1855-4231-93BD-CEC02154CFD1}"/>
              </a:ext>
            </a:extLst>
          </p:cNvPr>
          <p:cNvSpPr/>
          <p:nvPr/>
        </p:nvSpPr>
        <p:spPr>
          <a:xfrm>
            <a:off x="5160266" y="2921712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8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09E4D63-64D4-45DE-B91C-0F7A59E730D2}"/>
              </a:ext>
            </a:extLst>
          </p:cNvPr>
          <p:cNvSpPr/>
          <p:nvPr/>
        </p:nvSpPr>
        <p:spPr>
          <a:xfrm>
            <a:off x="4137513" y="3364522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29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60BD6BE-551C-4064-B7C0-13344AE30D80}"/>
              </a:ext>
            </a:extLst>
          </p:cNvPr>
          <p:cNvSpPr/>
          <p:nvPr/>
        </p:nvSpPr>
        <p:spPr>
          <a:xfrm>
            <a:off x="4663768" y="3343083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9FBCF-DE37-47DE-BA88-DB2E8B12A2F7}"/>
              </a:ext>
            </a:extLst>
          </p:cNvPr>
          <p:cNvSpPr/>
          <p:nvPr/>
        </p:nvSpPr>
        <p:spPr>
          <a:xfrm>
            <a:off x="2484512" y="3028529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17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0E5AB3C-EB74-469D-AF7B-E9FF156F0BF0}"/>
              </a:ext>
            </a:extLst>
          </p:cNvPr>
          <p:cNvSpPr/>
          <p:nvPr/>
        </p:nvSpPr>
        <p:spPr>
          <a:xfrm>
            <a:off x="2579078" y="3459046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18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C4033E0-37F0-4745-8BAB-99056F1CEC2B}"/>
              </a:ext>
            </a:extLst>
          </p:cNvPr>
          <p:cNvSpPr/>
          <p:nvPr/>
        </p:nvSpPr>
        <p:spPr>
          <a:xfrm>
            <a:off x="2655278" y="3816386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19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C2367D5-0A1D-48BE-A428-D3F9F9461BC7}"/>
              </a:ext>
            </a:extLst>
          </p:cNvPr>
          <p:cNvSpPr/>
          <p:nvPr/>
        </p:nvSpPr>
        <p:spPr>
          <a:xfrm>
            <a:off x="3311770" y="4048125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0C47829-E538-4C7A-9F37-2CD9A6E11752}"/>
              </a:ext>
            </a:extLst>
          </p:cNvPr>
          <p:cNvSpPr/>
          <p:nvPr/>
        </p:nvSpPr>
        <p:spPr>
          <a:xfrm>
            <a:off x="4072303" y="3763840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6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A2967D-832D-4092-A1A8-860F5D0758F6}"/>
              </a:ext>
            </a:extLst>
          </p:cNvPr>
          <p:cNvSpPr/>
          <p:nvPr/>
        </p:nvSpPr>
        <p:spPr>
          <a:xfrm>
            <a:off x="3601008" y="3004261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21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B2B1AE1-532B-4B4F-9D34-CD089195C38A}"/>
              </a:ext>
            </a:extLst>
          </p:cNvPr>
          <p:cNvSpPr/>
          <p:nvPr/>
        </p:nvSpPr>
        <p:spPr>
          <a:xfrm>
            <a:off x="2805114" y="3010641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22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91BBE28-5E2A-44D1-AE00-EEDDF2C98DDC}"/>
              </a:ext>
            </a:extLst>
          </p:cNvPr>
          <p:cNvSpPr/>
          <p:nvPr/>
        </p:nvSpPr>
        <p:spPr>
          <a:xfrm>
            <a:off x="3212075" y="3477211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20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3FC736-F959-4BC7-B1FC-E4CFA3B03532}"/>
              </a:ext>
            </a:extLst>
          </p:cNvPr>
          <p:cNvSpPr/>
          <p:nvPr/>
        </p:nvSpPr>
        <p:spPr>
          <a:xfrm>
            <a:off x="1430948" y="885092"/>
            <a:ext cx="4371975" cy="3593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7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512EBC3-4EE8-46D6-96D3-D2615C0FA549}"/>
              </a:ext>
            </a:extLst>
          </p:cNvPr>
          <p:cNvSpPr/>
          <p:nvPr/>
        </p:nvSpPr>
        <p:spPr>
          <a:xfrm>
            <a:off x="1354748" y="812197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7888AF6-D93E-4030-A559-3DB9E2291331}"/>
              </a:ext>
            </a:extLst>
          </p:cNvPr>
          <p:cNvSpPr/>
          <p:nvPr/>
        </p:nvSpPr>
        <p:spPr>
          <a:xfrm>
            <a:off x="5718845" y="812197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F90DDC-C953-4A49-921D-BA3CAAC999D1}"/>
              </a:ext>
            </a:extLst>
          </p:cNvPr>
          <p:cNvSpPr/>
          <p:nvPr/>
        </p:nvSpPr>
        <p:spPr>
          <a:xfrm>
            <a:off x="5737713" y="4411173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421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5D6F66-ABEA-462B-B7F5-831BC13170D8}"/>
              </a:ext>
            </a:extLst>
          </p:cNvPr>
          <p:cNvSpPr/>
          <p:nvPr/>
        </p:nvSpPr>
        <p:spPr>
          <a:xfrm>
            <a:off x="1343758" y="4411173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3D7E9DB-19EF-4655-84C4-8F78DAE3BE20}"/>
                  </a:ext>
                </a:extLst>
              </p:cNvPr>
              <p:cNvSpPr txBox="1"/>
              <p:nvPr/>
            </p:nvSpPr>
            <p:spPr>
              <a:xfrm>
                <a:off x="559180" y="999336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3D7E9DB-19EF-4655-84C4-8F78DAE3B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0" y="999336"/>
                <a:ext cx="644769" cy="369332"/>
              </a:xfrm>
              <a:prstGeom prst="rect">
                <a:avLst/>
              </a:prstGeom>
              <a:blipFill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A6631D-5CA6-40AB-8E57-581E13811174}"/>
                  </a:ext>
                </a:extLst>
              </p:cNvPr>
              <p:cNvSpPr txBox="1"/>
              <p:nvPr/>
            </p:nvSpPr>
            <p:spPr>
              <a:xfrm>
                <a:off x="563943" y="1540124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A6631D-5CA6-40AB-8E57-581E13811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43" y="1540124"/>
                <a:ext cx="644769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2AAD57-328B-405A-8624-7D167BDBFC03}"/>
                  </a:ext>
                </a:extLst>
              </p:cNvPr>
              <p:cNvSpPr txBox="1"/>
              <p:nvPr/>
            </p:nvSpPr>
            <p:spPr>
              <a:xfrm>
                <a:off x="557076" y="1907010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2AAD57-328B-405A-8624-7D167BDBF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76" y="1907010"/>
                <a:ext cx="644769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531F9C2-4844-4CF1-8301-54B40C2CF6DD}"/>
                  </a:ext>
                </a:extLst>
              </p:cNvPr>
              <p:cNvSpPr txBox="1"/>
              <p:nvPr/>
            </p:nvSpPr>
            <p:spPr>
              <a:xfrm>
                <a:off x="598610" y="2197033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531F9C2-4844-4CF1-8301-54B40C2CF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10" y="2197033"/>
                <a:ext cx="644769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1510B4-66A2-4DCC-AA3B-ADD6B0F5BC47}"/>
                  </a:ext>
                </a:extLst>
              </p:cNvPr>
              <p:cNvSpPr txBox="1"/>
              <p:nvPr/>
            </p:nvSpPr>
            <p:spPr>
              <a:xfrm>
                <a:off x="591879" y="2617545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1510B4-66A2-4DCC-AA3B-ADD6B0F5B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79" y="2617545"/>
                <a:ext cx="644769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FD7654-B3BE-4519-A620-56748D6A6AA8}"/>
                  </a:ext>
                </a:extLst>
              </p:cNvPr>
              <p:cNvSpPr txBox="1"/>
              <p:nvPr/>
            </p:nvSpPr>
            <p:spPr>
              <a:xfrm>
                <a:off x="615461" y="2837703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FD7654-B3BE-4519-A620-56748D6A6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61" y="2837703"/>
                <a:ext cx="644769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2A2CB9A-FBB5-4527-8756-305A18A46216}"/>
                  </a:ext>
                </a:extLst>
              </p:cNvPr>
              <p:cNvSpPr txBox="1"/>
              <p:nvPr/>
            </p:nvSpPr>
            <p:spPr>
              <a:xfrm>
                <a:off x="622604" y="3157819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2A2CB9A-FBB5-4527-8756-305A18A46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04" y="3157819"/>
                <a:ext cx="644769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E0A6F08-73CC-428B-83A8-65E1155171A3}"/>
                  </a:ext>
                </a:extLst>
              </p:cNvPr>
              <p:cNvSpPr txBox="1"/>
              <p:nvPr/>
            </p:nvSpPr>
            <p:spPr>
              <a:xfrm>
                <a:off x="696414" y="3426072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E0A6F08-73CC-428B-83A8-65E115517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14" y="3426072"/>
                <a:ext cx="644769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96BDA4-9A5F-441B-A745-F9A7C1112021}"/>
                  </a:ext>
                </a:extLst>
              </p:cNvPr>
              <p:cNvSpPr txBox="1"/>
              <p:nvPr/>
            </p:nvSpPr>
            <p:spPr>
              <a:xfrm>
                <a:off x="635152" y="3724951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96BDA4-9A5F-441B-A745-F9A7C1112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52" y="3724951"/>
                <a:ext cx="644769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66ADAF8-AAC5-4D5A-970B-A1BDCBA1619F}"/>
                  </a:ext>
                </a:extLst>
              </p:cNvPr>
              <p:cNvSpPr txBox="1"/>
              <p:nvPr/>
            </p:nvSpPr>
            <p:spPr>
              <a:xfrm>
                <a:off x="479644" y="4044112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66ADAF8-AAC5-4D5A-970B-A1BDCBA16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44" y="4044112"/>
                <a:ext cx="644769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67DB00B-5A1E-4496-AD50-25B82B868E3F}"/>
                  </a:ext>
                </a:extLst>
              </p:cNvPr>
              <p:cNvSpPr txBox="1"/>
              <p:nvPr/>
            </p:nvSpPr>
            <p:spPr>
              <a:xfrm>
                <a:off x="2216461" y="4481975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67DB00B-5A1E-4496-AD50-25B82B868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461" y="4481975"/>
                <a:ext cx="644769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C6ED10F-8D9F-404C-9874-9C17FD8188B2}"/>
                  </a:ext>
                </a:extLst>
              </p:cNvPr>
              <p:cNvSpPr txBox="1"/>
              <p:nvPr/>
            </p:nvSpPr>
            <p:spPr>
              <a:xfrm>
                <a:off x="2640977" y="4563048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C6ED10F-8D9F-404C-9874-9C17FD818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977" y="4563048"/>
                <a:ext cx="644769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76B4277-9F61-4E7A-8384-430AD85E9E71}"/>
                  </a:ext>
                </a:extLst>
              </p:cNvPr>
              <p:cNvSpPr txBox="1"/>
              <p:nvPr/>
            </p:nvSpPr>
            <p:spPr>
              <a:xfrm>
                <a:off x="2913935" y="4784267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76B4277-9F61-4E7A-8384-430AD85E9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935" y="4784267"/>
                <a:ext cx="644769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562C46A-3897-47B0-A735-CCB53726774D}"/>
                  </a:ext>
                </a:extLst>
              </p:cNvPr>
              <p:cNvSpPr txBox="1"/>
              <p:nvPr/>
            </p:nvSpPr>
            <p:spPr>
              <a:xfrm>
                <a:off x="3245024" y="4559530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562C46A-3897-47B0-A735-CCB537267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024" y="4559530"/>
                <a:ext cx="644769" cy="369332"/>
              </a:xfrm>
              <a:prstGeom prst="rect">
                <a:avLst/>
              </a:prstGeom>
              <a:blipFill>
                <a:blip r:embed="rId1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877E98E-52C7-4006-A6A2-6C8CD96B4BC8}"/>
              </a:ext>
            </a:extLst>
          </p:cNvPr>
          <p:cNvCxnSpPr/>
          <p:nvPr/>
        </p:nvCxnSpPr>
        <p:spPr>
          <a:xfrm>
            <a:off x="1019725" y="1245399"/>
            <a:ext cx="5272820" cy="71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AF4DED-5B4D-4ECC-893D-76A4666C7809}"/>
              </a:ext>
            </a:extLst>
          </p:cNvPr>
          <p:cNvCxnSpPr/>
          <p:nvPr/>
        </p:nvCxnSpPr>
        <p:spPr>
          <a:xfrm>
            <a:off x="996461" y="4259875"/>
            <a:ext cx="5375031" cy="22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A490BCF-6920-4883-BA47-34DD0FD1872D}"/>
              </a:ext>
            </a:extLst>
          </p:cNvPr>
          <p:cNvCxnSpPr>
            <a:cxnSpLocks/>
          </p:cNvCxnSpPr>
          <p:nvPr/>
        </p:nvCxnSpPr>
        <p:spPr>
          <a:xfrm>
            <a:off x="1096107" y="3978163"/>
            <a:ext cx="5064370" cy="55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19B2795-73A6-4585-8002-E41DE7D1CACA}"/>
              </a:ext>
            </a:extLst>
          </p:cNvPr>
          <p:cNvCxnSpPr/>
          <p:nvPr/>
        </p:nvCxnSpPr>
        <p:spPr>
          <a:xfrm>
            <a:off x="1221463" y="3687637"/>
            <a:ext cx="4939014" cy="7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5E9015D-4EE5-4D81-8A93-822BBF4D921A}"/>
              </a:ext>
            </a:extLst>
          </p:cNvPr>
          <p:cNvCxnSpPr>
            <a:cxnSpLocks/>
          </p:cNvCxnSpPr>
          <p:nvPr/>
        </p:nvCxnSpPr>
        <p:spPr>
          <a:xfrm flipV="1">
            <a:off x="1154723" y="3215786"/>
            <a:ext cx="5480538" cy="16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DF13EE9-B133-43D1-A720-0ED631B623C8}"/>
              </a:ext>
            </a:extLst>
          </p:cNvPr>
          <p:cNvCxnSpPr/>
          <p:nvPr/>
        </p:nvCxnSpPr>
        <p:spPr>
          <a:xfrm>
            <a:off x="1096107" y="1789591"/>
            <a:ext cx="5196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9425BD9-1420-4F7D-96D0-2DE8FA13BABE}"/>
              </a:ext>
            </a:extLst>
          </p:cNvPr>
          <p:cNvCxnSpPr>
            <a:cxnSpLocks/>
          </p:cNvCxnSpPr>
          <p:nvPr/>
        </p:nvCxnSpPr>
        <p:spPr>
          <a:xfrm>
            <a:off x="1096107" y="2124247"/>
            <a:ext cx="5597770" cy="4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B7CD047-A12F-46ED-A227-5EE2877E63A6}"/>
              </a:ext>
            </a:extLst>
          </p:cNvPr>
          <p:cNvCxnSpPr/>
          <p:nvPr/>
        </p:nvCxnSpPr>
        <p:spPr>
          <a:xfrm flipV="1">
            <a:off x="1096107" y="2297809"/>
            <a:ext cx="4970585" cy="139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30A2FEC-3762-44D7-970E-73D2F1FB72F7}"/>
              </a:ext>
            </a:extLst>
          </p:cNvPr>
          <p:cNvCxnSpPr>
            <a:cxnSpLocks/>
          </p:cNvCxnSpPr>
          <p:nvPr/>
        </p:nvCxnSpPr>
        <p:spPr>
          <a:xfrm flipV="1">
            <a:off x="996461" y="2350889"/>
            <a:ext cx="5296084" cy="54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5A2D87B-F2AE-4B5E-A079-78BAA6A47784}"/>
              </a:ext>
            </a:extLst>
          </p:cNvPr>
          <p:cNvCxnSpPr/>
          <p:nvPr/>
        </p:nvCxnSpPr>
        <p:spPr>
          <a:xfrm flipV="1">
            <a:off x="1221463" y="2792676"/>
            <a:ext cx="5577921" cy="25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20D736-1200-4F4F-9F55-21F0DF7C2A2B}"/>
              </a:ext>
            </a:extLst>
          </p:cNvPr>
          <p:cNvCxnSpPr>
            <a:cxnSpLocks/>
          </p:cNvCxnSpPr>
          <p:nvPr/>
        </p:nvCxnSpPr>
        <p:spPr>
          <a:xfrm>
            <a:off x="2212066" y="699853"/>
            <a:ext cx="424846" cy="405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FDA9E2-DA52-4129-8E80-E764F6D95709}"/>
              </a:ext>
            </a:extLst>
          </p:cNvPr>
          <p:cNvCxnSpPr/>
          <p:nvPr/>
        </p:nvCxnSpPr>
        <p:spPr>
          <a:xfrm>
            <a:off x="2508556" y="604525"/>
            <a:ext cx="465945" cy="4252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B1A0EB7-FF79-42D5-AB4D-57646682308F}"/>
              </a:ext>
            </a:extLst>
          </p:cNvPr>
          <p:cNvCxnSpPr/>
          <p:nvPr/>
        </p:nvCxnSpPr>
        <p:spPr>
          <a:xfrm>
            <a:off x="2831923" y="681211"/>
            <a:ext cx="380152" cy="423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654DCFC-D707-4C51-9831-EFEC6C49D142}"/>
              </a:ext>
            </a:extLst>
          </p:cNvPr>
          <p:cNvCxnSpPr>
            <a:cxnSpLocks/>
          </p:cNvCxnSpPr>
          <p:nvPr/>
        </p:nvCxnSpPr>
        <p:spPr>
          <a:xfrm>
            <a:off x="3174880" y="735448"/>
            <a:ext cx="406354" cy="4023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6734736-F234-43A7-8C6C-96260232513C}"/>
              </a:ext>
            </a:extLst>
          </p:cNvPr>
          <p:cNvCxnSpPr>
            <a:cxnSpLocks/>
          </p:cNvCxnSpPr>
          <p:nvPr/>
        </p:nvCxnSpPr>
        <p:spPr>
          <a:xfrm>
            <a:off x="3809452" y="735448"/>
            <a:ext cx="0" cy="393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0AFA909-6FCC-4A05-A75A-CA7A0A86D1A1}"/>
              </a:ext>
            </a:extLst>
          </p:cNvPr>
          <p:cNvCxnSpPr>
            <a:cxnSpLocks/>
          </p:cNvCxnSpPr>
          <p:nvPr/>
        </p:nvCxnSpPr>
        <p:spPr>
          <a:xfrm flipH="1">
            <a:off x="4007871" y="665678"/>
            <a:ext cx="115356" cy="4007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797DCDA-5770-4A70-90BB-813E73B0E7B3}"/>
              </a:ext>
            </a:extLst>
          </p:cNvPr>
          <p:cNvCxnSpPr/>
          <p:nvPr/>
        </p:nvCxnSpPr>
        <p:spPr>
          <a:xfrm flipH="1">
            <a:off x="4410168" y="745418"/>
            <a:ext cx="111006" cy="3927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67B4EE5-F945-400F-8B6C-FF6C7B6F2656}"/>
              </a:ext>
            </a:extLst>
          </p:cNvPr>
          <p:cNvCxnSpPr>
            <a:cxnSpLocks/>
          </p:cNvCxnSpPr>
          <p:nvPr/>
        </p:nvCxnSpPr>
        <p:spPr>
          <a:xfrm flipH="1">
            <a:off x="4938714" y="604525"/>
            <a:ext cx="134910" cy="4437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DA6E623-5217-4BC8-B7A8-8A2A7DA47486}"/>
              </a:ext>
            </a:extLst>
          </p:cNvPr>
          <p:cNvCxnSpPr/>
          <p:nvPr/>
        </p:nvCxnSpPr>
        <p:spPr>
          <a:xfrm flipH="1">
            <a:off x="5380159" y="604525"/>
            <a:ext cx="146036" cy="4252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6C279A4-9D13-4301-BC25-40DD570F4DFB}"/>
                  </a:ext>
                </a:extLst>
              </p:cNvPr>
              <p:cNvSpPr txBox="1"/>
              <p:nvPr/>
            </p:nvSpPr>
            <p:spPr>
              <a:xfrm>
                <a:off x="3492744" y="314525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6C279A4-9D13-4301-BC25-40DD570F4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744" y="314525"/>
                <a:ext cx="644769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B65C625-A727-479E-87F2-6617F5DA7B5D}"/>
                  </a:ext>
                </a:extLst>
              </p:cNvPr>
              <p:cNvSpPr txBox="1"/>
              <p:nvPr/>
            </p:nvSpPr>
            <p:spPr>
              <a:xfrm>
                <a:off x="3813848" y="496036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B65C625-A727-479E-87F2-6617F5DA7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848" y="496036"/>
                <a:ext cx="644769" cy="36933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A57DF44-EC45-4E9B-BBAA-855C01AF5510}"/>
                  </a:ext>
                </a:extLst>
              </p:cNvPr>
              <p:cNvSpPr txBox="1"/>
              <p:nvPr/>
            </p:nvSpPr>
            <p:spPr>
              <a:xfrm>
                <a:off x="4202628" y="323896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A57DF44-EC45-4E9B-BBAA-855C01AF5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628" y="323896"/>
                <a:ext cx="644769" cy="369332"/>
              </a:xfrm>
              <a:prstGeom prst="rect">
                <a:avLst/>
              </a:prstGeom>
              <a:blipFill>
                <a:blip r:embed="rId1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F968D95-0919-403A-BE5D-6197EE6F1EB7}"/>
                  </a:ext>
                </a:extLst>
              </p:cNvPr>
              <p:cNvSpPr txBox="1"/>
              <p:nvPr/>
            </p:nvSpPr>
            <p:spPr>
              <a:xfrm>
                <a:off x="4713824" y="494148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F968D95-0919-403A-BE5D-6197EE6F1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824" y="494148"/>
                <a:ext cx="644769" cy="369332"/>
              </a:xfrm>
              <a:prstGeom prst="rect">
                <a:avLst/>
              </a:prstGeom>
              <a:blipFill>
                <a:blip r:embed="rId2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2EB84FD-18C3-45A5-84E9-C3D0E47BCFEC}"/>
                  </a:ext>
                </a:extLst>
              </p:cNvPr>
              <p:cNvSpPr txBox="1"/>
              <p:nvPr/>
            </p:nvSpPr>
            <p:spPr>
              <a:xfrm>
                <a:off x="5203810" y="330521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2EB84FD-18C3-45A5-84E9-C3D0E47BC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810" y="330521"/>
                <a:ext cx="644769" cy="369332"/>
              </a:xfrm>
              <a:prstGeom prst="rect">
                <a:avLst/>
              </a:prstGeom>
              <a:blipFill>
                <a:blip r:embed="rId2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A0250C4-5C57-4808-B915-BA51D39E13F3}"/>
              </a:ext>
            </a:extLst>
          </p:cNvPr>
          <p:cNvCxnSpPr/>
          <p:nvPr/>
        </p:nvCxnSpPr>
        <p:spPr>
          <a:xfrm>
            <a:off x="1040798" y="982210"/>
            <a:ext cx="5272820" cy="71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5D1BB91-C30C-4ED1-B82C-B3D39462ABFF}"/>
                  </a:ext>
                </a:extLst>
              </p:cNvPr>
              <p:cNvSpPr txBox="1"/>
              <p:nvPr/>
            </p:nvSpPr>
            <p:spPr>
              <a:xfrm>
                <a:off x="6243407" y="829664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5D1BB91-C30C-4ED1-B82C-B3D39462A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407" y="829664"/>
                <a:ext cx="644769" cy="369332"/>
              </a:xfrm>
              <a:prstGeom prst="rect">
                <a:avLst/>
              </a:prstGeom>
              <a:blipFill>
                <a:blip r:embed="rId2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09EBD2A-8D00-4917-8398-3A2A5573442C}"/>
              </a:ext>
            </a:extLst>
          </p:cNvPr>
          <p:cNvCxnSpPr>
            <a:cxnSpLocks/>
          </p:cNvCxnSpPr>
          <p:nvPr/>
        </p:nvCxnSpPr>
        <p:spPr>
          <a:xfrm>
            <a:off x="1815386" y="533008"/>
            <a:ext cx="57708" cy="4158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A0E8934-080E-4CA9-8044-D9CECC41694F}"/>
                  </a:ext>
                </a:extLst>
              </p:cNvPr>
              <p:cNvSpPr txBox="1"/>
              <p:nvPr/>
            </p:nvSpPr>
            <p:spPr>
              <a:xfrm>
                <a:off x="1507148" y="170707"/>
                <a:ext cx="644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A0E8934-080E-4CA9-8044-D9CECC416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148" y="170707"/>
                <a:ext cx="644769" cy="369332"/>
              </a:xfrm>
              <a:prstGeom prst="rect">
                <a:avLst/>
              </a:prstGeom>
              <a:blipFill>
                <a:blip r:embed="rId2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DB4FE065-607B-4C4B-B729-D5AF539FFA70}"/>
              </a:ext>
            </a:extLst>
          </p:cNvPr>
          <p:cNvSpPr/>
          <p:nvPr/>
        </p:nvSpPr>
        <p:spPr>
          <a:xfrm>
            <a:off x="2181332" y="4392507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30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5510D5FB-D39B-4353-A984-03E4EA49E64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541" y="735448"/>
            <a:ext cx="4844121" cy="3633091"/>
          </a:xfrm>
          <a:prstGeom prst="rect">
            <a:avLst/>
          </a:prstGeom>
        </p:spPr>
      </p:pic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4339979-BF19-4B48-B570-6BAAE58D41F6}"/>
              </a:ext>
            </a:extLst>
          </p:cNvPr>
          <p:cNvSpPr/>
          <p:nvPr/>
        </p:nvSpPr>
        <p:spPr>
          <a:xfrm>
            <a:off x="8135815" y="1195754"/>
            <a:ext cx="1559170" cy="2356474"/>
          </a:xfrm>
          <a:custGeom>
            <a:avLst/>
            <a:gdLst>
              <a:gd name="connsiteX0" fmla="*/ 808893 w 1559170"/>
              <a:gd name="connsiteY0" fmla="*/ 0 h 2356474"/>
              <a:gd name="connsiteX1" fmla="*/ 791308 w 1559170"/>
              <a:gd name="connsiteY1" fmla="*/ 29308 h 2356474"/>
              <a:gd name="connsiteX2" fmla="*/ 779585 w 1559170"/>
              <a:gd name="connsiteY2" fmla="*/ 46892 h 2356474"/>
              <a:gd name="connsiteX3" fmla="*/ 744416 w 1559170"/>
              <a:gd name="connsiteY3" fmla="*/ 70338 h 2356474"/>
              <a:gd name="connsiteX4" fmla="*/ 732693 w 1559170"/>
              <a:gd name="connsiteY4" fmla="*/ 87923 h 2356474"/>
              <a:gd name="connsiteX5" fmla="*/ 697523 w 1559170"/>
              <a:gd name="connsiteY5" fmla="*/ 111369 h 2356474"/>
              <a:gd name="connsiteX6" fmla="*/ 644770 w 1559170"/>
              <a:gd name="connsiteY6" fmla="*/ 146538 h 2356474"/>
              <a:gd name="connsiteX7" fmla="*/ 627185 w 1559170"/>
              <a:gd name="connsiteY7" fmla="*/ 158261 h 2356474"/>
              <a:gd name="connsiteX8" fmla="*/ 609600 w 1559170"/>
              <a:gd name="connsiteY8" fmla="*/ 169984 h 2356474"/>
              <a:gd name="connsiteX9" fmla="*/ 562708 w 1559170"/>
              <a:gd name="connsiteY9" fmla="*/ 205154 h 2356474"/>
              <a:gd name="connsiteX10" fmla="*/ 527539 w 1559170"/>
              <a:gd name="connsiteY10" fmla="*/ 228600 h 2356474"/>
              <a:gd name="connsiteX11" fmla="*/ 509954 w 1559170"/>
              <a:gd name="connsiteY11" fmla="*/ 240323 h 2356474"/>
              <a:gd name="connsiteX12" fmla="*/ 474785 w 1559170"/>
              <a:gd name="connsiteY12" fmla="*/ 269631 h 2356474"/>
              <a:gd name="connsiteX13" fmla="*/ 468923 w 1559170"/>
              <a:gd name="connsiteY13" fmla="*/ 287215 h 2356474"/>
              <a:gd name="connsiteX14" fmla="*/ 433754 w 1559170"/>
              <a:gd name="connsiteY14" fmla="*/ 334108 h 2356474"/>
              <a:gd name="connsiteX15" fmla="*/ 416170 w 1559170"/>
              <a:gd name="connsiteY15" fmla="*/ 345831 h 2356474"/>
              <a:gd name="connsiteX16" fmla="*/ 404447 w 1559170"/>
              <a:gd name="connsiteY16" fmla="*/ 363415 h 2356474"/>
              <a:gd name="connsiteX17" fmla="*/ 375139 w 1559170"/>
              <a:gd name="connsiteY17" fmla="*/ 386861 h 2356474"/>
              <a:gd name="connsiteX18" fmla="*/ 369277 w 1559170"/>
              <a:gd name="connsiteY18" fmla="*/ 404446 h 2356474"/>
              <a:gd name="connsiteX19" fmla="*/ 334108 w 1559170"/>
              <a:gd name="connsiteY19" fmla="*/ 416169 h 2356474"/>
              <a:gd name="connsiteX20" fmla="*/ 322385 w 1559170"/>
              <a:gd name="connsiteY20" fmla="*/ 433754 h 2356474"/>
              <a:gd name="connsiteX21" fmla="*/ 304800 w 1559170"/>
              <a:gd name="connsiteY21" fmla="*/ 439615 h 2356474"/>
              <a:gd name="connsiteX22" fmla="*/ 287216 w 1559170"/>
              <a:gd name="connsiteY22" fmla="*/ 451338 h 2356474"/>
              <a:gd name="connsiteX23" fmla="*/ 275493 w 1559170"/>
              <a:gd name="connsiteY23" fmla="*/ 468923 h 2356474"/>
              <a:gd name="connsiteX24" fmla="*/ 246185 w 1559170"/>
              <a:gd name="connsiteY24" fmla="*/ 486508 h 2356474"/>
              <a:gd name="connsiteX25" fmla="*/ 222739 w 1559170"/>
              <a:gd name="connsiteY25" fmla="*/ 521677 h 2356474"/>
              <a:gd name="connsiteX26" fmla="*/ 211016 w 1559170"/>
              <a:gd name="connsiteY26" fmla="*/ 539261 h 2356474"/>
              <a:gd name="connsiteX27" fmla="*/ 193431 w 1559170"/>
              <a:gd name="connsiteY27" fmla="*/ 545123 h 2356474"/>
              <a:gd name="connsiteX28" fmla="*/ 181708 w 1559170"/>
              <a:gd name="connsiteY28" fmla="*/ 562708 h 2356474"/>
              <a:gd name="connsiteX29" fmla="*/ 164123 w 1559170"/>
              <a:gd name="connsiteY29" fmla="*/ 568569 h 2356474"/>
              <a:gd name="connsiteX30" fmla="*/ 158262 w 1559170"/>
              <a:gd name="connsiteY30" fmla="*/ 586154 h 2356474"/>
              <a:gd name="connsiteX31" fmla="*/ 134816 w 1559170"/>
              <a:gd name="connsiteY31" fmla="*/ 621323 h 2356474"/>
              <a:gd name="connsiteX32" fmla="*/ 117231 w 1559170"/>
              <a:gd name="connsiteY32" fmla="*/ 638908 h 2356474"/>
              <a:gd name="connsiteX33" fmla="*/ 93785 w 1559170"/>
              <a:gd name="connsiteY33" fmla="*/ 674077 h 2356474"/>
              <a:gd name="connsiteX34" fmla="*/ 82062 w 1559170"/>
              <a:gd name="connsiteY34" fmla="*/ 691661 h 2356474"/>
              <a:gd name="connsiteX35" fmla="*/ 70339 w 1559170"/>
              <a:gd name="connsiteY35" fmla="*/ 709246 h 2356474"/>
              <a:gd name="connsiteX36" fmla="*/ 58616 w 1559170"/>
              <a:gd name="connsiteY36" fmla="*/ 726831 h 2356474"/>
              <a:gd name="connsiteX37" fmla="*/ 41031 w 1559170"/>
              <a:gd name="connsiteY37" fmla="*/ 762000 h 2356474"/>
              <a:gd name="connsiteX38" fmla="*/ 35170 w 1559170"/>
              <a:gd name="connsiteY38" fmla="*/ 779584 h 2356474"/>
              <a:gd name="connsiteX39" fmla="*/ 23447 w 1559170"/>
              <a:gd name="connsiteY39" fmla="*/ 791308 h 2356474"/>
              <a:gd name="connsiteX40" fmla="*/ 11723 w 1559170"/>
              <a:gd name="connsiteY40" fmla="*/ 826477 h 2356474"/>
              <a:gd name="connsiteX41" fmla="*/ 0 w 1559170"/>
              <a:gd name="connsiteY41" fmla="*/ 879231 h 2356474"/>
              <a:gd name="connsiteX42" fmla="*/ 5862 w 1559170"/>
              <a:gd name="connsiteY42" fmla="*/ 1324708 h 2356474"/>
              <a:gd name="connsiteX43" fmla="*/ 11723 w 1559170"/>
              <a:gd name="connsiteY43" fmla="*/ 1371600 h 2356474"/>
              <a:gd name="connsiteX44" fmla="*/ 23447 w 1559170"/>
              <a:gd name="connsiteY44" fmla="*/ 1406769 h 2356474"/>
              <a:gd name="connsiteX45" fmla="*/ 35170 w 1559170"/>
              <a:gd name="connsiteY45" fmla="*/ 1465384 h 2356474"/>
              <a:gd name="connsiteX46" fmla="*/ 46893 w 1559170"/>
              <a:gd name="connsiteY46" fmla="*/ 1500554 h 2356474"/>
              <a:gd name="connsiteX47" fmla="*/ 76200 w 1559170"/>
              <a:gd name="connsiteY47" fmla="*/ 1588477 h 2356474"/>
              <a:gd name="connsiteX48" fmla="*/ 105508 w 1559170"/>
              <a:gd name="connsiteY48" fmla="*/ 1676400 h 2356474"/>
              <a:gd name="connsiteX49" fmla="*/ 111370 w 1559170"/>
              <a:gd name="connsiteY49" fmla="*/ 1693984 h 2356474"/>
              <a:gd name="connsiteX50" fmla="*/ 117231 w 1559170"/>
              <a:gd name="connsiteY50" fmla="*/ 1711569 h 2356474"/>
              <a:gd name="connsiteX51" fmla="*/ 128954 w 1559170"/>
              <a:gd name="connsiteY51" fmla="*/ 1729154 h 2356474"/>
              <a:gd name="connsiteX52" fmla="*/ 140677 w 1559170"/>
              <a:gd name="connsiteY52" fmla="*/ 1764323 h 2356474"/>
              <a:gd name="connsiteX53" fmla="*/ 152400 w 1559170"/>
              <a:gd name="connsiteY53" fmla="*/ 1781908 h 2356474"/>
              <a:gd name="connsiteX54" fmla="*/ 164123 w 1559170"/>
              <a:gd name="connsiteY54" fmla="*/ 1817077 h 2356474"/>
              <a:gd name="connsiteX55" fmla="*/ 187570 w 1559170"/>
              <a:gd name="connsiteY55" fmla="*/ 1846384 h 2356474"/>
              <a:gd name="connsiteX56" fmla="*/ 211016 w 1559170"/>
              <a:gd name="connsiteY56" fmla="*/ 1899138 h 2356474"/>
              <a:gd name="connsiteX57" fmla="*/ 240323 w 1559170"/>
              <a:gd name="connsiteY57" fmla="*/ 1951892 h 2356474"/>
              <a:gd name="connsiteX58" fmla="*/ 252047 w 1559170"/>
              <a:gd name="connsiteY58" fmla="*/ 1969477 h 2356474"/>
              <a:gd name="connsiteX59" fmla="*/ 269631 w 1559170"/>
              <a:gd name="connsiteY59" fmla="*/ 1981200 h 2356474"/>
              <a:gd name="connsiteX60" fmla="*/ 287216 w 1559170"/>
              <a:gd name="connsiteY60" fmla="*/ 2010508 h 2356474"/>
              <a:gd name="connsiteX61" fmla="*/ 310662 w 1559170"/>
              <a:gd name="connsiteY61" fmla="*/ 2045677 h 2356474"/>
              <a:gd name="connsiteX62" fmla="*/ 328247 w 1559170"/>
              <a:gd name="connsiteY62" fmla="*/ 2074984 h 2356474"/>
              <a:gd name="connsiteX63" fmla="*/ 351693 w 1559170"/>
              <a:gd name="connsiteY63" fmla="*/ 2104292 h 2356474"/>
              <a:gd name="connsiteX64" fmla="*/ 363416 w 1559170"/>
              <a:gd name="connsiteY64" fmla="*/ 2121877 h 2356474"/>
              <a:gd name="connsiteX65" fmla="*/ 369277 w 1559170"/>
              <a:gd name="connsiteY65" fmla="*/ 2139461 h 2356474"/>
              <a:gd name="connsiteX66" fmla="*/ 404447 w 1559170"/>
              <a:gd name="connsiteY66" fmla="*/ 2186354 h 2356474"/>
              <a:gd name="connsiteX67" fmla="*/ 422031 w 1559170"/>
              <a:gd name="connsiteY67" fmla="*/ 2198077 h 2356474"/>
              <a:gd name="connsiteX68" fmla="*/ 433754 w 1559170"/>
              <a:gd name="connsiteY68" fmla="*/ 2215661 h 2356474"/>
              <a:gd name="connsiteX69" fmla="*/ 451339 w 1559170"/>
              <a:gd name="connsiteY69" fmla="*/ 2227384 h 2356474"/>
              <a:gd name="connsiteX70" fmla="*/ 498231 w 1559170"/>
              <a:gd name="connsiteY70" fmla="*/ 2262554 h 2356474"/>
              <a:gd name="connsiteX71" fmla="*/ 533400 w 1559170"/>
              <a:gd name="connsiteY71" fmla="*/ 2274277 h 2356474"/>
              <a:gd name="connsiteX72" fmla="*/ 550985 w 1559170"/>
              <a:gd name="connsiteY72" fmla="*/ 2286000 h 2356474"/>
              <a:gd name="connsiteX73" fmla="*/ 586154 w 1559170"/>
              <a:gd name="connsiteY73" fmla="*/ 2297723 h 2356474"/>
              <a:gd name="connsiteX74" fmla="*/ 597877 w 1559170"/>
              <a:gd name="connsiteY74" fmla="*/ 2315308 h 2356474"/>
              <a:gd name="connsiteX75" fmla="*/ 633047 w 1559170"/>
              <a:gd name="connsiteY75" fmla="*/ 2327031 h 2356474"/>
              <a:gd name="connsiteX76" fmla="*/ 674077 w 1559170"/>
              <a:gd name="connsiteY76" fmla="*/ 2338754 h 2356474"/>
              <a:gd name="connsiteX77" fmla="*/ 773723 w 1559170"/>
              <a:gd name="connsiteY77" fmla="*/ 2344615 h 2356474"/>
              <a:gd name="connsiteX78" fmla="*/ 920262 w 1559170"/>
              <a:gd name="connsiteY78" fmla="*/ 2350477 h 2356474"/>
              <a:gd name="connsiteX79" fmla="*/ 937847 w 1559170"/>
              <a:gd name="connsiteY79" fmla="*/ 2344615 h 2356474"/>
              <a:gd name="connsiteX80" fmla="*/ 973016 w 1559170"/>
              <a:gd name="connsiteY80" fmla="*/ 2327031 h 2356474"/>
              <a:gd name="connsiteX81" fmla="*/ 996462 w 1559170"/>
              <a:gd name="connsiteY81" fmla="*/ 2321169 h 2356474"/>
              <a:gd name="connsiteX82" fmla="*/ 1025770 w 1559170"/>
              <a:gd name="connsiteY82" fmla="*/ 2315308 h 2356474"/>
              <a:gd name="connsiteX83" fmla="*/ 1060939 w 1559170"/>
              <a:gd name="connsiteY83" fmla="*/ 2303584 h 2356474"/>
              <a:gd name="connsiteX84" fmla="*/ 1078523 w 1559170"/>
              <a:gd name="connsiteY84" fmla="*/ 2291861 h 2356474"/>
              <a:gd name="connsiteX85" fmla="*/ 1090247 w 1559170"/>
              <a:gd name="connsiteY85" fmla="*/ 2280138 h 2356474"/>
              <a:gd name="connsiteX86" fmla="*/ 1107831 w 1559170"/>
              <a:gd name="connsiteY86" fmla="*/ 2274277 h 2356474"/>
              <a:gd name="connsiteX87" fmla="*/ 1119554 w 1559170"/>
              <a:gd name="connsiteY87" fmla="*/ 2256692 h 2356474"/>
              <a:gd name="connsiteX88" fmla="*/ 1154723 w 1559170"/>
              <a:gd name="connsiteY88" fmla="*/ 2233246 h 2356474"/>
              <a:gd name="connsiteX89" fmla="*/ 1166447 w 1559170"/>
              <a:gd name="connsiteY89" fmla="*/ 2221523 h 2356474"/>
              <a:gd name="connsiteX90" fmla="*/ 1178170 w 1559170"/>
              <a:gd name="connsiteY90" fmla="*/ 2203938 h 2356474"/>
              <a:gd name="connsiteX91" fmla="*/ 1195754 w 1559170"/>
              <a:gd name="connsiteY91" fmla="*/ 2198077 h 2356474"/>
              <a:gd name="connsiteX92" fmla="*/ 1207477 w 1559170"/>
              <a:gd name="connsiteY92" fmla="*/ 2180492 h 2356474"/>
              <a:gd name="connsiteX93" fmla="*/ 1213339 w 1559170"/>
              <a:gd name="connsiteY93" fmla="*/ 2162908 h 2356474"/>
              <a:gd name="connsiteX94" fmla="*/ 1230923 w 1559170"/>
              <a:gd name="connsiteY94" fmla="*/ 2157046 h 2356474"/>
              <a:gd name="connsiteX95" fmla="*/ 1248508 w 1559170"/>
              <a:gd name="connsiteY95" fmla="*/ 2121877 h 2356474"/>
              <a:gd name="connsiteX96" fmla="*/ 1283677 w 1559170"/>
              <a:gd name="connsiteY96" fmla="*/ 2098431 h 2356474"/>
              <a:gd name="connsiteX97" fmla="*/ 1312985 w 1559170"/>
              <a:gd name="connsiteY97" fmla="*/ 2074984 h 2356474"/>
              <a:gd name="connsiteX98" fmla="*/ 1348154 w 1559170"/>
              <a:gd name="connsiteY98" fmla="*/ 2051538 h 2356474"/>
              <a:gd name="connsiteX99" fmla="*/ 1371600 w 1559170"/>
              <a:gd name="connsiteY99" fmla="*/ 2016369 h 2356474"/>
              <a:gd name="connsiteX100" fmla="*/ 1395047 w 1559170"/>
              <a:gd name="connsiteY100" fmla="*/ 1963615 h 2356474"/>
              <a:gd name="connsiteX101" fmla="*/ 1412631 w 1559170"/>
              <a:gd name="connsiteY101" fmla="*/ 1899138 h 2356474"/>
              <a:gd name="connsiteX102" fmla="*/ 1418493 w 1559170"/>
              <a:gd name="connsiteY102" fmla="*/ 1881554 h 2356474"/>
              <a:gd name="connsiteX103" fmla="*/ 1424354 w 1559170"/>
              <a:gd name="connsiteY103" fmla="*/ 1840523 h 2356474"/>
              <a:gd name="connsiteX104" fmla="*/ 1430216 w 1559170"/>
              <a:gd name="connsiteY104" fmla="*/ 1793631 h 2356474"/>
              <a:gd name="connsiteX105" fmla="*/ 1441939 w 1559170"/>
              <a:gd name="connsiteY105" fmla="*/ 1735015 h 2356474"/>
              <a:gd name="connsiteX106" fmla="*/ 1447800 w 1559170"/>
              <a:gd name="connsiteY106" fmla="*/ 1711569 h 2356474"/>
              <a:gd name="connsiteX107" fmla="*/ 1459523 w 1559170"/>
              <a:gd name="connsiteY107" fmla="*/ 1629508 h 2356474"/>
              <a:gd name="connsiteX108" fmla="*/ 1471247 w 1559170"/>
              <a:gd name="connsiteY108" fmla="*/ 1594338 h 2356474"/>
              <a:gd name="connsiteX109" fmla="*/ 1477108 w 1559170"/>
              <a:gd name="connsiteY109" fmla="*/ 1570892 h 2356474"/>
              <a:gd name="connsiteX110" fmla="*/ 1488831 w 1559170"/>
              <a:gd name="connsiteY110" fmla="*/ 1553308 h 2356474"/>
              <a:gd name="connsiteX111" fmla="*/ 1494693 w 1559170"/>
              <a:gd name="connsiteY111" fmla="*/ 1535723 h 2356474"/>
              <a:gd name="connsiteX112" fmla="*/ 1506416 w 1559170"/>
              <a:gd name="connsiteY112" fmla="*/ 1477108 h 2356474"/>
              <a:gd name="connsiteX113" fmla="*/ 1512277 w 1559170"/>
              <a:gd name="connsiteY113" fmla="*/ 1441938 h 2356474"/>
              <a:gd name="connsiteX114" fmla="*/ 1524000 w 1559170"/>
              <a:gd name="connsiteY114" fmla="*/ 1395046 h 2356474"/>
              <a:gd name="connsiteX115" fmla="*/ 1535723 w 1559170"/>
              <a:gd name="connsiteY115" fmla="*/ 1277815 h 2356474"/>
              <a:gd name="connsiteX116" fmla="*/ 1541585 w 1559170"/>
              <a:gd name="connsiteY116" fmla="*/ 1242646 h 2356474"/>
              <a:gd name="connsiteX117" fmla="*/ 1547447 w 1559170"/>
              <a:gd name="connsiteY117" fmla="*/ 1172308 h 2356474"/>
              <a:gd name="connsiteX118" fmla="*/ 1559170 w 1559170"/>
              <a:gd name="connsiteY118" fmla="*/ 1125415 h 2356474"/>
              <a:gd name="connsiteX119" fmla="*/ 1553308 w 1559170"/>
              <a:gd name="connsiteY119" fmla="*/ 1090246 h 2356474"/>
              <a:gd name="connsiteX120" fmla="*/ 1535723 w 1559170"/>
              <a:gd name="connsiteY120" fmla="*/ 1078523 h 2356474"/>
              <a:gd name="connsiteX121" fmla="*/ 1518139 w 1559170"/>
              <a:gd name="connsiteY121" fmla="*/ 1072661 h 2356474"/>
              <a:gd name="connsiteX122" fmla="*/ 1482970 w 1559170"/>
              <a:gd name="connsiteY122" fmla="*/ 1055077 h 2356474"/>
              <a:gd name="connsiteX123" fmla="*/ 1465385 w 1559170"/>
              <a:gd name="connsiteY123" fmla="*/ 1043354 h 2356474"/>
              <a:gd name="connsiteX124" fmla="*/ 1430216 w 1559170"/>
              <a:gd name="connsiteY124" fmla="*/ 1031631 h 2356474"/>
              <a:gd name="connsiteX125" fmla="*/ 1395047 w 1559170"/>
              <a:gd name="connsiteY125" fmla="*/ 1019908 h 2356474"/>
              <a:gd name="connsiteX126" fmla="*/ 1371600 w 1559170"/>
              <a:gd name="connsiteY126" fmla="*/ 1014046 h 2356474"/>
              <a:gd name="connsiteX127" fmla="*/ 1336431 w 1559170"/>
              <a:gd name="connsiteY127" fmla="*/ 1002323 h 2356474"/>
              <a:gd name="connsiteX128" fmla="*/ 1301262 w 1559170"/>
              <a:gd name="connsiteY128" fmla="*/ 990600 h 2356474"/>
              <a:gd name="connsiteX129" fmla="*/ 1266093 w 1559170"/>
              <a:gd name="connsiteY129" fmla="*/ 978877 h 2356474"/>
              <a:gd name="connsiteX130" fmla="*/ 1248508 w 1559170"/>
              <a:gd name="connsiteY130" fmla="*/ 973015 h 2356474"/>
              <a:gd name="connsiteX131" fmla="*/ 1230923 w 1559170"/>
              <a:gd name="connsiteY131" fmla="*/ 961292 h 2356474"/>
              <a:gd name="connsiteX132" fmla="*/ 1195754 w 1559170"/>
              <a:gd name="connsiteY132" fmla="*/ 949569 h 2356474"/>
              <a:gd name="connsiteX133" fmla="*/ 1160585 w 1559170"/>
              <a:gd name="connsiteY133" fmla="*/ 926123 h 2356474"/>
              <a:gd name="connsiteX134" fmla="*/ 1143000 w 1559170"/>
              <a:gd name="connsiteY134" fmla="*/ 914400 h 2356474"/>
              <a:gd name="connsiteX135" fmla="*/ 1107831 w 1559170"/>
              <a:gd name="connsiteY135" fmla="*/ 896815 h 2356474"/>
              <a:gd name="connsiteX136" fmla="*/ 1072662 w 1559170"/>
              <a:gd name="connsiteY136" fmla="*/ 885092 h 2356474"/>
              <a:gd name="connsiteX137" fmla="*/ 1055077 w 1559170"/>
              <a:gd name="connsiteY137" fmla="*/ 879231 h 2356474"/>
              <a:gd name="connsiteX138" fmla="*/ 1031631 w 1559170"/>
              <a:gd name="connsiteY138" fmla="*/ 867508 h 2356474"/>
              <a:gd name="connsiteX139" fmla="*/ 1014047 w 1559170"/>
              <a:gd name="connsiteY139" fmla="*/ 861646 h 2356474"/>
              <a:gd name="connsiteX140" fmla="*/ 996462 w 1559170"/>
              <a:gd name="connsiteY140" fmla="*/ 849923 h 2356474"/>
              <a:gd name="connsiteX141" fmla="*/ 961293 w 1559170"/>
              <a:gd name="connsiteY141" fmla="*/ 838200 h 2356474"/>
              <a:gd name="connsiteX142" fmla="*/ 949570 w 1559170"/>
              <a:gd name="connsiteY142" fmla="*/ 820615 h 2356474"/>
              <a:gd name="connsiteX143" fmla="*/ 879231 w 1559170"/>
              <a:gd name="connsiteY143" fmla="*/ 826477 h 2356474"/>
              <a:gd name="connsiteX144" fmla="*/ 861647 w 1559170"/>
              <a:gd name="connsiteY144" fmla="*/ 832338 h 2356474"/>
              <a:gd name="connsiteX145" fmla="*/ 814754 w 1559170"/>
              <a:gd name="connsiteY145" fmla="*/ 867508 h 2356474"/>
              <a:gd name="connsiteX146" fmla="*/ 797170 w 1559170"/>
              <a:gd name="connsiteY146" fmla="*/ 879231 h 2356474"/>
              <a:gd name="connsiteX147" fmla="*/ 756139 w 1559170"/>
              <a:gd name="connsiteY147" fmla="*/ 896815 h 2356474"/>
              <a:gd name="connsiteX148" fmla="*/ 703385 w 1559170"/>
              <a:gd name="connsiteY148" fmla="*/ 920261 h 2356474"/>
              <a:gd name="connsiteX149" fmla="*/ 685800 w 1559170"/>
              <a:gd name="connsiteY149" fmla="*/ 926123 h 2356474"/>
              <a:gd name="connsiteX150" fmla="*/ 650631 w 1559170"/>
              <a:gd name="connsiteY150" fmla="*/ 949569 h 2356474"/>
              <a:gd name="connsiteX151" fmla="*/ 633047 w 1559170"/>
              <a:gd name="connsiteY151" fmla="*/ 961292 h 2356474"/>
              <a:gd name="connsiteX152" fmla="*/ 609600 w 1559170"/>
              <a:gd name="connsiteY152" fmla="*/ 996461 h 2356474"/>
              <a:gd name="connsiteX153" fmla="*/ 592016 w 1559170"/>
              <a:gd name="connsiteY153" fmla="*/ 1008184 h 2356474"/>
              <a:gd name="connsiteX154" fmla="*/ 568570 w 1559170"/>
              <a:gd name="connsiteY154" fmla="*/ 1037492 h 2356474"/>
              <a:gd name="connsiteX155" fmla="*/ 556847 w 1559170"/>
              <a:gd name="connsiteY155" fmla="*/ 1072661 h 2356474"/>
              <a:gd name="connsiteX156" fmla="*/ 533400 w 1559170"/>
              <a:gd name="connsiteY156" fmla="*/ 1096108 h 2356474"/>
              <a:gd name="connsiteX157" fmla="*/ 504093 w 1559170"/>
              <a:gd name="connsiteY157" fmla="*/ 1090246 h 2356474"/>
              <a:gd name="connsiteX158" fmla="*/ 468923 w 1559170"/>
              <a:gd name="connsiteY158" fmla="*/ 1055077 h 2356474"/>
              <a:gd name="connsiteX159" fmla="*/ 445477 w 1559170"/>
              <a:gd name="connsiteY159" fmla="*/ 1031631 h 2356474"/>
              <a:gd name="connsiteX160" fmla="*/ 433754 w 1559170"/>
              <a:gd name="connsiteY160" fmla="*/ 1014046 h 2356474"/>
              <a:gd name="connsiteX161" fmla="*/ 381000 w 1559170"/>
              <a:gd name="connsiteY161" fmla="*/ 978877 h 2356474"/>
              <a:gd name="connsiteX162" fmla="*/ 345831 w 1559170"/>
              <a:gd name="connsiteY162" fmla="*/ 955431 h 2356474"/>
              <a:gd name="connsiteX163" fmla="*/ 328247 w 1559170"/>
              <a:gd name="connsiteY163" fmla="*/ 943708 h 2356474"/>
              <a:gd name="connsiteX164" fmla="*/ 316523 w 1559170"/>
              <a:gd name="connsiteY164" fmla="*/ 931984 h 2356474"/>
              <a:gd name="connsiteX165" fmla="*/ 281354 w 1559170"/>
              <a:gd name="connsiteY165" fmla="*/ 908538 h 2356474"/>
              <a:gd name="connsiteX166" fmla="*/ 269631 w 1559170"/>
              <a:gd name="connsiteY166" fmla="*/ 890954 h 2356474"/>
              <a:gd name="connsiteX167" fmla="*/ 252047 w 1559170"/>
              <a:gd name="connsiteY167" fmla="*/ 879231 h 2356474"/>
              <a:gd name="connsiteX168" fmla="*/ 240323 w 1559170"/>
              <a:gd name="connsiteY168" fmla="*/ 844061 h 2356474"/>
              <a:gd name="connsiteX169" fmla="*/ 205154 w 1559170"/>
              <a:gd name="connsiteY169" fmla="*/ 861646 h 2356474"/>
              <a:gd name="connsiteX170" fmla="*/ 169985 w 1559170"/>
              <a:gd name="connsiteY170" fmla="*/ 896815 h 2356474"/>
              <a:gd name="connsiteX171" fmla="*/ 146539 w 1559170"/>
              <a:gd name="connsiteY171" fmla="*/ 943708 h 2356474"/>
              <a:gd name="connsiteX172" fmla="*/ 128954 w 1559170"/>
              <a:gd name="connsiteY172" fmla="*/ 978877 h 2356474"/>
              <a:gd name="connsiteX173" fmla="*/ 123093 w 1559170"/>
              <a:gd name="connsiteY173" fmla="*/ 996461 h 2356474"/>
              <a:gd name="connsiteX174" fmla="*/ 111370 w 1559170"/>
              <a:gd name="connsiteY174" fmla="*/ 1014046 h 2356474"/>
              <a:gd name="connsiteX175" fmla="*/ 105508 w 1559170"/>
              <a:gd name="connsiteY175" fmla="*/ 1031631 h 2356474"/>
              <a:gd name="connsiteX176" fmla="*/ 93785 w 1559170"/>
              <a:gd name="connsiteY176" fmla="*/ 1049215 h 2356474"/>
              <a:gd name="connsiteX177" fmla="*/ 82062 w 1559170"/>
              <a:gd name="connsiteY177" fmla="*/ 1084384 h 2356474"/>
              <a:gd name="connsiteX178" fmla="*/ 58616 w 1559170"/>
              <a:gd name="connsiteY178" fmla="*/ 1113692 h 2356474"/>
              <a:gd name="connsiteX179" fmla="*/ 35170 w 1559170"/>
              <a:gd name="connsiteY179" fmla="*/ 1143000 h 2356474"/>
              <a:gd name="connsiteX180" fmla="*/ 17585 w 1559170"/>
              <a:gd name="connsiteY180" fmla="*/ 1172308 h 2356474"/>
              <a:gd name="connsiteX181" fmla="*/ 11723 w 1559170"/>
              <a:gd name="connsiteY181" fmla="*/ 1189892 h 235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1559170" h="2356474">
                <a:moveTo>
                  <a:pt x="808893" y="0"/>
                </a:moveTo>
                <a:cubicBezTo>
                  <a:pt x="803031" y="9769"/>
                  <a:pt x="797346" y="19647"/>
                  <a:pt x="791308" y="29308"/>
                </a:cubicBezTo>
                <a:cubicBezTo>
                  <a:pt x="787574" y="35282"/>
                  <a:pt x="784887" y="42253"/>
                  <a:pt x="779585" y="46892"/>
                </a:cubicBezTo>
                <a:cubicBezTo>
                  <a:pt x="768982" y="56170"/>
                  <a:pt x="744416" y="70338"/>
                  <a:pt x="744416" y="70338"/>
                </a:cubicBezTo>
                <a:cubicBezTo>
                  <a:pt x="740508" y="76200"/>
                  <a:pt x="737995" y="83284"/>
                  <a:pt x="732693" y="87923"/>
                </a:cubicBezTo>
                <a:cubicBezTo>
                  <a:pt x="722089" y="97201"/>
                  <a:pt x="709246" y="103554"/>
                  <a:pt x="697523" y="111369"/>
                </a:cubicBezTo>
                <a:lnTo>
                  <a:pt x="644770" y="146538"/>
                </a:lnTo>
                <a:lnTo>
                  <a:pt x="627185" y="158261"/>
                </a:lnTo>
                <a:cubicBezTo>
                  <a:pt x="621323" y="162169"/>
                  <a:pt x="614581" y="165002"/>
                  <a:pt x="609600" y="169984"/>
                </a:cubicBezTo>
                <a:cubicBezTo>
                  <a:pt x="587915" y="191671"/>
                  <a:pt x="602475" y="178643"/>
                  <a:pt x="562708" y="205154"/>
                </a:cubicBezTo>
                <a:lnTo>
                  <a:pt x="527539" y="228600"/>
                </a:lnTo>
                <a:cubicBezTo>
                  <a:pt x="521677" y="232508"/>
                  <a:pt x="514935" y="235341"/>
                  <a:pt x="509954" y="240323"/>
                </a:cubicBezTo>
                <a:cubicBezTo>
                  <a:pt x="487389" y="262890"/>
                  <a:pt x="499267" y="253310"/>
                  <a:pt x="474785" y="269631"/>
                </a:cubicBezTo>
                <a:cubicBezTo>
                  <a:pt x="472831" y="275492"/>
                  <a:pt x="471924" y="281814"/>
                  <a:pt x="468923" y="287215"/>
                </a:cubicBezTo>
                <a:cubicBezTo>
                  <a:pt x="461424" y="300712"/>
                  <a:pt x="447981" y="322725"/>
                  <a:pt x="433754" y="334108"/>
                </a:cubicBezTo>
                <a:cubicBezTo>
                  <a:pt x="428253" y="338509"/>
                  <a:pt x="422031" y="341923"/>
                  <a:pt x="416170" y="345831"/>
                </a:cubicBezTo>
                <a:cubicBezTo>
                  <a:pt x="412262" y="351692"/>
                  <a:pt x="408848" y="357914"/>
                  <a:pt x="404447" y="363415"/>
                </a:cubicBezTo>
                <a:cubicBezTo>
                  <a:pt x="394902" y="375345"/>
                  <a:pt x="388193" y="378158"/>
                  <a:pt x="375139" y="386861"/>
                </a:cubicBezTo>
                <a:cubicBezTo>
                  <a:pt x="373185" y="392723"/>
                  <a:pt x="374305" y="400855"/>
                  <a:pt x="369277" y="404446"/>
                </a:cubicBezTo>
                <a:cubicBezTo>
                  <a:pt x="359222" y="411628"/>
                  <a:pt x="334108" y="416169"/>
                  <a:pt x="334108" y="416169"/>
                </a:cubicBezTo>
                <a:cubicBezTo>
                  <a:pt x="330200" y="422031"/>
                  <a:pt x="327886" y="429353"/>
                  <a:pt x="322385" y="433754"/>
                </a:cubicBezTo>
                <a:cubicBezTo>
                  <a:pt x="317560" y="437614"/>
                  <a:pt x="310326" y="436852"/>
                  <a:pt x="304800" y="439615"/>
                </a:cubicBezTo>
                <a:cubicBezTo>
                  <a:pt x="298499" y="442765"/>
                  <a:pt x="293077" y="447430"/>
                  <a:pt x="287216" y="451338"/>
                </a:cubicBezTo>
                <a:cubicBezTo>
                  <a:pt x="283308" y="457200"/>
                  <a:pt x="280994" y="464522"/>
                  <a:pt x="275493" y="468923"/>
                </a:cubicBezTo>
                <a:cubicBezTo>
                  <a:pt x="243932" y="494171"/>
                  <a:pt x="270088" y="454637"/>
                  <a:pt x="246185" y="486508"/>
                </a:cubicBezTo>
                <a:cubicBezTo>
                  <a:pt x="237732" y="497780"/>
                  <a:pt x="230554" y="509954"/>
                  <a:pt x="222739" y="521677"/>
                </a:cubicBezTo>
                <a:cubicBezTo>
                  <a:pt x="218831" y="527538"/>
                  <a:pt x="217699" y="537033"/>
                  <a:pt x="211016" y="539261"/>
                </a:cubicBezTo>
                <a:lnTo>
                  <a:pt x="193431" y="545123"/>
                </a:lnTo>
                <a:cubicBezTo>
                  <a:pt x="189523" y="550985"/>
                  <a:pt x="187209" y="558307"/>
                  <a:pt x="181708" y="562708"/>
                </a:cubicBezTo>
                <a:cubicBezTo>
                  <a:pt x="176883" y="566568"/>
                  <a:pt x="168492" y="564200"/>
                  <a:pt x="164123" y="568569"/>
                </a:cubicBezTo>
                <a:cubicBezTo>
                  <a:pt x="159754" y="572938"/>
                  <a:pt x="161263" y="580753"/>
                  <a:pt x="158262" y="586154"/>
                </a:cubicBezTo>
                <a:cubicBezTo>
                  <a:pt x="151420" y="598470"/>
                  <a:pt x="144779" y="611360"/>
                  <a:pt x="134816" y="621323"/>
                </a:cubicBezTo>
                <a:cubicBezTo>
                  <a:pt x="128954" y="627185"/>
                  <a:pt x="122320" y="632365"/>
                  <a:pt x="117231" y="638908"/>
                </a:cubicBezTo>
                <a:cubicBezTo>
                  <a:pt x="108581" y="650029"/>
                  <a:pt x="101600" y="662354"/>
                  <a:pt x="93785" y="674077"/>
                </a:cubicBezTo>
                <a:lnTo>
                  <a:pt x="82062" y="691661"/>
                </a:lnTo>
                <a:lnTo>
                  <a:pt x="70339" y="709246"/>
                </a:lnTo>
                <a:cubicBezTo>
                  <a:pt x="66431" y="715108"/>
                  <a:pt x="60844" y="720148"/>
                  <a:pt x="58616" y="726831"/>
                </a:cubicBezTo>
                <a:cubicBezTo>
                  <a:pt x="50526" y="751098"/>
                  <a:pt x="56181" y="739274"/>
                  <a:pt x="41031" y="762000"/>
                </a:cubicBezTo>
                <a:cubicBezTo>
                  <a:pt x="39077" y="767861"/>
                  <a:pt x="38349" y="774286"/>
                  <a:pt x="35170" y="779584"/>
                </a:cubicBezTo>
                <a:cubicBezTo>
                  <a:pt x="32327" y="784323"/>
                  <a:pt x="25919" y="786365"/>
                  <a:pt x="23447" y="791308"/>
                </a:cubicBezTo>
                <a:cubicBezTo>
                  <a:pt x="17921" y="802361"/>
                  <a:pt x="15631" y="814754"/>
                  <a:pt x="11723" y="826477"/>
                </a:cubicBezTo>
                <a:cubicBezTo>
                  <a:pt x="2105" y="855331"/>
                  <a:pt x="6876" y="837977"/>
                  <a:pt x="0" y="879231"/>
                </a:cubicBezTo>
                <a:cubicBezTo>
                  <a:pt x="1954" y="1027723"/>
                  <a:pt x="2327" y="1176245"/>
                  <a:pt x="5862" y="1324708"/>
                </a:cubicBezTo>
                <a:cubicBezTo>
                  <a:pt x="6237" y="1340456"/>
                  <a:pt x="8422" y="1356197"/>
                  <a:pt x="11723" y="1371600"/>
                </a:cubicBezTo>
                <a:cubicBezTo>
                  <a:pt x="14312" y="1383683"/>
                  <a:pt x="23447" y="1406769"/>
                  <a:pt x="23447" y="1406769"/>
                </a:cubicBezTo>
                <a:cubicBezTo>
                  <a:pt x="27409" y="1430544"/>
                  <a:pt x="28610" y="1443518"/>
                  <a:pt x="35170" y="1465384"/>
                </a:cubicBezTo>
                <a:cubicBezTo>
                  <a:pt x="38721" y="1477220"/>
                  <a:pt x="42985" y="1488831"/>
                  <a:pt x="46893" y="1500554"/>
                </a:cubicBezTo>
                <a:lnTo>
                  <a:pt x="76200" y="1588477"/>
                </a:lnTo>
                <a:lnTo>
                  <a:pt x="105508" y="1676400"/>
                </a:lnTo>
                <a:lnTo>
                  <a:pt x="111370" y="1693984"/>
                </a:lnTo>
                <a:cubicBezTo>
                  <a:pt x="113324" y="1699846"/>
                  <a:pt x="113804" y="1706428"/>
                  <a:pt x="117231" y="1711569"/>
                </a:cubicBezTo>
                <a:cubicBezTo>
                  <a:pt x="121139" y="1717431"/>
                  <a:pt x="126093" y="1722716"/>
                  <a:pt x="128954" y="1729154"/>
                </a:cubicBezTo>
                <a:cubicBezTo>
                  <a:pt x="133973" y="1740446"/>
                  <a:pt x="133823" y="1754041"/>
                  <a:pt x="140677" y="1764323"/>
                </a:cubicBezTo>
                <a:cubicBezTo>
                  <a:pt x="144585" y="1770185"/>
                  <a:pt x="149539" y="1775470"/>
                  <a:pt x="152400" y="1781908"/>
                </a:cubicBezTo>
                <a:cubicBezTo>
                  <a:pt x="157419" y="1793200"/>
                  <a:pt x="155385" y="1808340"/>
                  <a:pt x="164123" y="1817077"/>
                </a:cubicBezTo>
                <a:cubicBezTo>
                  <a:pt x="180828" y="1833781"/>
                  <a:pt x="172781" y="1824202"/>
                  <a:pt x="187570" y="1846384"/>
                </a:cubicBezTo>
                <a:cubicBezTo>
                  <a:pt x="201521" y="1888237"/>
                  <a:pt x="192438" y="1871272"/>
                  <a:pt x="211016" y="1899138"/>
                </a:cubicBezTo>
                <a:cubicBezTo>
                  <a:pt x="221332" y="1930089"/>
                  <a:pt x="213450" y="1911584"/>
                  <a:pt x="240323" y="1951892"/>
                </a:cubicBezTo>
                <a:cubicBezTo>
                  <a:pt x="244231" y="1957754"/>
                  <a:pt x="246185" y="1965569"/>
                  <a:pt x="252047" y="1969477"/>
                </a:cubicBezTo>
                <a:lnTo>
                  <a:pt x="269631" y="1981200"/>
                </a:lnTo>
                <a:cubicBezTo>
                  <a:pt x="280839" y="2014820"/>
                  <a:pt x="267906" y="1984761"/>
                  <a:pt x="287216" y="2010508"/>
                </a:cubicBezTo>
                <a:cubicBezTo>
                  <a:pt x="295669" y="2021780"/>
                  <a:pt x="310662" y="2045677"/>
                  <a:pt x="310662" y="2045677"/>
                </a:cubicBezTo>
                <a:cubicBezTo>
                  <a:pt x="327266" y="2095491"/>
                  <a:pt x="304108" y="2034753"/>
                  <a:pt x="328247" y="2074984"/>
                </a:cubicBezTo>
                <a:cubicBezTo>
                  <a:pt x="347123" y="2106444"/>
                  <a:pt x="316667" y="2080942"/>
                  <a:pt x="351693" y="2104292"/>
                </a:cubicBezTo>
                <a:cubicBezTo>
                  <a:pt x="355601" y="2110154"/>
                  <a:pt x="360266" y="2115576"/>
                  <a:pt x="363416" y="2121877"/>
                </a:cubicBezTo>
                <a:cubicBezTo>
                  <a:pt x="366179" y="2127403"/>
                  <a:pt x="366277" y="2134060"/>
                  <a:pt x="369277" y="2139461"/>
                </a:cubicBezTo>
                <a:cubicBezTo>
                  <a:pt x="376782" y="2152970"/>
                  <a:pt x="390215" y="2174969"/>
                  <a:pt x="404447" y="2186354"/>
                </a:cubicBezTo>
                <a:cubicBezTo>
                  <a:pt x="409948" y="2190755"/>
                  <a:pt x="416170" y="2194169"/>
                  <a:pt x="422031" y="2198077"/>
                </a:cubicBezTo>
                <a:cubicBezTo>
                  <a:pt x="425939" y="2203938"/>
                  <a:pt x="428773" y="2210680"/>
                  <a:pt x="433754" y="2215661"/>
                </a:cubicBezTo>
                <a:cubicBezTo>
                  <a:pt x="438736" y="2220642"/>
                  <a:pt x="445838" y="2222983"/>
                  <a:pt x="451339" y="2227384"/>
                </a:cubicBezTo>
                <a:cubicBezTo>
                  <a:pt x="471179" y="2243256"/>
                  <a:pt x="463168" y="2250866"/>
                  <a:pt x="498231" y="2262554"/>
                </a:cubicBezTo>
                <a:cubicBezTo>
                  <a:pt x="509954" y="2266462"/>
                  <a:pt x="523118" y="2267423"/>
                  <a:pt x="533400" y="2274277"/>
                </a:cubicBezTo>
                <a:cubicBezTo>
                  <a:pt x="539262" y="2278185"/>
                  <a:pt x="544547" y="2283139"/>
                  <a:pt x="550985" y="2286000"/>
                </a:cubicBezTo>
                <a:cubicBezTo>
                  <a:pt x="562277" y="2291019"/>
                  <a:pt x="586154" y="2297723"/>
                  <a:pt x="586154" y="2297723"/>
                </a:cubicBezTo>
                <a:cubicBezTo>
                  <a:pt x="590062" y="2303585"/>
                  <a:pt x="591903" y="2311574"/>
                  <a:pt x="597877" y="2315308"/>
                </a:cubicBezTo>
                <a:cubicBezTo>
                  <a:pt x="608356" y="2321857"/>
                  <a:pt x="621324" y="2323123"/>
                  <a:pt x="633047" y="2327031"/>
                </a:cubicBezTo>
                <a:cubicBezTo>
                  <a:pt x="643594" y="2330547"/>
                  <a:pt x="663778" y="2337773"/>
                  <a:pt x="674077" y="2338754"/>
                </a:cubicBezTo>
                <a:cubicBezTo>
                  <a:pt x="707200" y="2341909"/>
                  <a:pt x="740508" y="2342661"/>
                  <a:pt x="773723" y="2344615"/>
                </a:cubicBezTo>
                <a:cubicBezTo>
                  <a:pt x="885064" y="2358533"/>
                  <a:pt x="836196" y="2359817"/>
                  <a:pt x="920262" y="2350477"/>
                </a:cubicBezTo>
                <a:cubicBezTo>
                  <a:pt x="926124" y="2348523"/>
                  <a:pt x="932321" y="2347378"/>
                  <a:pt x="937847" y="2344615"/>
                </a:cubicBezTo>
                <a:cubicBezTo>
                  <a:pt x="972102" y="2327487"/>
                  <a:pt x="938635" y="2336854"/>
                  <a:pt x="973016" y="2327031"/>
                </a:cubicBezTo>
                <a:cubicBezTo>
                  <a:pt x="980762" y="2324818"/>
                  <a:pt x="988598" y="2322917"/>
                  <a:pt x="996462" y="2321169"/>
                </a:cubicBezTo>
                <a:cubicBezTo>
                  <a:pt x="1006188" y="2319008"/>
                  <a:pt x="1016158" y="2317929"/>
                  <a:pt x="1025770" y="2315308"/>
                </a:cubicBezTo>
                <a:cubicBezTo>
                  <a:pt x="1037692" y="2312057"/>
                  <a:pt x="1050657" y="2310439"/>
                  <a:pt x="1060939" y="2303584"/>
                </a:cubicBezTo>
                <a:cubicBezTo>
                  <a:pt x="1066800" y="2299676"/>
                  <a:pt x="1073022" y="2296262"/>
                  <a:pt x="1078523" y="2291861"/>
                </a:cubicBezTo>
                <a:cubicBezTo>
                  <a:pt x="1082839" y="2288409"/>
                  <a:pt x="1085508" y="2282981"/>
                  <a:pt x="1090247" y="2280138"/>
                </a:cubicBezTo>
                <a:cubicBezTo>
                  <a:pt x="1095545" y="2276959"/>
                  <a:pt x="1101970" y="2276231"/>
                  <a:pt x="1107831" y="2274277"/>
                </a:cubicBezTo>
                <a:cubicBezTo>
                  <a:pt x="1111739" y="2268415"/>
                  <a:pt x="1114252" y="2261331"/>
                  <a:pt x="1119554" y="2256692"/>
                </a:cubicBezTo>
                <a:cubicBezTo>
                  <a:pt x="1130157" y="2247414"/>
                  <a:pt x="1144760" y="2243208"/>
                  <a:pt x="1154723" y="2233246"/>
                </a:cubicBezTo>
                <a:cubicBezTo>
                  <a:pt x="1158631" y="2229338"/>
                  <a:pt x="1162995" y="2225838"/>
                  <a:pt x="1166447" y="2221523"/>
                </a:cubicBezTo>
                <a:cubicBezTo>
                  <a:pt x="1170848" y="2216022"/>
                  <a:pt x="1172669" y="2208339"/>
                  <a:pt x="1178170" y="2203938"/>
                </a:cubicBezTo>
                <a:cubicBezTo>
                  <a:pt x="1182994" y="2200078"/>
                  <a:pt x="1189893" y="2200031"/>
                  <a:pt x="1195754" y="2198077"/>
                </a:cubicBezTo>
                <a:cubicBezTo>
                  <a:pt x="1199662" y="2192215"/>
                  <a:pt x="1204326" y="2186793"/>
                  <a:pt x="1207477" y="2180492"/>
                </a:cubicBezTo>
                <a:cubicBezTo>
                  <a:pt x="1210240" y="2174966"/>
                  <a:pt x="1208970" y="2167277"/>
                  <a:pt x="1213339" y="2162908"/>
                </a:cubicBezTo>
                <a:cubicBezTo>
                  <a:pt x="1217708" y="2158539"/>
                  <a:pt x="1225062" y="2159000"/>
                  <a:pt x="1230923" y="2157046"/>
                </a:cubicBezTo>
                <a:cubicBezTo>
                  <a:pt x="1235104" y="2144503"/>
                  <a:pt x="1237814" y="2131234"/>
                  <a:pt x="1248508" y="2121877"/>
                </a:cubicBezTo>
                <a:cubicBezTo>
                  <a:pt x="1259111" y="2112599"/>
                  <a:pt x="1283677" y="2098431"/>
                  <a:pt x="1283677" y="2098431"/>
                </a:cubicBezTo>
                <a:cubicBezTo>
                  <a:pt x="1305337" y="2065940"/>
                  <a:pt x="1283007" y="2091638"/>
                  <a:pt x="1312985" y="2074984"/>
                </a:cubicBezTo>
                <a:cubicBezTo>
                  <a:pt x="1325301" y="2068142"/>
                  <a:pt x="1348154" y="2051538"/>
                  <a:pt x="1348154" y="2051538"/>
                </a:cubicBezTo>
                <a:cubicBezTo>
                  <a:pt x="1355969" y="2039815"/>
                  <a:pt x="1367145" y="2029735"/>
                  <a:pt x="1371600" y="2016369"/>
                </a:cubicBezTo>
                <a:cubicBezTo>
                  <a:pt x="1385551" y="1974517"/>
                  <a:pt x="1376468" y="1991482"/>
                  <a:pt x="1395047" y="1963615"/>
                </a:cubicBezTo>
                <a:cubicBezTo>
                  <a:pt x="1403330" y="1922195"/>
                  <a:pt x="1397759" y="1943754"/>
                  <a:pt x="1412631" y="1899138"/>
                </a:cubicBezTo>
                <a:lnTo>
                  <a:pt x="1418493" y="1881554"/>
                </a:lnTo>
                <a:cubicBezTo>
                  <a:pt x="1420447" y="1867877"/>
                  <a:pt x="1422528" y="1854218"/>
                  <a:pt x="1424354" y="1840523"/>
                </a:cubicBezTo>
                <a:cubicBezTo>
                  <a:pt x="1426436" y="1824909"/>
                  <a:pt x="1427626" y="1809169"/>
                  <a:pt x="1430216" y="1793631"/>
                </a:cubicBezTo>
                <a:cubicBezTo>
                  <a:pt x="1433492" y="1773977"/>
                  <a:pt x="1437107" y="1754346"/>
                  <a:pt x="1441939" y="1735015"/>
                </a:cubicBezTo>
                <a:cubicBezTo>
                  <a:pt x="1443893" y="1727200"/>
                  <a:pt x="1446476" y="1719515"/>
                  <a:pt x="1447800" y="1711569"/>
                </a:cubicBezTo>
                <a:cubicBezTo>
                  <a:pt x="1451266" y="1690771"/>
                  <a:pt x="1453992" y="1651631"/>
                  <a:pt x="1459523" y="1629508"/>
                </a:cubicBezTo>
                <a:cubicBezTo>
                  <a:pt x="1462520" y="1617519"/>
                  <a:pt x="1468250" y="1606327"/>
                  <a:pt x="1471247" y="1594338"/>
                </a:cubicBezTo>
                <a:cubicBezTo>
                  <a:pt x="1473201" y="1586523"/>
                  <a:pt x="1473935" y="1578296"/>
                  <a:pt x="1477108" y="1570892"/>
                </a:cubicBezTo>
                <a:cubicBezTo>
                  <a:pt x="1479883" y="1564417"/>
                  <a:pt x="1485681" y="1559609"/>
                  <a:pt x="1488831" y="1553308"/>
                </a:cubicBezTo>
                <a:cubicBezTo>
                  <a:pt x="1491594" y="1547782"/>
                  <a:pt x="1493304" y="1541744"/>
                  <a:pt x="1494693" y="1535723"/>
                </a:cubicBezTo>
                <a:cubicBezTo>
                  <a:pt x="1499173" y="1516308"/>
                  <a:pt x="1503141" y="1496762"/>
                  <a:pt x="1506416" y="1477108"/>
                </a:cubicBezTo>
                <a:cubicBezTo>
                  <a:pt x="1508370" y="1465385"/>
                  <a:pt x="1509787" y="1453559"/>
                  <a:pt x="1512277" y="1441938"/>
                </a:cubicBezTo>
                <a:cubicBezTo>
                  <a:pt x="1515653" y="1426184"/>
                  <a:pt x="1524000" y="1395046"/>
                  <a:pt x="1524000" y="1395046"/>
                </a:cubicBezTo>
                <a:cubicBezTo>
                  <a:pt x="1527151" y="1360388"/>
                  <a:pt x="1531015" y="1313126"/>
                  <a:pt x="1535723" y="1277815"/>
                </a:cubicBezTo>
                <a:cubicBezTo>
                  <a:pt x="1537294" y="1266035"/>
                  <a:pt x="1540272" y="1254458"/>
                  <a:pt x="1541585" y="1242646"/>
                </a:cubicBezTo>
                <a:cubicBezTo>
                  <a:pt x="1544183" y="1219263"/>
                  <a:pt x="1543957" y="1195575"/>
                  <a:pt x="1547447" y="1172308"/>
                </a:cubicBezTo>
                <a:cubicBezTo>
                  <a:pt x="1549837" y="1156374"/>
                  <a:pt x="1559170" y="1125415"/>
                  <a:pt x="1559170" y="1125415"/>
                </a:cubicBezTo>
                <a:cubicBezTo>
                  <a:pt x="1557216" y="1113692"/>
                  <a:pt x="1558623" y="1100876"/>
                  <a:pt x="1553308" y="1090246"/>
                </a:cubicBezTo>
                <a:cubicBezTo>
                  <a:pt x="1550157" y="1083945"/>
                  <a:pt x="1542024" y="1081674"/>
                  <a:pt x="1535723" y="1078523"/>
                </a:cubicBezTo>
                <a:cubicBezTo>
                  <a:pt x="1530197" y="1075760"/>
                  <a:pt x="1523665" y="1075424"/>
                  <a:pt x="1518139" y="1072661"/>
                </a:cubicBezTo>
                <a:cubicBezTo>
                  <a:pt x="1472697" y="1049939"/>
                  <a:pt x="1527160" y="1069806"/>
                  <a:pt x="1482970" y="1055077"/>
                </a:cubicBezTo>
                <a:cubicBezTo>
                  <a:pt x="1477108" y="1051169"/>
                  <a:pt x="1471823" y="1046215"/>
                  <a:pt x="1465385" y="1043354"/>
                </a:cubicBezTo>
                <a:cubicBezTo>
                  <a:pt x="1454093" y="1038335"/>
                  <a:pt x="1441939" y="1035539"/>
                  <a:pt x="1430216" y="1031631"/>
                </a:cubicBezTo>
                <a:cubicBezTo>
                  <a:pt x="1430206" y="1031628"/>
                  <a:pt x="1395058" y="1019911"/>
                  <a:pt x="1395047" y="1019908"/>
                </a:cubicBezTo>
                <a:cubicBezTo>
                  <a:pt x="1387231" y="1017954"/>
                  <a:pt x="1379316" y="1016361"/>
                  <a:pt x="1371600" y="1014046"/>
                </a:cubicBezTo>
                <a:cubicBezTo>
                  <a:pt x="1359764" y="1010495"/>
                  <a:pt x="1348154" y="1006231"/>
                  <a:pt x="1336431" y="1002323"/>
                </a:cubicBezTo>
                <a:lnTo>
                  <a:pt x="1301262" y="990600"/>
                </a:lnTo>
                <a:lnTo>
                  <a:pt x="1266093" y="978877"/>
                </a:lnTo>
                <a:cubicBezTo>
                  <a:pt x="1260231" y="976923"/>
                  <a:pt x="1253649" y="976442"/>
                  <a:pt x="1248508" y="973015"/>
                </a:cubicBezTo>
                <a:cubicBezTo>
                  <a:pt x="1242646" y="969107"/>
                  <a:pt x="1237361" y="964153"/>
                  <a:pt x="1230923" y="961292"/>
                </a:cubicBezTo>
                <a:cubicBezTo>
                  <a:pt x="1219631" y="956273"/>
                  <a:pt x="1206036" y="956424"/>
                  <a:pt x="1195754" y="949569"/>
                </a:cubicBezTo>
                <a:lnTo>
                  <a:pt x="1160585" y="926123"/>
                </a:lnTo>
                <a:cubicBezTo>
                  <a:pt x="1154723" y="922215"/>
                  <a:pt x="1149683" y="916628"/>
                  <a:pt x="1143000" y="914400"/>
                </a:cubicBezTo>
                <a:cubicBezTo>
                  <a:pt x="1078858" y="893017"/>
                  <a:pt x="1176023" y="927122"/>
                  <a:pt x="1107831" y="896815"/>
                </a:cubicBezTo>
                <a:cubicBezTo>
                  <a:pt x="1096539" y="891796"/>
                  <a:pt x="1084385" y="889000"/>
                  <a:pt x="1072662" y="885092"/>
                </a:cubicBezTo>
                <a:cubicBezTo>
                  <a:pt x="1066800" y="883138"/>
                  <a:pt x="1060603" y="881994"/>
                  <a:pt x="1055077" y="879231"/>
                </a:cubicBezTo>
                <a:cubicBezTo>
                  <a:pt x="1047262" y="875323"/>
                  <a:pt x="1039662" y="870950"/>
                  <a:pt x="1031631" y="867508"/>
                </a:cubicBezTo>
                <a:cubicBezTo>
                  <a:pt x="1025952" y="865074"/>
                  <a:pt x="1019573" y="864409"/>
                  <a:pt x="1014047" y="861646"/>
                </a:cubicBezTo>
                <a:cubicBezTo>
                  <a:pt x="1007746" y="858495"/>
                  <a:pt x="1002900" y="852784"/>
                  <a:pt x="996462" y="849923"/>
                </a:cubicBezTo>
                <a:cubicBezTo>
                  <a:pt x="985170" y="844904"/>
                  <a:pt x="961293" y="838200"/>
                  <a:pt x="961293" y="838200"/>
                </a:cubicBezTo>
                <a:cubicBezTo>
                  <a:pt x="957385" y="832338"/>
                  <a:pt x="955687" y="824110"/>
                  <a:pt x="949570" y="820615"/>
                </a:cubicBezTo>
                <a:cubicBezTo>
                  <a:pt x="925333" y="806765"/>
                  <a:pt x="902687" y="819440"/>
                  <a:pt x="879231" y="826477"/>
                </a:cubicBezTo>
                <a:cubicBezTo>
                  <a:pt x="873313" y="828252"/>
                  <a:pt x="867508" y="830384"/>
                  <a:pt x="861647" y="832338"/>
                </a:cubicBezTo>
                <a:cubicBezTo>
                  <a:pt x="834239" y="859746"/>
                  <a:pt x="853598" y="843230"/>
                  <a:pt x="814754" y="867508"/>
                </a:cubicBezTo>
                <a:cubicBezTo>
                  <a:pt x="808780" y="871242"/>
                  <a:pt x="803286" y="875736"/>
                  <a:pt x="797170" y="879231"/>
                </a:cubicBezTo>
                <a:cubicBezTo>
                  <a:pt x="776890" y="890819"/>
                  <a:pt x="775866" y="890240"/>
                  <a:pt x="756139" y="896815"/>
                </a:cubicBezTo>
                <a:cubicBezTo>
                  <a:pt x="728272" y="915393"/>
                  <a:pt x="745238" y="906310"/>
                  <a:pt x="703385" y="920261"/>
                </a:cubicBezTo>
                <a:cubicBezTo>
                  <a:pt x="697523" y="922215"/>
                  <a:pt x="690941" y="922696"/>
                  <a:pt x="685800" y="926123"/>
                </a:cubicBezTo>
                <a:lnTo>
                  <a:pt x="650631" y="949569"/>
                </a:lnTo>
                <a:lnTo>
                  <a:pt x="633047" y="961292"/>
                </a:lnTo>
                <a:cubicBezTo>
                  <a:pt x="625231" y="973015"/>
                  <a:pt x="621323" y="988645"/>
                  <a:pt x="609600" y="996461"/>
                </a:cubicBezTo>
                <a:cubicBezTo>
                  <a:pt x="603739" y="1000369"/>
                  <a:pt x="597517" y="1003783"/>
                  <a:pt x="592016" y="1008184"/>
                </a:cubicBezTo>
                <a:cubicBezTo>
                  <a:pt x="583618" y="1014903"/>
                  <a:pt x="572771" y="1028039"/>
                  <a:pt x="568570" y="1037492"/>
                </a:cubicBezTo>
                <a:cubicBezTo>
                  <a:pt x="563551" y="1048784"/>
                  <a:pt x="565585" y="1063923"/>
                  <a:pt x="556847" y="1072661"/>
                </a:cubicBezTo>
                <a:lnTo>
                  <a:pt x="533400" y="1096108"/>
                </a:lnTo>
                <a:cubicBezTo>
                  <a:pt x="523631" y="1094154"/>
                  <a:pt x="512498" y="1095595"/>
                  <a:pt x="504093" y="1090246"/>
                </a:cubicBezTo>
                <a:cubicBezTo>
                  <a:pt x="490106" y="1081345"/>
                  <a:pt x="480646" y="1066800"/>
                  <a:pt x="468923" y="1055077"/>
                </a:cubicBezTo>
                <a:cubicBezTo>
                  <a:pt x="461108" y="1047262"/>
                  <a:pt x="451608" y="1040827"/>
                  <a:pt x="445477" y="1031631"/>
                </a:cubicBezTo>
                <a:cubicBezTo>
                  <a:pt x="441569" y="1025769"/>
                  <a:pt x="439056" y="1018685"/>
                  <a:pt x="433754" y="1014046"/>
                </a:cubicBezTo>
                <a:cubicBezTo>
                  <a:pt x="433749" y="1014041"/>
                  <a:pt x="389795" y="984740"/>
                  <a:pt x="381000" y="978877"/>
                </a:cubicBezTo>
                <a:lnTo>
                  <a:pt x="345831" y="955431"/>
                </a:lnTo>
                <a:cubicBezTo>
                  <a:pt x="339970" y="951523"/>
                  <a:pt x="333228" y="948689"/>
                  <a:pt x="328247" y="943708"/>
                </a:cubicBezTo>
                <a:cubicBezTo>
                  <a:pt x="324339" y="939800"/>
                  <a:pt x="320944" y="935300"/>
                  <a:pt x="316523" y="931984"/>
                </a:cubicBezTo>
                <a:cubicBezTo>
                  <a:pt x="305252" y="923530"/>
                  <a:pt x="281354" y="908538"/>
                  <a:pt x="281354" y="908538"/>
                </a:cubicBezTo>
                <a:cubicBezTo>
                  <a:pt x="277446" y="902677"/>
                  <a:pt x="274612" y="895935"/>
                  <a:pt x="269631" y="890954"/>
                </a:cubicBezTo>
                <a:cubicBezTo>
                  <a:pt x="264650" y="885973"/>
                  <a:pt x="255781" y="885205"/>
                  <a:pt x="252047" y="879231"/>
                </a:cubicBezTo>
                <a:cubicBezTo>
                  <a:pt x="245498" y="868752"/>
                  <a:pt x="240323" y="844061"/>
                  <a:pt x="240323" y="844061"/>
                </a:cubicBezTo>
                <a:cubicBezTo>
                  <a:pt x="226023" y="848828"/>
                  <a:pt x="216516" y="850284"/>
                  <a:pt x="205154" y="861646"/>
                </a:cubicBezTo>
                <a:cubicBezTo>
                  <a:pt x="161531" y="905269"/>
                  <a:pt x="211428" y="869187"/>
                  <a:pt x="169985" y="896815"/>
                </a:cubicBezTo>
                <a:cubicBezTo>
                  <a:pt x="156514" y="937227"/>
                  <a:pt x="166999" y="923246"/>
                  <a:pt x="146539" y="943708"/>
                </a:cubicBezTo>
                <a:cubicBezTo>
                  <a:pt x="131803" y="987912"/>
                  <a:pt x="151682" y="933419"/>
                  <a:pt x="128954" y="978877"/>
                </a:cubicBezTo>
                <a:cubicBezTo>
                  <a:pt x="126191" y="984403"/>
                  <a:pt x="125856" y="990935"/>
                  <a:pt x="123093" y="996461"/>
                </a:cubicBezTo>
                <a:cubicBezTo>
                  <a:pt x="119943" y="1002762"/>
                  <a:pt x="114521" y="1007745"/>
                  <a:pt x="111370" y="1014046"/>
                </a:cubicBezTo>
                <a:cubicBezTo>
                  <a:pt x="108607" y="1019572"/>
                  <a:pt x="108271" y="1026105"/>
                  <a:pt x="105508" y="1031631"/>
                </a:cubicBezTo>
                <a:cubicBezTo>
                  <a:pt x="102358" y="1037932"/>
                  <a:pt x="96646" y="1042778"/>
                  <a:pt x="93785" y="1049215"/>
                </a:cubicBezTo>
                <a:cubicBezTo>
                  <a:pt x="88766" y="1060507"/>
                  <a:pt x="90799" y="1075646"/>
                  <a:pt x="82062" y="1084384"/>
                </a:cubicBezTo>
                <a:cubicBezTo>
                  <a:pt x="71160" y="1095287"/>
                  <a:pt x="66009" y="1098905"/>
                  <a:pt x="58616" y="1113692"/>
                </a:cubicBezTo>
                <a:cubicBezTo>
                  <a:pt x="44459" y="1142005"/>
                  <a:pt x="64812" y="1123238"/>
                  <a:pt x="35170" y="1143000"/>
                </a:cubicBezTo>
                <a:cubicBezTo>
                  <a:pt x="18564" y="1192811"/>
                  <a:pt x="41723" y="1132078"/>
                  <a:pt x="17585" y="1172308"/>
                </a:cubicBezTo>
                <a:cubicBezTo>
                  <a:pt x="14406" y="1177606"/>
                  <a:pt x="11723" y="1189892"/>
                  <a:pt x="11723" y="1189892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7EF0C41E-E101-4CC9-AF53-96E73F027F74}"/>
              </a:ext>
            </a:extLst>
          </p:cNvPr>
          <p:cNvSpPr/>
          <p:nvPr/>
        </p:nvSpPr>
        <p:spPr>
          <a:xfrm>
            <a:off x="8979877" y="1189892"/>
            <a:ext cx="1693985" cy="2045677"/>
          </a:xfrm>
          <a:custGeom>
            <a:avLst/>
            <a:gdLst>
              <a:gd name="connsiteX0" fmla="*/ 0 w 1693985"/>
              <a:gd name="connsiteY0" fmla="*/ 0 h 2045677"/>
              <a:gd name="connsiteX1" fmla="*/ 5861 w 1693985"/>
              <a:gd name="connsiteY1" fmla="*/ 29308 h 2045677"/>
              <a:gd name="connsiteX2" fmla="*/ 11723 w 1693985"/>
              <a:gd name="connsiteY2" fmla="*/ 76200 h 2045677"/>
              <a:gd name="connsiteX3" fmla="*/ 17585 w 1693985"/>
              <a:gd name="connsiteY3" fmla="*/ 111370 h 2045677"/>
              <a:gd name="connsiteX4" fmla="*/ 23446 w 1693985"/>
              <a:gd name="connsiteY4" fmla="*/ 287216 h 2045677"/>
              <a:gd name="connsiteX5" fmla="*/ 35169 w 1693985"/>
              <a:gd name="connsiteY5" fmla="*/ 322385 h 2045677"/>
              <a:gd name="connsiteX6" fmla="*/ 82061 w 1693985"/>
              <a:gd name="connsiteY6" fmla="*/ 334108 h 2045677"/>
              <a:gd name="connsiteX7" fmla="*/ 386861 w 1693985"/>
              <a:gd name="connsiteY7" fmla="*/ 322385 h 2045677"/>
              <a:gd name="connsiteX8" fmla="*/ 644769 w 1693985"/>
              <a:gd name="connsiteY8" fmla="*/ 328246 h 2045677"/>
              <a:gd name="connsiteX9" fmla="*/ 685800 w 1693985"/>
              <a:gd name="connsiteY9" fmla="*/ 339970 h 2045677"/>
              <a:gd name="connsiteX10" fmla="*/ 767861 w 1693985"/>
              <a:gd name="connsiteY10" fmla="*/ 351693 h 2045677"/>
              <a:gd name="connsiteX11" fmla="*/ 803031 w 1693985"/>
              <a:gd name="connsiteY11" fmla="*/ 363416 h 2045677"/>
              <a:gd name="connsiteX12" fmla="*/ 820615 w 1693985"/>
              <a:gd name="connsiteY12" fmla="*/ 369277 h 2045677"/>
              <a:gd name="connsiteX13" fmla="*/ 844061 w 1693985"/>
              <a:gd name="connsiteY13" fmla="*/ 375139 h 2045677"/>
              <a:gd name="connsiteX14" fmla="*/ 855785 w 1693985"/>
              <a:gd name="connsiteY14" fmla="*/ 386862 h 2045677"/>
              <a:gd name="connsiteX15" fmla="*/ 896815 w 1693985"/>
              <a:gd name="connsiteY15" fmla="*/ 398585 h 2045677"/>
              <a:gd name="connsiteX16" fmla="*/ 931985 w 1693985"/>
              <a:gd name="connsiteY16" fmla="*/ 422031 h 2045677"/>
              <a:gd name="connsiteX17" fmla="*/ 967154 w 1693985"/>
              <a:gd name="connsiteY17" fmla="*/ 433754 h 2045677"/>
              <a:gd name="connsiteX18" fmla="*/ 973015 w 1693985"/>
              <a:gd name="connsiteY18" fmla="*/ 451339 h 2045677"/>
              <a:gd name="connsiteX19" fmla="*/ 1008185 w 1693985"/>
              <a:gd name="connsiteY19" fmla="*/ 463062 h 2045677"/>
              <a:gd name="connsiteX20" fmla="*/ 1019908 w 1693985"/>
              <a:gd name="connsiteY20" fmla="*/ 480646 h 2045677"/>
              <a:gd name="connsiteX21" fmla="*/ 1037492 w 1693985"/>
              <a:gd name="connsiteY21" fmla="*/ 486508 h 2045677"/>
              <a:gd name="connsiteX22" fmla="*/ 1055077 w 1693985"/>
              <a:gd name="connsiteY22" fmla="*/ 498231 h 2045677"/>
              <a:gd name="connsiteX23" fmla="*/ 1066800 w 1693985"/>
              <a:gd name="connsiteY23" fmla="*/ 515816 h 2045677"/>
              <a:gd name="connsiteX24" fmla="*/ 1084385 w 1693985"/>
              <a:gd name="connsiteY24" fmla="*/ 527539 h 2045677"/>
              <a:gd name="connsiteX25" fmla="*/ 1107831 w 1693985"/>
              <a:gd name="connsiteY25" fmla="*/ 562708 h 2045677"/>
              <a:gd name="connsiteX26" fmla="*/ 1119554 w 1693985"/>
              <a:gd name="connsiteY26" fmla="*/ 597877 h 2045677"/>
              <a:gd name="connsiteX27" fmla="*/ 1107831 w 1693985"/>
              <a:gd name="connsiteY27" fmla="*/ 750277 h 2045677"/>
              <a:gd name="connsiteX28" fmla="*/ 1090246 w 1693985"/>
              <a:gd name="connsiteY28" fmla="*/ 820616 h 2045677"/>
              <a:gd name="connsiteX29" fmla="*/ 1084385 w 1693985"/>
              <a:gd name="connsiteY29" fmla="*/ 844062 h 2045677"/>
              <a:gd name="connsiteX30" fmla="*/ 1090246 w 1693985"/>
              <a:gd name="connsiteY30" fmla="*/ 961293 h 2045677"/>
              <a:gd name="connsiteX31" fmla="*/ 1096108 w 1693985"/>
              <a:gd name="connsiteY31" fmla="*/ 1107831 h 2045677"/>
              <a:gd name="connsiteX32" fmla="*/ 1119554 w 1693985"/>
              <a:gd name="connsiteY32" fmla="*/ 1113693 h 2045677"/>
              <a:gd name="connsiteX33" fmla="*/ 1137138 w 1693985"/>
              <a:gd name="connsiteY33" fmla="*/ 1119554 h 2045677"/>
              <a:gd name="connsiteX34" fmla="*/ 1172308 w 1693985"/>
              <a:gd name="connsiteY34" fmla="*/ 1143000 h 2045677"/>
              <a:gd name="connsiteX35" fmla="*/ 1201615 w 1693985"/>
              <a:gd name="connsiteY35" fmla="*/ 1166446 h 2045677"/>
              <a:gd name="connsiteX36" fmla="*/ 1248508 w 1693985"/>
              <a:gd name="connsiteY36" fmla="*/ 1189893 h 2045677"/>
              <a:gd name="connsiteX37" fmla="*/ 1283677 w 1693985"/>
              <a:gd name="connsiteY37" fmla="*/ 1213339 h 2045677"/>
              <a:gd name="connsiteX38" fmla="*/ 1336431 w 1693985"/>
              <a:gd name="connsiteY38" fmla="*/ 1230923 h 2045677"/>
              <a:gd name="connsiteX39" fmla="*/ 1354015 w 1693985"/>
              <a:gd name="connsiteY39" fmla="*/ 1236785 h 2045677"/>
              <a:gd name="connsiteX40" fmla="*/ 1389185 w 1693985"/>
              <a:gd name="connsiteY40" fmla="*/ 1254370 h 2045677"/>
              <a:gd name="connsiteX41" fmla="*/ 1424354 w 1693985"/>
              <a:gd name="connsiteY41" fmla="*/ 1271954 h 2045677"/>
              <a:gd name="connsiteX42" fmla="*/ 1459523 w 1693985"/>
              <a:gd name="connsiteY42" fmla="*/ 1295400 h 2045677"/>
              <a:gd name="connsiteX43" fmla="*/ 1477108 w 1693985"/>
              <a:gd name="connsiteY43" fmla="*/ 1307123 h 2045677"/>
              <a:gd name="connsiteX44" fmla="*/ 1494692 w 1693985"/>
              <a:gd name="connsiteY44" fmla="*/ 1312985 h 2045677"/>
              <a:gd name="connsiteX45" fmla="*/ 1512277 w 1693985"/>
              <a:gd name="connsiteY45" fmla="*/ 1324708 h 2045677"/>
              <a:gd name="connsiteX46" fmla="*/ 1547446 w 1693985"/>
              <a:gd name="connsiteY46" fmla="*/ 1336431 h 2045677"/>
              <a:gd name="connsiteX47" fmla="*/ 1565031 w 1693985"/>
              <a:gd name="connsiteY47" fmla="*/ 1342293 h 2045677"/>
              <a:gd name="connsiteX48" fmla="*/ 1582615 w 1693985"/>
              <a:gd name="connsiteY48" fmla="*/ 1354016 h 2045677"/>
              <a:gd name="connsiteX49" fmla="*/ 1617785 w 1693985"/>
              <a:gd name="connsiteY49" fmla="*/ 1365739 h 2045677"/>
              <a:gd name="connsiteX50" fmla="*/ 1635369 w 1693985"/>
              <a:gd name="connsiteY50" fmla="*/ 1371600 h 2045677"/>
              <a:gd name="connsiteX51" fmla="*/ 1652954 w 1693985"/>
              <a:gd name="connsiteY51" fmla="*/ 1377462 h 2045677"/>
              <a:gd name="connsiteX52" fmla="*/ 1693985 w 1693985"/>
              <a:gd name="connsiteY52" fmla="*/ 1389185 h 2045677"/>
              <a:gd name="connsiteX53" fmla="*/ 1688123 w 1693985"/>
              <a:gd name="connsiteY53" fmla="*/ 1406770 h 2045677"/>
              <a:gd name="connsiteX54" fmla="*/ 1664677 w 1693985"/>
              <a:gd name="connsiteY54" fmla="*/ 1412631 h 2045677"/>
              <a:gd name="connsiteX55" fmla="*/ 1647092 w 1693985"/>
              <a:gd name="connsiteY55" fmla="*/ 1418493 h 2045677"/>
              <a:gd name="connsiteX56" fmla="*/ 1617785 w 1693985"/>
              <a:gd name="connsiteY56" fmla="*/ 1424354 h 2045677"/>
              <a:gd name="connsiteX57" fmla="*/ 1535723 w 1693985"/>
              <a:gd name="connsiteY57" fmla="*/ 1447800 h 2045677"/>
              <a:gd name="connsiteX58" fmla="*/ 1500554 w 1693985"/>
              <a:gd name="connsiteY58" fmla="*/ 1459523 h 2045677"/>
              <a:gd name="connsiteX59" fmla="*/ 1482969 w 1693985"/>
              <a:gd name="connsiteY59" fmla="*/ 1465385 h 2045677"/>
              <a:gd name="connsiteX60" fmla="*/ 1406769 w 1693985"/>
              <a:gd name="connsiteY60" fmla="*/ 1477108 h 2045677"/>
              <a:gd name="connsiteX61" fmla="*/ 1354015 w 1693985"/>
              <a:gd name="connsiteY61" fmla="*/ 1488831 h 2045677"/>
              <a:gd name="connsiteX62" fmla="*/ 1312985 w 1693985"/>
              <a:gd name="connsiteY62" fmla="*/ 1500554 h 2045677"/>
              <a:gd name="connsiteX63" fmla="*/ 1260231 w 1693985"/>
              <a:gd name="connsiteY63" fmla="*/ 1512277 h 2045677"/>
              <a:gd name="connsiteX64" fmla="*/ 1225061 w 1693985"/>
              <a:gd name="connsiteY64" fmla="*/ 1524000 h 2045677"/>
              <a:gd name="connsiteX65" fmla="*/ 1189892 w 1693985"/>
              <a:gd name="connsiteY65" fmla="*/ 1535723 h 2045677"/>
              <a:gd name="connsiteX66" fmla="*/ 1154723 w 1693985"/>
              <a:gd name="connsiteY66" fmla="*/ 1547446 h 2045677"/>
              <a:gd name="connsiteX67" fmla="*/ 1137138 w 1693985"/>
              <a:gd name="connsiteY67" fmla="*/ 1553308 h 2045677"/>
              <a:gd name="connsiteX68" fmla="*/ 1107831 w 1693985"/>
              <a:gd name="connsiteY68" fmla="*/ 1576754 h 2045677"/>
              <a:gd name="connsiteX69" fmla="*/ 1072661 w 1693985"/>
              <a:gd name="connsiteY69" fmla="*/ 1600200 h 2045677"/>
              <a:gd name="connsiteX70" fmla="*/ 1043354 w 1693985"/>
              <a:gd name="connsiteY70" fmla="*/ 1635370 h 2045677"/>
              <a:gd name="connsiteX71" fmla="*/ 1008185 w 1693985"/>
              <a:gd name="connsiteY71" fmla="*/ 1658816 h 2045677"/>
              <a:gd name="connsiteX72" fmla="*/ 961292 w 1693985"/>
              <a:gd name="connsiteY72" fmla="*/ 1693985 h 2045677"/>
              <a:gd name="connsiteX73" fmla="*/ 943708 w 1693985"/>
              <a:gd name="connsiteY73" fmla="*/ 1699846 h 2045677"/>
              <a:gd name="connsiteX74" fmla="*/ 896815 w 1693985"/>
              <a:gd name="connsiteY74" fmla="*/ 1723293 h 2045677"/>
              <a:gd name="connsiteX75" fmla="*/ 896815 w 1693985"/>
              <a:gd name="connsiteY75" fmla="*/ 1723293 h 2045677"/>
              <a:gd name="connsiteX76" fmla="*/ 861646 w 1693985"/>
              <a:gd name="connsiteY76" fmla="*/ 1740877 h 2045677"/>
              <a:gd name="connsiteX77" fmla="*/ 826477 w 1693985"/>
              <a:gd name="connsiteY77" fmla="*/ 1764323 h 2045677"/>
              <a:gd name="connsiteX78" fmla="*/ 808892 w 1693985"/>
              <a:gd name="connsiteY78" fmla="*/ 1770185 h 2045677"/>
              <a:gd name="connsiteX79" fmla="*/ 773723 w 1693985"/>
              <a:gd name="connsiteY79" fmla="*/ 1793631 h 2045677"/>
              <a:gd name="connsiteX80" fmla="*/ 756138 w 1693985"/>
              <a:gd name="connsiteY80" fmla="*/ 1805354 h 2045677"/>
              <a:gd name="connsiteX81" fmla="*/ 738554 w 1693985"/>
              <a:gd name="connsiteY81" fmla="*/ 1811216 h 2045677"/>
              <a:gd name="connsiteX82" fmla="*/ 720969 w 1693985"/>
              <a:gd name="connsiteY82" fmla="*/ 1822939 h 2045677"/>
              <a:gd name="connsiteX83" fmla="*/ 691661 w 1693985"/>
              <a:gd name="connsiteY83" fmla="*/ 1852246 h 2045677"/>
              <a:gd name="connsiteX84" fmla="*/ 674077 w 1693985"/>
              <a:gd name="connsiteY84" fmla="*/ 1858108 h 2045677"/>
              <a:gd name="connsiteX85" fmla="*/ 644769 w 1693985"/>
              <a:gd name="connsiteY85" fmla="*/ 1887416 h 2045677"/>
              <a:gd name="connsiteX86" fmla="*/ 615461 w 1693985"/>
              <a:gd name="connsiteY86" fmla="*/ 1916723 h 2045677"/>
              <a:gd name="connsiteX87" fmla="*/ 592015 w 1693985"/>
              <a:gd name="connsiteY87" fmla="*/ 1951893 h 2045677"/>
              <a:gd name="connsiteX88" fmla="*/ 562708 w 1693985"/>
              <a:gd name="connsiteY88" fmla="*/ 2004646 h 2045677"/>
              <a:gd name="connsiteX89" fmla="*/ 550985 w 1693985"/>
              <a:gd name="connsiteY89" fmla="*/ 2016370 h 2045677"/>
              <a:gd name="connsiteX90" fmla="*/ 533400 w 1693985"/>
              <a:gd name="connsiteY90" fmla="*/ 2022231 h 2045677"/>
              <a:gd name="connsiteX91" fmla="*/ 504092 w 1693985"/>
              <a:gd name="connsiteY91" fmla="*/ 2045677 h 204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1693985" h="2045677">
                <a:moveTo>
                  <a:pt x="0" y="0"/>
                </a:moveTo>
                <a:cubicBezTo>
                  <a:pt x="1954" y="9769"/>
                  <a:pt x="4346" y="19461"/>
                  <a:pt x="5861" y="29308"/>
                </a:cubicBezTo>
                <a:cubicBezTo>
                  <a:pt x="8256" y="44877"/>
                  <a:pt x="9495" y="60606"/>
                  <a:pt x="11723" y="76200"/>
                </a:cubicBezTo>
                <a:cubicBezTo>
                  <a:pt x="13404" y="87966"/>
                  <a:pt x="15631" y="99647"/>
                  <a:pt x="17585" y="111370"/>
                </a:cubicBezTo>
                <a:cubicBezTo>
                  <a:pt x="19539" y="169985"/>
                  <a:pt x="18576" y="228771"/>
                  <a:pt x="23446" y="287216"/>
                </a:cubicBezTo>
                <a:cubicBezTo>
                  <a:pt x="24472" y="299530"/>
                  <a:pt x="23446" y="318478"/>
                  <a:pt x="35169" y="322385"/>
                </a:cubicBezTo>
                <a:cubicBezTo>
                  <a:pt x="62205" y="331396"/>
                  <a:pt x="46695" y="327034"/>
                  <a:pt x="82061" y="334108"/>
                </a:cubicBezTo>
                <a:cubicBezTo>
                  <a:pt x="193690" y="327541"/>
                  <a:pt x="264231" y="322385"/>
                  <a:pt x="386861" y="322385"/>
                </a:cubicBezTo>
                <a:cubicBezTo>
                  <a:pt x="472853" y="322385"/>
                  <a:pt x="558800" y="326292"/>
                  <a:pt x="644769" y="328246"/>
                </a:cubicBezTo>
                <a:cubicBezTo>
                  <a:pt x="658705" y="332892"/>
                  <a:pt x="671082" y="337517"/>
                  <a:pt x="685800" y="339970"/>
                </a:cubicBezTo>
                <a:cubicBezTo>
                  <a:pt x="713055" y="344513"/>
                  <a:pt x="767861" y="351693"/>
                  <a:pt x="767861" y="351693"/>
                </a:cubicBezTo>
                <a:lnTo>
                  <a:pt x="803031" y="363416"/>
                </a:lnTo>
                <a:cubicBezTo>
                  <a:pt x="808892" y="365370"/>
                  <a:pt x="814621" y="367778"/>
                  <a:pt x="820615" y="369277"/>
                </a:cubicBezTo>
                <a:lnTo>
                  <a:pt x="844061" y="375139"/>
                </a:lnTo>
                <a:cubicBezTo>
                  <a:pt x="847969" y="379047"/>
                  <a:pt x="850842" y="384391"/>
                  <a:pt x="855785" y="386862"/>
                </a:cubicBezTo>
                <a:cubicBezTo>
                  <a:pt x="886155" y="402046"/>
                  <a:pt x="870876" y="384174"/>
                  <a:pt x="896815" y="398585"/>
                </a:cubicBezTo>
                <a:cubicBezTo>
                  <a:pt x="909131" y="405428"/>
                  <a:pt x="918618" y="417575"/>
                  <a:pt x="931985" y="422031"/>
                </a:cubicBezTo>
                <a:lnTo>
                  <a:pt x="967154" y="433754"/>
                </a:lnTo>
                <a:cubicBezTo>
                  <a:pt x="969108" y="439616"/>
                  <a:pt x="967987" y="447748"/>
                  <a:pt x="973015" y="451339"/>
                </a:cubicBezTo>
                <a:cubicBezTo>
                  <a:pt x="983071" y="458522"/>
                  <a:pt x="1008185" y="463062"/>
                  <a:pt x="1008185" y="463062"/>
                </a:cubicBezTo>
                <a:cubicBezTo>
                  <a:pt x="1012093" y="468923"/>
                  <a:pt x="1014407" y="476245"/>
                  <a:pt x="1019908" y="480646"/>
                </a:cubicBezTo>
                <a:cubicBezTo>
                  <a:pt x="1024733" y="484506"/>
                  <a:pt x="1031966" y="483745"/>
                  <a:pt x="1037492" y="486508"/>
                </a:cubicBezTo>
                <a:cubicBezTo>
                  <a:pt x="1043793" y="489659"/>
                  <a:pt x="1049215" y="494323"/>
                  <a:pt x="1055077" y="498231"/>
                </a:cubicBezTo>
                <a:cubicBezTo>
                  <a:pt x="1058985" y="504093"/>
                  <a:pt x="1061819" y="510835"/>
                  <a:pt x="1066800" y="515816"/>
                </a:cubicBezTo>
                <a:cubicBezTo>
                  <a:pt x="1071781" y="520797"/>
                  <a:pt x="1079746" y="522237"/>
                  <a:pt x="1084385" y="527539"/>
                </a:cubicBezTo>
                <a:cubicBezTo>
                  <a:pt x="1093663" y="538142"/>
                  <a:pt x="1107831" y="562708"/>
                  <a:pt x="1107831" y="562708"/>
                </a:cubicBezTo>
                <a:cubicBezTo>
                  <a:pt x="1111739" y="574431"/>
                  <a:pt x="1120204" y="585537"/>
                  <a:pt x="1119554" y="597877"/>
                </a:cubicBezTo>
                <a:cubicBezTo>
                  <a:pt x="1117241" y="641824"/>
                  <a:pt x="1117360" y="702630"/>
                  <a:pt x="1107831" y="750277"/>
                </a:cubicBezTo>
                <a:cubicBezTo>
                  <a:pt x="1107823" y="750316"/>
                  <a:pt x="1093182" y="808873"/>
                  <a:pt x="1090246" y="820616"/>
                </a:cubicBezTo>
                <a:lnTo>
                  <a:pt x="1084385" y="844062"/>
                </a:lnTo>
                <a:cubicBezTo>
                  <a:pt x="1086339" y="883139"/>
                  <a:pt x="1088509" y="922206"/>
                  <a:pt x="1090246" y="961293"/>
                </a:cubicBezTo>
                <a:cubicBezTo>
                  <a:pt x="1092417" y="1010130"/>
                  <a:pt x="1086876" y="1059826"/>
                  <a:pt x="1096108" y="1107831"/>
                </a:cubicBezTo>
                <a:cubicBezTo>
                  <a:pt x="1097629" y="1115742"/>
                  <a:pt x="1111808" y="1111480"/>
                  <a:pt x="1119554" y="1113693"/>
                </a:cubicBezTo>
                <a:cubicBezTo>
                  <a:pt x="1125495" y="1115390"/>
                  <a:pt x="1131277" y="1117600"/>
                  <a:pt x="1137138" y="1119554"/>
                </a:cubicBezTo>
                <a:cubicBezTo>
                  <a:pt x="1148861" y="1127369"/>
                  <a:pt x="1164493" y="1131277"/>
                  <a:pt x="1172308" y="1143000"/>
                </a:cubicBezTo>
                <a:cubicBezTo>
                  <a:pt x="1187458" y="1165726"/>
                  <a:pt x="1177348" y="1158357"/>
                  <a:pt x="1201615" y="1166446"/>
                </a:cubicBezTo>
                <a:cubicBezTo>
                  <a:pt x="1240145" y="1204979"/>
                  <a:pt x="1167691" y="1136015"/>
                  <a:pt x="1248508" y="1189893"/>
                </a:cubicBezTo>
                <a:cubicBezTo>
                  <a:pt x="1260231" y="1197708"/>
                  <a:pt x="1270311" y="1208884"/>
                  <a:pt x="1283677" y="1213339"/>
                </a:cubicBezTo>
                <a:lnTo>
                  <a:pt x="1336431" y="1230923"/>
                </a:lnTo>
                <a:cubicBezTo>
                  <a:pt x="1342292" y="1232877"/>
                  <a:pt x="1348874" y="1233358"/>
                  <a:pt x="1354015" y="1236785"/>
                </a:cubicBezTo>
                <a:cubicBezTo>
                  <a:pt x="1404415" y="1270384"/>
                  <a:pt x="1340644" y="1230099"/>
                  <a:pt x="1389185" y="1254370"/>
                </a:cubicBezTo>
                <a:cubicBezTo>
                  <a:pt x="1434628" y="1277092"/>
                  <a:pt x="1380160" y="1257224"/>
                  <a:pt x="1424354" y="1271954"/>
                </a:cubicBezTo>
                <a:lnTo>
                  <a:pt x="1459523" y="1295400"/>
                </a:lnTo>
                <a:cubicBezTo>
                  <a:pt x="1465385" y="1299308"/>
                  <a:pt x="1470425" y="1304895"/>
                  <a:pt x="1477108" y="1307123"/>
                </a:cubicBezTo>
                <a:cubicBezTo>
                  <a:pt x="1482969" y="1309077"/>
                  <a:pt x="1489166" y="1310222"/>
                  <a:pt x="1494692" y="1312985"/>
                </a:cubicBezTo>
                <a:cubicBezTo>
                  <a:pt x="1500993" y="1316136"/>
                  <a:pt x="1505839" y="1321847"/>
                  <a:pt x="1512277" y="1324708"/>
                </a:cubicBezTo>
                <a:cubicBezTo>
                  <a:pt x="1523569" y="1329727"/>
                  <a:pt x="1535723" y="1332523"/>
                  <a:pt x="1547446" y="1336431"/>
                </a:cubicBezTo>
                <a:cubicBezTo>
                  <a:pt x="1553308" y="1338385"/>
                  <a:pt x="1559890" y="1338866"/>
                  <a:pt x="1565031" y="1342293"/>
                </a:cubicBezTo>
                <a:cubicBezTo>
                  <a:pt x="1570892" y="1346201"/>
                  <a:pt x="1576178" y="1351155"/>
                  <a:pt x="1582615" y="1354016"/>
                </a:cubicBezTo>
                <a:cubicBezTo>
                  <a:pt x="1593907" y="1359035"/>
                  <a:pt x="1606062" y="1361831"/>
                  <a:pt x="1617785" y="1365739"/>
                </a:cubicBezTo>
                <a:lnTo>
                  <a:pt x="1635369" y="1371600"/>
                </a:lnTo>
                <a:cubicBezTo>
                  <a:pt x="1641231" y="1373554"/>
                  <a:pt x="1646960" y="1375964"/>
                  <a:pt x="1652954" y="1377462"/>
                </a:cubicBezTo>
                <a:cubicBezTo>
                  <a:pt x="1682394" y="1384821"/>
                  <a:pt x="1668758" y="1380775"/>
                  <a:pt x="1693985" y="1389185"/>
                </a:cubicBezTo>
                <a:cubicBezTo>
                  <a:pt x="1692031" y="1395047"/>
                  <a:pt x="1692948" y="1402910"/>
                  <a:pt x="1688123" y="1406770"/>
                </a:cubicBezTo>
                <a:cubicBezTo>
                  <a:pt x="1681832" y="1411802"/>
                  <a:pt x="1672423" y="1410418"/>
                  <a:pt x="1664677" y="1412631"/>
                </a:cubicBezTo>
                <a:cubicBezTo>
                  <a:pt x="1658736" y="1414328"/>
                  <a:pt x="1653086" y="1416994"/>
                  <a:pt x="1647092" y="1418493"/>
                </a:cubicBezTo>
                <a:cubicBezTo>
                  <a:pt x="1637427" y="1420909"/>
                  <a:pt x="1627492" y="1422114"/>
                  <a:pt x="1617785" y="1424354"/>
                </a:cubicBezTo>
                <a:cubicBezTo>
                  <a:pt x="1569948" y="1435393"/>
                  <a:pt x="1577707" y="1433805"/>
                  <a:pt x="1535723" y="1447800"/>
                </a:cubicBezTo>
                <a:lnTo>
                  <a:pt x="1500554" y="1459523"/>
                </a:lnTo>
                <a:cubicBezTo>
                  <a:pt x="1494692" y="1461477"/>
                  <a:pt x="1488963" y="1463887"/>
                  <a:pt x="1482969" y="1465385"/>
                </a:cubicBezTo>
                <a:cubicBezTo>
                  <a:pt x="1434158" y="1477587"/>
                  <a:pt x="1485539" y="1465854"/>
                  <a:pt x="1406769" y="1477108"/>
                </a:cubicBezTo>
                <a:cubicBezTo>
                  <a:pt x="1394691" y="1478834"/>
                  <a:pt x="1366807" y="1485176"/>
                  <a:pt x="1354015" y="1488831"/>
                </a:cubicBezTo>
                <a:cubicBezTo>
                  <a:pt x="1319728" y="1498628"/>
                  <a:pt x="1354239" y="1491386"/>
                  <a:pt x="1312985" y="1500554"/>
                </a:cubicBezTo>
                <a:cubicBezTo>
                  <a:pt x="1291486" y="1505332"/>
                  <a:pt x="1280641" y="1506154"/>
                  <a:pt x="1260231" y="1512277"/>
                </a:cubicBezTo>
                <a:cubicBezTo>
                  <a:pt x="1248395" y="1515828"/>
                  <a:pt x="1236784" y="1520092"/>
                  <a:pt x="1225061" y="1524000"/>
                </a:cubicBezTo>
                <a:lnTo>
                  <a:pt x="1189892" y="1535723"/>
                </a:lnTo>
                <a:lnTo>
                  <a:pt x="1154723" y="1547446"/>
                </a:lnTo>
                <a:lnTo>
                  <a:pt x="1137138" y="1553308"/>
                </a:lnTo>
                <a:cubicBezTo>
                  <a:pt x="1115478" y="1585800"/>
                  <a:pt x="1137808" y="1560101"/>
                  <a:pt x="1107831" y="1576754"/>
                </a:cubicBezTo>
                <a:cubicBezTo>
                  <a:pt x="1095514" y="1583596"/>
                  <a:pt x="1072661" y="1600200"/>
                  <a:pt x="1072661" y="1600200"/>
                </a:cubicBezTo>
                <a:cubicBezTo>
                  <a:pt x="1062241" y="1615830"/>
                  <a:pt x="1058975" y="1623220"/>
                  <a:pt x="1043354" y="1635370"/>
                </a:cubicBezTo>
                <a:cubicBezTo>
                  <a:pt x="1032233" y="1644020"/>
                  <a:pt x="1018148" y="1648854"/>
                  <a:pt x="1008185" y="1658816"/>
                </a:cubicBezTo>
                <a:cubicBezTo>
                  <a:pt x="994299" y="1672701"/>
                  <a:pt x="981173" y="1687359"/>
                  <a:pt x="961292" y="1693985"/>
                </a:cubicBezTo>
                <a:lnTo>
                  <a:pt x="943708" y="1699846"/>
                </a:lnTo>
                <a:cubicBezTo>
                  <a:pt x="923247" y="1720308"/>
                  <a:pt x="937228" y="1709822"/>
                  <a:pt x="896815" y="1723293"/>
                </a:cubicBezTo>
                <a:lnTo>
                  <a:pt x="896815" y="1723293"/>
                </a:lnTo>
                <a:cubicBezTo>
                  <a:pt x="874090" y="1738443"/>
                  <a:pt x="885914" y="1732789"/>
                  <a:pt x="861646" y="1740877"/>
                </a:cubicBezTo>
                <a:cubicBezTo>
                  <a:pt x="849923" y="1748692"/>
                  <a:pt x="839843" y="1759867"/>
                  <a:pt x="826477" y="1764323"/>
                </a:cubicBezTo>
                <a:cubicBezTo>
                  <a:pt x="820615" y="1766277"/>
                  <a:pt x="814293" y="1767184"/>
                  <a:pt x="808892" y="1770185"/>
                </a:cubicBezTo>
                <a:cubicBezTo>
                  <a:pt x="796576" y="1777027"/>
                  <a:pt x="785446" y="1785816"/>
                  <a:pt x="773723" y="1793631"/>
                </a:cubicBezTo>
                <a:cubicBezTo>
                  <a:pt x="767861" y="1797539"/>
                  <a:pt x="762821" y="1803126"/>
                  <a:pt x="756138" y="1805354"/>
                </a:cubicBezTo>
                <a:cubicBezTo>
                  <a:pt x="750277" y="1807308"/>
                  <a:pt x="744080" y="1808453"/>
                  <a:pt x="738554" y="1811216"/>
                </a:cubicBezTo>
                <a:cubicBezTo>
                  <a:pt x="732253" y="1814367"/>
                  <a:pt x="726271" y="1818300"/>
                  <a:pt x="720969" y="1822939"/>
                </a:cubicBezTo>
                <a:cubicBezTo>
                  <a:pt x="710571" y="1832037"/>
                  <a:pt x="704768" y="1847877"/>
                  <a:pt x="691661" y="1852246"/>
                </a:cubicBezTo>
                <a:lnTo>
                  <a:pt x="674077" y="1858108"/>
                </a:lnTo>
                <a:cubicBezTo>
                  <a:pt x="642818" y="1904997"/>
                  <a:pt x="683844" y="1848343"/>
                  <a:pt x="644769" y="1887416"/>
                </a:cubicBezTo>
                <a:cubicBezTo>
                  <a:pt x="605691" y="1926492"/>
                  <a:pt x="662355" y="1885461"/>
                  <a:pt x="615461" y="1916723"/>
                </a:cubicBezTo>
                <a:cubicBezTo>
                  <a:pt x="607646" y="1928446"/>
                  <a:pt x="596470" y="1938526"/>
                  <a:pt x="592015" y="1951893"/>
                </a:cubicBezTo>
                <a:cubicBezTo>
                  <a:pt x="584644" y="1974007"/>
                  <a:pt x="582864" y="1984488"/>
                  <a:pt x="562708" y="2004646"/>
                </a:cubicBezTo>
                <a:cubicBezTo>
                  <a:pt x="558800" y="2008554"/>
                  <a:pt x="555724" y="2013527"/>
                  <a:pt x="550985" y="2016370"/>
                </a:cubicBezTo>
                <a:cubicBezTo>
                  <a:pt x="545687" y="2019549"/>
                  <a:pt x="539262" y="2020277"/>
                  <a:pt x="533400" y="2022231"/>
                </a:cubicBezTo>
                <a:cubicBezTo>
                  <a:pt x="511217" y="2037019"/>
                  <a:pt x="520796" y="2028973"/>
                  <a:pt x="504092" y="2045677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494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Pikachu Face Coloring Page, HD Png Download , Transparent Png Image -  PNGitem">
            <a:extLst>
              <a:ext uri="{FF2B5EF4-FFF2-40B4-BE49-F238E27FC236}">
                <a16:creationId xmlns:a16="http://schemas.microsoft.com/office/drawing/2014/main" id="{1772AF31-1352-423F-AED7-A8EAF6A4B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52" y="916209"/>
            <a:ext cx="3972779" cy="441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6ADB9E8-EC5E-4AE8-B65D-25ACD9B4F244}"/>
              </a:ext>
            </a:extLst>
          </p:cNvPr>
          <p:cNvSpPr/>
          <p:nvPr/>
        </p:nvSpPr>
        <p:spPr>
          <a:xfrm>
            <a:off x="1097452" y="843314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17940FB-7A26-427F-B69D-0A1BECED2C81}"/>
              </a:ext>
            </a:extLst>
          </p:cNvPr>
          <p:cNvSpPr/>
          <p:nvPr/>
        </p:nvSpPr>
        <p:spPr>
          <a:xfrm>
            <a:off x="5093676" y="843314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9C55D73-E863-4509-A946-7D0357C302CF}"/>
              </a:ext>
            </a:extLst>
          </p:cNvPr>
          <p:cNvSpPr/>
          <p:nvPr/>
        </p:nvSpPr>
        <p:spPr>
          <a:xfrm>
            <a:off x="1286366" y="1071914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09DFE5-693C-4FA9-9594-C14F774C078F}"/>
              </a:ext>
            </a:extLst>
          </p:cNvPr>
          <p:cNvSpPr/>
          <p:nvPr/>
        </p:nvSpPr>
        <p:spPr>
          <a:xfrm>
            <a:off x="4906106" y="1044039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15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51746C-766B-4E9E-BCD5-003ACC71346C}"/>
              </a:ext>
            </a:extLst>
          </p:cNvPr>
          <p:cNvSpPr/>
          <p:nvPr/>
        </p:nvSpPr>
        <p:spPr>
          <a:xfrm>
            <a:off x="1438766" y="2051031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27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3B3168-EEAD-40AE-81C5-8F75B0F4547D}"/>
              </a:ext>
            </a:extLst>
          </p:cNvPr>
          <p:cNvSpPr/>
          <p:nvPr/>
        </p:nvSpPr>
        <p:spPr>
          <a:xfrm>
            <a:off x="1841664" y="1714711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23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6B2B871-EA9F-42DD-B44F-61AAEFF330DF}"/>
              </a:ext>
            </a:extLst>
          </p:cNvPr>
          <p:cNvSpPr/>
          <p:nvPr/>
        </p:nvSpPr>
        <p:spPr>
          <a:xfrm>
            <a:off x="2036648" y="2754925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29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C6582E6-919D-4DEE-BF7A-65A3DB578DD8}"/>
              </a:ext>
            </a:extLst>
          </p:cNvPr>
          <p:cNvSpPr/>
          <p:nvPr/>
        </p:nvSpPr>
        <p:spPr>
          <a:xfrm>
            <a:off x="2353166" y="2461847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21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6B141F7-0C8B-4E1D-86D0-FDD034941F62}"/>
              </a:ext>
            </a:extLst>
          </p:cNvPr>
          <p:cNvSpPr/>
          <p:nvPr/>
        </p:nvSpPr>
        <p:spPr>
          <a:xfrm>
            <a:off x="3083841" y="2266756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20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1FA4ABD-6008-4710-B43E-D3BA23BD2F80}"/>
              </a:ext>
            </a:extLst>
          </p:cNvPr>
          <p:cNvSpPr/>
          <p:nvPr/>
        </p:nvSpPr>
        <p:spPr>
          <a:xfrm>
            <a:off x="3849948" y="2468652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19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051B915-0A8F-4F7A-A04D-E74858F46AE1}"/>
              </a:ext>
            </a:extLst>
          </p:cNvPr>
          <p:cNvSpPr/>
          <p:nvPr/>
        </p:nvSpPr>
        <p:spPr>
          <a:xfrm>
            <a:off x="4729589" y="2051031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13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7D4552E-661B-45D5-8E6B-D0B905C4B0E1}"/>
              </a:ext>
            </a:extLst>
          </p:cNvPr>
          <p:cNvSpPr/>
          <p:nvPr/>
        </p:nvSpPr>
        <p:spPr>
          <a:xfrm>
            <a:off x="4319283" y="1715403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17</a:t>
            </a:r>
          </a:p>
        </p:txBody>
      </p:sp>
      <p:sp>
        <p:nvSpPr>
          <p:cNvPr id="2048" name="Oval 2047">
            <a:extLst>
              <a:ext uri="{FF2B5EF4-FFF2-40B4-BE49-F238E27FC236}">
                <a16:creationId xmlns:a16="http://schemas.microsoft.com/office/drawing/2014/main" id="{141ABE5F-4028-4CF4-BD22-F8924E1F6BD6}"/>
              </a:ext>
            </a:extLst>
          </p:cNvPr>
          <p:cNvSpPr/>
          <p:nvPr/>
        </p:nvSpPr>
        <p:spPr>
          <a:xfrm>
            <a:off x="4101722" y="2732382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11</a:t>
            </a:r>
          </a:p>
        </p:txBody>
      </p:sp>
      <p:sp>
        <p:nvSpPr>
          <p:cNvPr id="2049" name="Oval 2048">
            <a:extLst>
              <a:ext uri="{FF2B5EF4-FFF2-40B4-BE49-F238E27FC236}">
                <a16:creationId xmlns:a16="http://schemas.microsoft.com/office/drawing/2014/main" id="{2C8E04BD-0E63-4AA9-A41A-3EABFDBE004F}"/>
              </a:ext>
            </a:extLst>
          </p:cNvPr>
          <p:cNvSpPr/>
          <p:nvPr/>
        </p:nvSpPr>
        <p:spPr>
          <a:xfrm>
            <a:off x="1803523" y="3583427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31</a:t>
            </a:r>
          </a:p>
        </p:txBody>
      </p:sp>
      <p:sp>
        <p:nvSpPr>
          <p:cNvPr id="2051" name="Oval 2050">
            <a:extLst>
              <a:ext uri="{FF2B5EF4-FFF2-40B4-BE49-F238E27FC236}">
                <a16:creationId xmlns:a16="http://schemas.microsoft.com/office/drawing/2014/main" id="{2602BC43-26D2-444E-8203-DC8FB8C1D407}"/>
              </a:ext>
            </a:extLst>
          </p:cNvPr>
          <p:cNvSpPr/>
          <p:nvPr/>
        </p:nvSpPr>
        <p:spPr>
          <a:xfrm>
            <a:off x="2042506" y="4611224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33</a:t>
            </a:r>
          </a:p>
        </p:txBody>
      </p:sp>
      <p:sp>
        <p:nvSpPr>
          <p:cNvPr id="2053" name="Oval 2052">
            <a:extLst>
              <a:ext uri="{FF2B5EF4-FFF2-40B4-BE49-F238E27FC236}">
                <a16:creationId xmlns:a16="http://schemas.microsoft.com/office/drawing/2014/main" id="{E896F13F-77CE-4348-B494-F1A53861ED6C}"/>
              </a:ext>
            </a:extLst>
          </p:cNvPr>
          <p:cNvSpPr/>
          <p:nvPr/>
        </p:nvSpPr>
        <p:spPr>
          <a:xfrm>
            <a:off x="4114121" y="4558469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E3FEC1A-7768-49A0-94CB-F514D469EAB3}"/>
              </a:ext>
            </a:extLst>
          </p:cNvPr>
          <p:cNvSpPr/>
          <p:nvPr/>
        </p:nvSpPr>
        <p:spPr>
          <a:xfrm>
            <a:off x="3083841" y="4921884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5</a:t>
            </a:r>
          </a:p>
        </p:txBody>
      </p:sp>
      <p:sp>
        <p:nvSpPr>
          <p:cNvPr id="2055" name="Oval 2054">
            <a:extLst>
              <a:ext uri="{FF2B5EF4-FFF2-40B4-BE49-F238E27FC236}">
                <a16:creationId xmlns:a16="http://schemas.microsoft.com/office/drawing/2014/main" id="{208007B5-8D7D-43CA-B7CC-405344087C59}"/>
              </a:ext>
            </a:extLst>
          </p:cNvPr>
          <p:cNvSpPr/>
          <p:nvPr/>
        </p:nvSpPr>
        <p:spPr>
          <a:xfrm>
            <a:off x="5064369" y="5219699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2</a:t>
            </a:r>
          </a:p>
        </p:txBody>
      </p:sp>
      <p:sp>
        <p:nvSpPr>
          <p:cNvPr id="2056" name="Oval 2055">
            <a:extLst>
              <a:ext uri="{FF2B5EF4-FFF2-40B4-BE49-F238E27FC236}">
                <a16:creationId xmlns:a16="http://schemas.microsoft.com/office/drawing/2014/main" id="{BAC9FAD4-8806-4D28-80F9-59FC4BB7B899}"/>
              </a:ext>
            </a:extLst>
          </p:cNvPr>
          <p:cNvSpPr/>
          <p:nvPr/>
        </p:nvSpPr>
        <p:spPr>
          <a:xfrm>
            <a:off x="4353776" y="3583427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9</a:t>
            </a:r>
          </a:p>
        </p:txBody>
      </p:sp>
      <p:sp>
        <p:nvSpPr>
          <p:cNvPr id="2057" name="Oval 2056">
            <a:extLst>
              <a:ext uri="{FF2B5EF4-FFF2-40B4-BE49-F238E27FC236}">
                <a16:creationId xmlns:a16="http://schemas.microsoft.com/office/drawing/2014/main" id="{45B2F5DD-E706-4B1B-9E55-121BA5B07806}"/>
              </a:ext>
            </a:extLst>
          </p:cNvPr>
          <p:cNvSpPr/>
          <p:nvPr/>
        </p:nvSpPr>
        <p:spPr>
          <a:xfrm>
            <a:off x="1097452" y="5249007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1</a:t>
            </a:r>
          </a:p>
        </p:txBody>
      </p:sp>
      <p:sp>
        <p:nvSpPr>
          <p:cNvPr id="2058" name="Oval 2057">
            <a:extLst>
              <a:ext uri="{FF2B5EF4-FFF2-40B4-BE49-F238E27FC236}">
                <a16:creationId xmlns:a16="http://schemas.microsoft.com/office/drawing/2014/main" id="{EB29C8AD-1ED1-4CC2-A473-20A9B3B3F4F3}"/>
              </a:ext>
            </a:extLst>
          </p:cNvPr>
          <p:cNvSpPr/>
          <p:nvPr/>
        </p:nvSpPr>
        <p:spPr>
          <a:xfrm>
            <a:off x="2607037" y="4128550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40</a:t>
            </a:r>
          </a:p>
        </p:txBody>
      </p:sp>
      <p:sp>
        <p:nvSpPr>
          <p:cNvPr id="2059" name="Oval 2058">
            <a:extLst>
              <a:ext uri="{FF2B5EF4-FFF2-40B4-BE49-F238E27FC236}">
                <a16:creationId xmlns:a16="http://schemas.microsoft.com/office/drawing/2014/main" id="{BEFC2E6F-DDD8-46DA-A3C5-B862E261BBF1}"/>
              </a:ext>
            </a:extLst>
          </p:cNvPr>
          <p:cNvSpPr/>
          <p:nvPr/>
        </p:nvSpPr>
        <p:spPr>
          <a:xfrm>
            <a:off x="3083841" y="4128550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36</a:t>
            </a:r>
          </a:p>
        </p:txBody>
      </p:sp>
      <p:sp>
        <p:nvSpPr>
          <p:cNvPr id="2060" name="Oval 2059">
            <a:extLst>
              <a:ext uri="{FF2B5EF4-FFF2-40B4-BE49-F238E27FC236}">
                <a16:creationId xmlns:a16="http://schemas.microsoft.com/office/drawing/2014/main" id="{0314425E-8DCA-4A84-AC20-07860C597B47}"/>
              </a:ext>
            </a:extLst>
          </p:cNvPr>
          <p:cNvSpPr/>
          <p:nvPr/>
        </p:nvSpPr>
        <p:spPr>
          <a:xfrm>
            <a:off x="3562132" y="4128550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37</a:t>
            </a:r>
          </a:p>
        </p:txBody>
      </p:sp>
      <p:sp>
        <p:nvSpPr>
          <p:cNvPr id="2061" name="Oval 2060">
            <a:extLst>
              <a:ext uri="{FF2B5EF4-FFF2-40B4-BE49-F238E27FC236}">
                <a16:creationId xmlns:a16="http://schemas.microsoft.com/office/drawing/2014/main" id="{0799AA54-9415-4536-98F3-EDA36066E11F}"/>
              </a:ext>
            </a:extLst>
          </p:cNvPr>
          <p:cNvSpPr/>
          <p:nvPr/>
        </p:nvSpPr>
        <p:spPr>
          <a:xfrm>
            <a:off x="3083841" y="3801427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35</a:t>
            </a:r>
          </a:p>
        </p:txBody>
      </p:sp>
      <p:cxnSp>
        <p:nvCxnSpPr>
          <p:cNvPr id="2067" name="Straight Connector 2066">
            <a:extLst>
              <a:ext uri="{FF2B5EF4-FFF2-40B4-BE49-F238E27FC236}">
                <a16:creationId xmlns:a16="http://schemas.microsoft.com/office/drawing/2014/main" id="{614B8FB0-A9CB-4AFC-ABEA-46E5A3781187}"/>
              </a:ext>
            </a:extLst>
          </p:cNvPr>
          <p:cNvCxnSpPr>
            <a:cxnSpLocks/>
          </p:cNvCxnSpPr>
          <p:nvPr/>
        </p:nvCxnSpPr>
        <p:spPr>
          <a:xfrm flipV="1">
            <a:off x="973016" y="1034344"/>
            <a:ext cx="43961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C92CE02-AC0A-4229-8830-E44E112A288B}"/>
              </a:ext>
            </a:extLst>
          </p:cNvPr>
          <p:cNvCxnSpPr>
            <a:cxnSpLocks/>
          </p:cNvCxnSpPr>
          <p:nvPr/>
        </p:nvCxnSpPr>
        <p:spPr>
          <a:xfrm flipV="1">
            <a:off x="967154" y="1298643"/>
            <a:ext cx="43961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045A55F-C4BC-47C8-812F-243F4DF280FE}"/>
              </a:ext>
            </a:extLst>
          </p:cNvPr>
          <p:cNvCxnSpPr>
            <a:cxnSpLocks/>
          </p:cNvCxnSpPr>
          <p:nvPr/>
        </p:nvCxnSpPr>
        <p:spPr>
          <a:xfrm flipV="1">
            <a:off x="961964" y="2269725"/>
            <a:ext cx="43961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579722E-7234-4ED1-9DC2-373AC786EE35}"/>
              </a:ext>
            </a:extLst>
          </p:cNvPr>
          <p:cNvCxnSpPr>
            <a:cxnSpLocks/>
          </p:cNvCxnSpPr>
          <p:nvPr/>
        </p:nvCxnSpPr>
        <p:spPr>
          <a:xfrm flipV="1">
            <a:off x="961964" y="1643867"/>
            <a:ext cx="43961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AC27B6D-EF9C-4B12-8A6E-18414B0B5F41}"/>
              </a:ext>
            </a:extLst>
          </p:cNvPr>
          <p:cNvCxnSpPr>
            <a:cxnSpLocks/>
          </p:cNvCxnSpPr>
          <p:nvPr/>
        </p:nvCxnSpPr>
        <p:spPr>
          <a:xfrm flipV="1">
            <a:off x="961964" y="1990599"/>
            <a:ext cx="43961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0" name="Oval 2069">
            <a:extLst>
              <a:ext uri="{FF2B5EF4-FFF2-40B4-BE49-F238E27FC236}">
                <a16:creationId xmlns:a16="http://schemas.microsoft.com/office/drawing/2014/main" id="{7A07B3B6-F5E4-4617-B0BE-722A080C4F79}"/>
              </a:ext>
            </a:extLst>
          </p:cNvPr>
          <p:cNvSpPr/>
          <p:nvPr/>
        </p:nvSpPr>
        <p:spPr>
          <a:xfrm>
            <a:off x="1614614" y="1414689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24</a:t>
            </a:r>
          </a:p>
        </p:txBody>
      </p:sp>
      <p:sp>
        <p:nvSpPr>
          <p:cNvPr id="2071" name="Oval 2070">
            <a:extLst>
              <a:ext uri="{FF2B5EF4-FFF2-40B4-BE49-F238E27FC236}">
                <a16:creationId xmlns:a16="http://schemas.microsoft.com/office/drawing/2014/main" id="{3963181E-0666-4449-BA79-9F8DFA5E1AC3}"/>
              </a:ext>
            </a:extLst>
          </p:cNvPr>
          <p:cNvSpPr/>
          <p:nvPr/>
        </p:nvSpPr>
        <p:spPr>
          <a:xfrm>
            <a:off x="4550571" y="1414689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16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6F2A12F-4FC0-42CC-811E-F3DE05D9400F}"/>
              </a:ext>
            </a:extLst>
          </p:cNvPr>
          <p:cNvCxnSpPr>
            <a:cxnSpLocks/>
          </p:cNvCxnSpPr>
          <p:nvPr/>
        </p:nvCxnSpPr>
        <p:spPr>
          <a:xfrm flipV="1">
            <a:off x="961964" y="2422048"/>
            <a:ext cx="43961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3C808DE-DE35-4632-9C09-FEFF5678D1F1}"/>
              </a:ext>
            </a:extLst>
          </p:cNvPr>
          <p:cNvCxnSpPr>
            <a:cxnSpLocks/>
          </p:cNvCxnSpPr>
          <p:nvPr/>
        </p:nvCxnSpPr>
        <p:spPr>
          <a:xfrm flipV="1">
            <a:off x="961963" y="2679706"/>
            <a:ext cx="43961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DC82618-6428-4403-9FB2-EAFFF50922CB}"/>
              </a:ext>
            </a:extLst>
          </p:cNvPr>
          <p:cNvCxnSpPr>
            <a:cxnSpLocks/>
          </p:cNvCxnSpPr>
          <p:nvPr/>
        </p:nvCxnSpPr>
        <p:spPr>
          <a:xfrm flipV="1">
            <a:off x="961963" y="2955601"/>
            <a:ext cx="43961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8263053-9741-4A63-8126-C444D72F2F38}"/>
              </a:ext>
            </a:extLst>
          </p:cNvPr>
          <p:cNvCxnSpPr>
            <a:cxnSpLocks/>
          </p:cNvCxnSpPr>
          <p:nvPr/>
        </p:nvCxnSpPr>
        <p:spPr>
          <a:xfrm flipV="1">
            <a:off x="961961" y="3540480"/>
            <a:ext cx="43961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A813608-1D57-4E9D-AD71-F2C2C684FE03}"/>
              </a:ext>
            </a:extLst>
          </p:cNvPr>
          <p:cNvCxnSpPr>
            <a:cxnSpLocks/>
          </p:cNvCxnSpPr>
          <p:nvPr/>
        </p:nvCxnSpPr>
        <p:spPr>
          <a:xfrm flipV="1">
            <a:off x="961961" y="3779516"/>
            <a:ext cx="43961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AB65C8D-14AE-4865-8731-E00C4E99B02B}"/>
              </a:ext>
            </a:extLst>
          </p:cNvPr>
          <p:cNvCxnSpPr>
            <a:cxnSpLocks/>
          </p:cNvCxnSpPr>
          <p:nvPr/>
        </p:nvCxnSpPr>
        <p:spPr>
          <a:xfrm flipV="1">
            <a:off x="961960" y="4035515"/>
            <a:ext cx="43961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E8EAA7E-F9E3-4D94-A928-A08524133838}"/>
              </a:ext>
            </a:extLst>
          </p:cNvPr>
          <p:cNvCxnSpPr>
            <a:cxnSpLocks/>
          </p:cNvCxnSpPr>
          <p:nvPr/>
        </p:nvCxnSpPr>
        <p:spPr>
          <a:xfrm flipV="1">
            <a:off x="961959" y="4410806"/>
            <a:ext cx="43961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777AF8-536B-4F7C-93DE-FFDD86BC4851}"/>
              </a:ext>
            </a:extLst>
          </p:cNvPr>
          <p:cNvCxnSpPr>
            <a:cxnSpLocks/>
          </p:cNvCxnSpPr>
          <p:nvPr/>
        </p:nvCxnSpPr>
        <p:spPr>
          <a:xfrm flipV="1">
            <a:off x="961958" y="4856017"/>
            <a:ext cx="43961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96B6CF5-753F-4507-A560-60F701F5C145}"/>
              </a:ext>
            </a:extLst>
          </p:cNvPr>
          <p:cNvCxnSpPr>
            <a:cxnSpLocks/>
          </p:cNvCxnSpPr>
          <p:nvPr/>
        </p:nvCxnSpPr>
        <p:spPr>
          <a:xfrm flipV="1">
            <a:off x="961957" y="5113675"/>
            <a:ext cx="43961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1C6A89D-BEEF-42A2-B82D-4A917BFE4B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-1142643" y="3093276"/>
            <a:ext cx="48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0089BDE-DE5E-44EE-B9EB-89405FA2E4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-980441" y="3093276"/>
            <a:ext cx="48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836A956-4323-4595-8E41-DE270689F494}"/>
              </a:ext>
            </a:extLst>
          </p:cNvPr>
          <p:cNvCxnSpPr>
            <a:cxnSpLocks/>
          </p:cNvCxnSpPr>
          <p:nvPr/>
        </p:nvCxnSpPr>
        <p:spPr>
          <a:xfrm rot="16200000" flipV="1">
            <a:off x="-811613" y="3093275"/>
            <a:ext cx="48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3528BDF-5472-484F-9130-FC28EE77DB17}"/>
              </a:ext>
            </a:extLst>
          </p:cNvPr>
          <p:cNvCxnSpPr>
            <a:cxnSpLocks/>
          </p:cNvCxnSpPr>
          <p:nvPr/>
        </p:nvCxnSpPr>
        <p:spPr>
          <a:xfrm rot="16200000" flipV="1">
            <a:off x="-628466" y="3093274"/>
            <a:ext cx="48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1C4B62-CDFE-4D95-ABC5-8344E5C96993}"/>
              </a:ext>
            </a:extLst>
          </p:cNvPr>
          <p:cNvCxnSpPr>
            <a:cxnSpLocks/>
          </p:cNvCxnSpPr>
          <p:nvPr/>
        </p:nvCxnSpPr>
        <p:spPr>
          <a:xfrm rot="16200000" flipV="1">
            <a:off x="-406736" y="3093273"/>
            <a:ext cx="48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998B093-601E-483F-BB31-5464E78E0FE6}"/>
              </a:ext>
            </a:extLst>
          </p:cNvPr>
          <p:cNvCxnSpPr>
            <a:cxnSpLocks/>
          </p:cNvCxnSpPr>
          <p:nvPr/>
        </p:nvCxnSpPr>
        <p:spPr>
          <a:xfrm rot="16200000" flipV="1">
            <a:off x="-176064" y="3093273"/>
            <a:ext cx="48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3B1DD59-59E7-49F1-9AD4-03F0E4699D6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31763" y="2995269"/>
            <a:ext cx="48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DC3893C-475A-49F6-B953-29722AD8F2DE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0011" y="3058624"/>
            <a:ext cx="48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6E00E35-492C-40DC-8E21-C05DDC0D8936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26969" y="3078018"/>
            <a:ext cx="48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E7A8716-ED04-4720-B1A1-3643366B6731}"/>
              </a:ext>
            </a:extLst>
          </p:cNvPr>
          <p:cNvCxnSpPr>
            <a:cxnSpLocks/>
          </p:cNvCxnSpPr>
          <p:nvPr/>
        </p:nvCxnSpPr>
        <p:spPr>
          <a:xfrm rot="16200000" flipV="1">
            <a:off x="1383849" y="3078018"/>
            <a:ext cx="48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77893DB-336B-4979-AE47-E2F5C7D14AC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25926" y="3078018"/>
            <a:ext cx="48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71FE6C9-8519-48A3-B32B-9B19F0BDDFA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894885" y="3078018"/>
            <a:ext cx="48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0D698BE-56C8-4286-8E7E-F8625FFF094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94176" y="3058623"/>
            <a:ext cx="48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2524474-5A86-492F-81FD-E4B05E0BFECE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00003" y="3058622"/>
            <a:ext cx="48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A27BA0-F86E-441D-8F01-9298D6038C6E}"/>
              </a:ext>
            </a:extLst>
          </p:cNvPr>
          <p:cNvCxnSpPr>
            <a:cxnSpLocks/>
          </p:cNvCxnSpPr>
          <p:nvPr/>
        </p:nvCxnSpPr>
        <p:spPr>
          <a:xfrm rot="16200000" flipV="1">
            <a:off x="2480367" y="3093273"/>
            <a:ext cx="48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18F356C-EB77-4488-8CE8-A356E74E2544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56212" y="3122173"/>
            <a:ext cx="48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3" name="Oval 2072">
            <a:extLst>
              <a:ext uri="{FF2B5EF4-FFF2-40B4-BE49-F238E27FC236}">
                <a16:creationId xmlns:a16="http://schemas.microsoft.com/office/drawing/2014/main" id="{1C491008-6FFF-4436-8CBF-6EB569FDD5D7}"/>
              </a:ext>
            </a:extLst>
          </p:cNvPr>
          <p:cNvSpPr/>
          <p:nvPr/>
        </p:nvSpPr>
        <p:spPr>
          <a:xfrm>
            <a:off x="4355122" y="4150354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8</a:t>
            </a:r>
          </a:p>
        </p:txBody>
      </p:sp>
      <p:sp>
        <p:nvSpPr>
          <p:cNvPr id="2074" name="Oval 2073">
            <a:extLst>
              <a:ext uri="{FF2B5EF4-FFF2-40B4-BE49-F238E27FC236}">
                <a16:creationId xmlns:a16="http://schemas.microsoft.com/office/drawing/2014/main" id="{E8E613F6-65CD-4364-8BF1-5BF291710CC9}"/>
              </a:ext>
            </a:extLst>
          </p:cNvPr>
          <p:cNvSpPr/>
          <p:nvPr/>
        </p:nvSpPr>
        <p:spPr>
          <a:xfrm>
            <a:off x="1787715" y="4156379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32</a:t>
            </a:r>
          </a:p>
        </p:txBody>
      </p:sp>
      <p:sp>
        <p:nvSpPr>
          <p:cNvPr id="2075" name="Oval 2074">
            <a:extLst>
              <a:ext uri="{FF2B5EF4-FFF2-40B4-BE49-F238E27FC236}">
                <a16:creationId xmlns:a16="http://schemas.microsoft.com/office/drawing/2014/main" id="{1337A46D-6F43-476C-90EE-375CD9827942}"/>
              </a:ext>
            </a:extLst>
          </p:cNvPr>
          <p:cNvSpPr/>
          <p:nvPr/>
        </p:nvSpPr>
        <p:spPr>
          <a:xfrm>
            <a:off x="1811834" y="3222753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30</a:t>
            </a:r>
          </a:p>
        </p:txBody>
      </p:sp>
      <p:sp>
        <p:nvSpPr>
          <p:cNvPr id="2076" name="Oval 2075">
            <a:extLst>
              <a:ext uri="{FF2B5EF4-FFF2-40B4-BE49-F238E27FC236}">
                <a16:creationId xmlns:a16="http://schemas.microsoft.com/office/drawing/2014/main" id="{4A275619-448F-46BF-9B72-EFFDC0529642}"/>
              </a:ext>
            </a:extLst>
          </p:cNvPr>
          <p:cNvSpPr/>
          <p:nvPr/>
        </p:nvSpPr>
        <p:spPr>
          <a:xfrm>
            <a:off x="2597190" y="4895099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34</a:t>
            </a:r>
          </a:p>
        </p:txBody>
      </p:sp>
      <p:sp>
        <p:nvSpPr>
          <p:cNvPr id="2077" name="Oval 2076">
            <a:extLst>
              <a:ext uri="{FF2B5EF4-FFF2-40B4-BE49-F238E27FC236}">
                <a16:creationId xmlns:a16="http://schemas.microsoft.com/office/drawing/2014/main" id="{A757496C-9D55-4374-85DB-773CE3196370}"/>
              </a:ext>
            </a:extLst>
          </p:cNvPr>
          <p:cNvSpPr/>
          <p:nvPr/>
        </p:nvSpPr>
        <p:spPr>
          <a:xfrm>
            <a:off x="3563105" y="4889338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6</a:t>
            </a:r>
          </a:p>
        </p:txBody>
      </p:sp>
      <p:sp>
        <p:nvSpPr>
          <p:cNvPr id="2078" name="Oval 2077">
            <a:extLst>
              <a:ext uri="{FF2B5EF4-FFF2-40B4-BE49-F238E27FC236}">
                <a16:creationId xmlns:a16="http://schemas.microsoft.com/office/drawing/2014/main" id="{4825C79B-48A8-4285-9EBD-B6D109004971}"/>
              </a:ext>
            </a:extLst>
          </p:cNvPr>
          <p:cNvSpPr/>
          <p:nvPr/>
        </p:nvSpPr>
        <p:spPr>
          <a:xfrm>
            <a:off x="2279655" y="3600795"/>
            <a:ext cx="152400" cy="144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39</a:t>
            </a:r>
          </a:p>
        </p:txBody>
      </p:sp>
      <p:sp>
        <p:nvSpPr>
          <p:cNvPr id="2079" name="Oval 2078">
            <a:extLst>
              <a:ext uri="{FF2B5EF4-FFF2-40B4-BE49-F238E27FC236}">
                <a16:creationId xmlns:a16="http://schemas.microsoft.com/office/drawing/2014/main" id="{4D9D0EE7-95E0-4FAF-960E-BC6D3170A2E2}"/>
              </a:ext>
            </a:extLst>
          </p:cNvPr>
          <p:cNvSpPr/>
          <p:nvPr/>
        </p:nvSpPr>
        <p:spPr>
          <a:xfrm>
            <a:off x="3877167" y="3581883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38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53976A-3F87-4AA0-9AD4-3B0752F14BB7}"/>
              </a:ext>
            </a:extLst>
          </p:cNvPr>
          <p:cNvSpPr txBox="1"/>
          <p:nvPr/>
        </p:nvSpPr>
        <p:spPr>
          <a:xfrm>
            <a:off x="721606" y="922445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BF9799-B492-4986-BECD-75A1F04FE005}"/>
              </a:ext>
            </a:extLst>
          </p:cNvPr>
          <p:cNvSpPr txBox="1"/>
          <p:nvPr/>
        </p:nvSpPr>
        <p:spPr>
          <a:xfrm>
            <a:off x="721606" y="1180715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0371D0-9A16-4BF0-B4BB-5516CE7E3B15}"/>
              </a:ext>
            </a:extLst>
          </p:cNvPr>
          <p:cNvSpPr txBox="1"/>
          <p:nvPr/>
        </p:nvSpPr>
        <p:spPr>
          <a:xfrm>
            <a:off x="690777" y="1532970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B6E281-3036-47D1-AF0F-C852FEC83A39}"/>
              </a:ext>
            </a:extLst>
          </p:cNvPr>
          <p:cNvSpPr txBox="1"/>
          <p:nvPr/>
        </p:nvSpPr>
        <p:spPr>
          <a:xfrm>
            <a:off x="684001" y="189089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89B766B-C8B7-45E7-A6CA-78EE8A6380C9}"/>
              </a:ext>
            </a:extLst>
          </p:cNvPr>
          <p:cNvSpPr txBox="1"/>
          <p:nvPr/>
        </p:nvSpPr>
        <p:spPr>
          <a:xfrm>
            <a:off x="690777" y="2154779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9E9F13-B432-4CED-A7E7-1354966AB1A5}"/>
              </a:ext>
            </a:extLst>
          </p:cNvPr>
          <p:cNvSpPr txBox="1"/>
          <p:nvPr/>
        </p:nvSpPr>
        <p:spPr>
          <a:xfrm>
            <a:off x="685329" y="2324888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65B5B4-86D6-4BDA-880F-BC28CFC07ED7}"/>
              </a:ext>
            </a:extLst>
          </p:cNvPr>
          <p:cNvSpPr txBox="1"/>
          <p:nvPr/>
        </p:nvSpPr>
        <p:spPr>
          <a:xfrm>
            <a:off x="679081" y="2570386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577F438-3979-4483-ADB8-1FDD53BB3D84}"/>
              </a:ext>
            </a:extLst>
          </p:cNvPr>
          <p:cNvSpPr txBox="1"/>
          <p:nvPr/>
        </p:nvSpPr>
        <p:spPr>
          <a:xfrm>
            <a:off x="684001" y="2836578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9FD4D2C-10DF-4FC6-BEC0-93F10126D9C2}"/>
              </a:ext>
            </a:extLst>
          </p:cNvPr>
          <p:cNvSpPr txBox="1"/>
          <p:nvPr/>
        </p:nvSpPr>
        <p:spPr>
          <a:xfrm>
            <a:off x="690777" y="340392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B52DF5F-AF38-4ED4-A855-3E9DF52B6348}"/>
              </a:ext>
            </a:extLst>
          </p:cNvPr>
          <p:cNvSpPr txBox="1"/>
          <p:nvPr/>
        </p:nvSpPr>
        <p:spPr>
          <a:xfrm>
            <a:off x="679081" y="3683110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123EF0C-4CC5-43A9-9629-532DF0CD01F0}"/>
              </a:ext>
            </a:extLst>
          </p:cNvPr>
          <p:cNvSpPr txBox="1"/>
          <p:nvPr/>
        </p:nvSpPr>
        <p:spPr>
          <a:xfrm>
            <a:off x="690777" y="3937071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E933410-6EA0-46DE-87A9-08910BFD2CFF}"/>
              </a:ext>
            </a:extLst>
          </p:cNvPr>
          <p:cNvSpPr txBox="1"/>
          <p:nvPr/>
        </p:nvSpPr>
        <p:spPr>
          <a:xfrm>
            <a:off x="690777" y="4308616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y12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942563C-709E-464E-A04F-0495ACB72D27}"/>
              </a:ext>
            </a:extLst>
          </p:cNvPr>
          <p:cNvSpPr txBox="1"/>
          <p:nvPr/>
        </p:nvSpPr>
        <p:spPr>
          <a:xfrm>
            <a:off x="696708" y="4748295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6334B6-A0BA-4899-81C3-633526A2195F}"/>
              </a:ext>
            </a:extLst>
          </p:cNvPr>
          <p:cNvSpPr txBox="1"/>
          <p:nvPr/>
        </p:nvSpPr>
        <p:spPr>
          <a:xfrm>
            <a:off x="680167" y="5013948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y14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07D566-6397-4CE3-9B41-3BE95E924F45}"/>
              </a:ext>
            </a:extLst>
          </p:cNvPr>
          <p:cNvSpPr txBox="1"/>
          <p:nvPr/>
        </p:nvSpPr>
        <p:spPr>
          <a:xfrm>
            <a:off x="1143509" y="500348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y15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8A1148F-B21B-4D40-8402-8CA4EB73A3C7}"/>
              </a:ext>
            </a:extLst>
          </p:cNvPr>
          <p:cNvSpPr txBox="1"/>
          <p:nvPr/>
        </p:nvSpPr>
        <p:spPr>
          <a:xfrm>
            <a:off x="1302524" y="369411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y16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B682C00-D6B8-4309-BB41-55FE158604EE}"/>
              </a:ext>
            </a:extLst>
          </p:cNvPr>
          <p:cNvSpPr txBox="1"/>
          <p:nvPr/>
        </p:nvSpPr>
        <p:spPr>
          <a:xfrm>
            <a:off x="1448079" y="487562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y17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8FD7348-9BC4-42C7-A9A3-0B6CBDD0E0CC}"/>
              </a:ext>
            </a:extLst>
          </p:cNvPr>
          <p:cNvSpPr txBox="1"/>
          <p:nvPr/>
        </p:nvSpPr>
        <p:spPr>
          <a:xfrm>
            <a:off x="1617829" y="330961"/>
            <a:ext cx="435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y18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E93D985-E245-4D27-91B6-040B0A2360CC}"/>
              </a:ext>
            </a:extLst>
          </p:cNvPr>
          <p:cNvSpPr txBox="1"/>
          <p:nvPr/>
        </p:nvSpPr>
        <p:spPr>
          <a:xfrm>
            <a:off x="1865866" y="482335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y19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060057D-AB3C-4811-B3B4-B0F6BDBE40CF}"/>
              </a:ext>
            </a:extLst>
          </p:cNvPr>
          <p:cNvSpPr txBox="1"/>
          <p:nvPr/>
        </p:nvSpPr>
        <p:spPr>
          <a:xfrm>
            <a:off x="2086946" y="347441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y20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25EFD6-3C66-4539-8EE4-2A23129F91B2}"/>
              </a:ext>
            </a:extLst>
          </p:cNvPr>
          <p:cNvSpPr txBox="1"/>
          <p:nvPr/>
        </p:nvSpPr>
        <p:spPr>
          <a:xfrm>
            <a:off x="2393676" y="411897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y21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3682CF4-5F2A-4C88-A1F2-02499C2980BC}"/>
              </a:ext>
            </a:extLst>
          </p:cNvPr>
          <p:cNvSpPr txBox="1"/>
          <p:nvPr/>
        </p:nvSpPr>
        <p:spPr>
          <a:xfrm>
            <a:off x="2726983" y="470999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y22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6D64DBF-C207-486B-B38A-5F107F309AEC}"/>
              </a:ext>
            </a:extLst>
          </p:cNvPr>
          <p:cNvSpPr txBox="1"/>
          <p:nvPr/>
        </p:nvSpPr>
        <p:spPr>
          <a:xfrm>
            <a:off x="3302144" y="482335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y23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A304DB6-677E-4A01-81F2-8802C5B703FA}"/>
              </a:ext>
            </a:extLst>
          </p:cNvPr>
          <p:cNvSpPr txBox="1"/>
          <p:nvPr/>
        </p:nvSpPr>
        <p:spPr>
          <a:xfrm>
            <a:off x="3649195" y="500348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y24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B4EE666-58A9-41EC-AB55-4C67D8117D36}"/>
              </a:ext>
            </a:extLst>
          </p:cNvPr>
          <p:cNvSpPr txBox="1"/>
          <p:nvPr/>
        </p:nvSpPr>
        <p:spPr>
          <a:xfrm>
            <a:off x="3901768" y="488573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y25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1E2628B-45EF-4E6C-8829-4E70D45FABA8}"/>
              </a:ext>
            </a:extLst>
          </p:cNvPr>
          <p:cNvSpPr txBox="1"/>
          <p:nvPr/>
        </p:nvSpPr>
        <p:spPr>
          <a:xfrm>
            <a:off x="4191898" y="465044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y26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81D3BF2-E2FE-4177-9B0D-32B816230DA8}"/>
              </a:ext>
            </a:extLst>
          </p:cNvPr>
          <p:cNvSpPr txBox="1"/>
          <p:nvPr/>
        </p:nvSpPr>
        <p:spPr>
          <a:xfrm>
            <a:off x="4367840" y="475550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y27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8F66C0B-A4A3-4BA4-9786-B5DC4E8B1002}"/>
              </a:ext>
            </a:extLst>
          </p:cNvPr>
          <p:cNvSpPr txBox="1"/>
          <p:nvPr/>
        </p:nvSpPr>
        <p:spPr>
          <a:xfrm>
            <a:off x="4583277" y="482335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y28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8C0DABC-2E7B-4D3B-895C-1CFB9A05F501}"/>
              </a:ext>
            </a:extLst>
          </p:cNvPr>
          <p:cNvSpPr txBox="1"/>
          <p:nvPr/>
        </p:nvSpPr>
        <p:spPr>
          <a:xfrm>
            <a:off x="4751801" y="511719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y29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621F437-F5A3-47FE-BAA6-CDA33DE197D9}"/>
              </a:ext>
            </a:extLst>
          </p:cNvPr>
          <p:cNvSpPr txBox="1"/>
          <p:nvPr/>
        </p:nvSpPr>
        <p:spPr>
          <a:xfrm>
            <a:off x="4916183" y="553159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y30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B8008D60-4ACF-4F71-82D3-2C0582FEA506}"/>
              </a:ext>
            </a:extLst>
          </p:cNvPr>
          <p:cNvSpPr/>
          <p:nvPr/>
        </p:nvSpPr>
        <p:spPr>
          <a:xfrm>
            <a:off x="4358854" y="3239433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10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3DAB323-FA6E-455D-BFE2-C799964EE15C}"/>
              </a:ext>
            </a:extLst>
          </p:cNvPr>
          <p:cNvSpPr/>
          <p:nvPr/>
        </p:nvSpPr>
        <p:spPr>
          <a:xfrm>
            <a:off x="1772451" y="2504662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28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303C854-5A05-4677-AC99-7A0C9FD935AC}"/>
              </a:ext>
            </a:extLst>
          </p:cNvPr>
          <p:cNvSpPr/>
          <p:nvPr/>
        </p:nvSpPr>
        <p:spPr>
          <a:xfrm>
            <a:off x="2088804" y="2005692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22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4BDFBCE-A046-4B4D-BEBA-D57A49A8C20C}"/>
              </a:ext>
            </a:extLst>
          </p:cNvPr>
          <p:cNvSpPr/>
          <p:nvPr/>
        </p:nvSpPr>
        <p:spPr>
          <a:xfrm>
            <a:off x="1284730" y="1452843"/>
            <a:ext cx="152400" cy="135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26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5CE4F5-3B2B-4A61-ACD6-1085B11357DC}"/>
              </a:ext>
            </a:extLst>
          </p:cNvPr>
          <p:cNvSpPr/>
          <p:nvPr/>
        </p:nvSpPr>
        <p:spPr>
          <a:xfrm>
            <a:off x="4913891" y="1454766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14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D923B8-704B-4DCC-865A-0CF0EB507570}"/>
              </a:ext>
            </a:extLst>
          </p:cNvPr>
          <p:cNvSpPr/>
          <p:nvPr/>
        </p:nvSpPr>
        <p:spPr>
          <a:xfrm>
            <a:off x="4076267" y="2036243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18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EA07F2-D810-4C1D-A9A4-6B240BE02407}"/>
              </a:ext>
            </a:extLst>
          </p:cNvPr>
          <p:cNvSpPr/>
          <p:nvPr/>
        </p:nvSpPr>
        <p:spPr>
          <a:xfrm>
            <a:off x="4352499" y="2533306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12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73BE02-19D3-4AAD-AFBA-E0F83DB1F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532" y="690994"/>
            <a:ext cx="5852172" cy="438912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07FD8DB-F8FF-43FA-BD1F-164B3B07208E}"/>
              </a:ext>
            </a:extLst>
          </p:cNvPr>
          <p:cNvSpPr/>
          <p:nvPr/>
        </p:nvSpPr>
        <p:spPr>
          <a:xfrm>
            <a:off x="6600919" y="1529852"/>
            <a:ext cx="3967435" cy="2744838"/>
          </a:xfrm>
          <a:custGeom>
            <a:avLst/>
            <a:gdLst>
              <a:gd name="connsiteX0" fmla="*/ 1810389 w 3967435"/>
              <a:gd name="connsiteY0" fmla="*/ 1066810 h 2744838"/>
              <a:gd name="connsiteX1" fmla="*/ 1781081 w 3967435"/>
              <a:gd name="connsiteY1" fmla="*/ 1055086 h 2744838"/>
              <a:gd name="connsiteX2" fmla="*/ 1728327 w 3967435"/>
              <a:gd name="connsiteY2" fmla="*/ 1037502 h 2744838"/>
              <a:gd name="connsiteX3" fmla="*/ 1710743 w 3967435"/>
              <a:gd name="connsiteY3" fmla="*/ 1031640 h 2744838"/>
              <a:gd name="connsiteX4" fmla="*/ 1693158 w 3967435"/>
              <a:gd name="connsiteY4" fmla="*/ 1025779 h 2744838"/>
              <a:gd name="connsiteX5" fmla="*/ 1675573 w 3967435"/>
              <a:gd name="connsiteY5" fmla="*/ 1014056 h 2744838"/>
              <a:gd name="connsiteX6" fmla="*/ 1628681 w 3967435"/>
              <a:gd name="connsiteY6" fmla="*/ 1002333 h 2744838"/>
              <a:gd name="connsiteX7" fmla="*/ 1593512 w 3967435"/>
              <a:gd name="connsiteY7" fmla="*/ 990610 h 2744838"/>
              <a:gd name="connsiteX8" fmla="*/ 1575927 w 3967435"/>
              <a:gd name="connsiteY8" fmla="*/ 984748 h 2744838"/>
              <a:gd name="connsiteX9" fmla="*/ 1540758 w 3967435"/>
              <a:gd name="connsiteY9" fmla="*/ 978886 h 2744838"/>
              <a:gd name="connsiteX10" fmla="*/ 1505589 w 3967435"/>
              <a:gd name="connsiteY10" fmla="*/ 967163 h 2744838"/>
              <a:gd name="connsiteX11" fmla="*/ 1452835 w 3967435"/>
              <a:gd name="connsiteY11" fmla="*/ 949579 h 2744838"/>
              <a:gd name="connsiteX12" fmla="*/ 1417666 w 3967435"/>
              <a:gd name="connsiteY12" fmla="*/ 937856 h 2744838"/>
              <a:gd name="connsiteX13" fmla="*/ 1329743 w 3967435"/>
              <a:gd name="connsiteY13" fmla="*/ 926133 h 2744838"/>
              <a:gd name="connsiteX14" fmla="*/ 1306296 w 3967435"/>
              <a:gd name="connsiteY14" fmla="*/ 920271 h 2744838"/>
              <a:gd name="connsiteX15" fmla="*/ 1288712 w 3967435"/>
              <a:gd name="connsiteY15" fmla="*/ 914410 h 2744838"/>
              <a:gd name="connsiteX16" fmla="*/ 1194927 w 3967435"/>
              <a:gd name="connsiteY16" fmla="*/ 890963 h 2744838"/>
              <a:gd name="connsiteX17" fmla="*/ 1159758 w 3967435"/>
              <a:gd name="connsiteY17" fmla="*/ 879240 h 2744838"/>
              <a:gd name="connsiteX18" fmla="*/ 1142173 w 3967435"/>
              <a:gd name="connsiteY18" fmla="*/ 873379 h 2744838"/>
              <a:gd name="connsiteX19" fmla="*/ 1124589 w 3967435"/>
              <a:gd name="connsiteY19" fmla="*/ 861656 h 2744838"/>
              <a:gd name="connsiteX20" fmla="*/ 1107004 w 3967435"/>
              <a:gd name="connsiteY20" fmla="*/ 844071 h 2744838"/>
              <a:gd name="connsiteX21" fmla="*/ 1089419 w 3967435"/>
              <a:gd name="connsiteY21" fmla="*/ 838210 h 2744838"/>
              <a:gd name="connsiteX22" fmla="*/ 1048389 w 3967435"/>
              <a:gd name="connsiteY22" fmla="*/ 814763 h 2744838"/>
              <a:gd name="connsiteX23" fmla="*/ 1013219 w 3967435"/>
              <a:gd name="connsiteY23" fmla="*/ 797179 h 2744838"/>
              <a:gd name="connsiteX24" fmla="*/ 960466 w 3967435"/>
              <a:gd name="connsiteY24" fmla="*/ 773733 h 2744838"/>
              <a:gd name="connsiteX25" fmla="*/ 942881 w 3967435"/>
              <a:gd name="connsiteY25" fmla="*/ 767871 h 2744838"/>
              <a:gd name="connsiteX26" fmla="*/ 895989 w 3967435"/>
              <a:gd name="connsiteY26" fmla="*/ 738563 h 2744838"/>
              <a:gd name="connsiteX27" fmla="*/ 825650 w 3967435"/>
              <a:gd name="connsiteY27" fmla="*/ 691671 h 2744838"/>
              <a:gd name="connsiteX28" fmla="*/ 790481 w 3967435"/>
              <a:gd name="connsiteY28" fmla="*/ 668225 h 2744838"/>
              <a:gd name="connsiteX29" fmla="*/ 755312 w 3967435"/>
              <a:gd name="connsiteY29" fmla="*/ 650640 h 2744838"/>
              <a:gd name="connsiteX30" fmla="*/ 726004 w 3967435"/>
              <a:gd name="connsiteY30" fmla="*/ 627194 h 2744838"/>
              <a:gd name="connsiteX31" fmla="*/ 673250 w 3967435"/>
              <a:gd name="connsiteY31" fmla="*/ 597886 h 2744838"/>
              <a:gd name="connsiteX32" fmla="*/ 661527 w 3967435"/>
              <a:gd name="connsiteY32" fmla="*/ 580302 h 2744838"/>
              <a:gd name="connsiteX33" fmla="*/ 626358 w 3967435"/>
              <a:gd name="connsiteY33" fmla="*/ 568579 h 2744838"/>
              <a:gd name="connsiteX34" fmla="*/ 591189 w 3967435"/>
              <a:gd name="connsiteY34" fmla="*/ 550994 h 2744838"/>
              <a:gd name="connsiteX35" fmla="*/ 573604 w 3967435"/>
              <a:gd name="connsiteY35" fmla="*/ 539271 h 2744838"/>
              <a:gd name="connsiteX36" fmla="*/ 538435 w 3967435"/>
              <a:gd name="connsiteY36" fmla="*/ 527548 h 2744838"/>
              <a:gd name="connsiteX37" fmla="*/ 526712 w 3967435"/>
              <a:gd name="connsiteY37" fmla="*/ 509963 h 2744838"/>
              <a:gd name="connsiteX38" fmla="*/ 491543 w 3967435"/>
              <a:gd name="connsiteY38" fmla="*/ 498240 h 2744838"/>
              <a:gd name="connsiteX39" fmla="*/ 479819 w 3967435"/>
              <a:gd name="connsiteY39" fmla="*/ 486517 h 2744838"/>
              <a:gd name="connsiteX40" fmla="*/ 444650 w 3967435"/>
              <a:gd name="connsiteY40" fmla="*/ 463071 h 2744838"/>
              <a:gd name="connsiteX41" fmla="*/ 427066 w 3967435"/>
              <a:gd name="connsiteY41" fmla="*/ 451348 h 2744838"/>
              <a:gd name="connsiteX42" fmla="*/ 409481 w 3967435"/>
              <a:gd name="connsiteY42" fmla="*/ 439625 h 2744838"/>
              <a:gd name="connsiteX43" fmla="*/ 374312 w 3967435"/>
              <a:gd name="connsiteY43" fmla="*/ 410317 h 2744838"/>
              <a:gd name="connsiteX44" fmla="*/ 356727 w 3967435"/>
              <a:gd name="connsiteY44" fmla="*/ 404456 h 2744838"/>
              <a:gd name="connsiteX45" fmla="*/ 345004 w 3967435"/>
              <a:gd name="connsiteY45" fmla="*/ 386871 h 2744838"/>
              <a:gd name="connsiteX46" fmla="*/ 309835 w 3967435"/>
              <a:gd name="connsiteY46" fmla="*/ 363425 h 2744838"/>
              <a:gd name="connsiteX47" fmla="*/ 262943 w 3967435"/>
              <a:gd name="connsiteY47" fmla="*/ 310671 h 2744838"/>
              <a:gd name="connsiteX48" fmla="*/ 251219 w 3967435"/>
              <a:gd name="connsiteY48" fmla="*/ 298948 h 2744838"/>
              <a:gd name="connsiteX49" fmla="*/ 227773 w 3967435"/>
              <a:gd name="connsiteY49" fmla="*/ 263779 h 2744838"/>
              <a:gd name="connsiteX50" fmla="*/ 216050 w 3967435"/>
              <a:gd name="connsiteY50" fmla="*/ 246194 h 2744838"/>
              <a:gd name="connsiteX51" fmla="*/ 198466 w 3967435"/>
              <a:gd name="connsiteY51" fmla="*/ 234471 h 2744838"/>
              <a:gd name="connsiteX52" fmla="*/ 186743 w 3967435"/>
              <a:gd name="connsiteY52" fmla="*/ 216886 h 2744838"/>
              <a:gd name="connsiteX53" fmla="*/ 157435 w 3967435"/>
              <a:gd name="connsiteY53" fmla="*/ 193440 h 2744838"/>
              <a:gd name="connsiteX54" fmla="*/ 139850 w 3967435"/>
              <a:gd name="connsiteY54" fmla="*/ 158271 h 2744838"/>
              <a:gd name="connsiteX55" fmla="*/ 133989 w 3967435"/>
              <a:gd name="connsiteY55" fmla="*/ 140686 h 2744838"/>
              <a:gd name="connsiteX56" fmla="*/ 116404 w 3967435"/>
              <a:gd name="connsiteY56" fmla="*/ 128963 h 2744838"/>
              <a:gd name="connsiteX57" fmla="*/ 104681 w 3967435"/>
              <a:gd name="connsiteY57" fmla="*/ 93794 h 2744838"/>
              <a:gd name="connsiteX58" fmla="*/ 92958 w 3967435"/>
              <a:gd name="connsiteY58" fmla="*/ 52763 h 2744838"/>
              <a:gd name="connsiteX59" fmla="*/ 69512 w 3967435"/>
              <a:gd name="connsiteY59" fmla="*/ 17594 h 2744838"/>
              <a:gd name="connsiteX60" fmla="*/ 57789 w 3967435"/>
              <a:gd name="connsiteY60" fmla="*/ 10 h 2744838"/>
              <a:gd name="connsiteX61" fmla="*/ 157435 w 3967435"/>
              <a:gd name="connsiteY61" fmla="*/ 5871 h 2744838"/>
              <a:gd name="connsiteX62" fmla="*/ 245358 w 3967435"/>
              <a:gd name="connsiteY62" fmla="*/ 11733 h 2744838"/>
              <a:gd name="connsiteX63" fmla="*/ 327419 w 3967435"/>
              <a:gd name="connsiteY63" fmla="*/ 23456 h 2744838"/>
              <a:gd name="connsiteX64" fmla="*/ 391896 w 3967435"/>
              <a:gd name="connsiteY64" fmla="*/ 29317 h 2744838"/>
              <a:gd name="connsiteX65" fmla="*/ 415343 w 3967435"/>
              <a:gd name="connsiteY65" fmla="*/ 35179 h 2744838"/>
              <a:gd name="connsiteX66" fmla="*/ 556019 w 3967435"/>
              <a:gd name="connsiteY66" fmla="*/ 46902 h 2744838"/>
              <a:gd name="connsiteX67" fmla="*/ 597050 w 3967435"/>
              <a:gd name="connsiteY67" fmla="*/ 52763 h 2744838"/>
              <a:gd name="connsiteX68" fmla="*/ 649804 w 3967435"/>
              <a:gd name="connsiteY68" fmla="*/ 64486 h 2744838"/>
              <a:gd name="connsiteX69" fmla="*/ 684973 w 3967435"/>
              <a:gd name="connsiteY69" fmla="*/ 70348 h 2744838"/>
              <a:gd name="connsiteX70" fmla="*/ 737727 w 3967435"/>
              <a:gd name="connsiteY70" fmla="*/ 87933 h 2744838"/>
              <a:gd name="connsiteX71" fmla="*/ 755312 w 3967435"/>
              <a:gd name="connsiteY71" fmla="*/ 93794 h 2744838"/>
              <a:gd name="connsiteX72" fmla="*/ 772896 w 3967435"/>
              <a:gd name="connsiteY72" fmla="*/ 105517 h 2744838"/>
              <a:gd name="connsiteX73" fmla="*/ 843235 w 3967435"/>
              <a:gd name="connsiteY73" fmla="*/ 117240 h 2744838"/>
              <a:gd name="connsiteX74" fmla="*/ 878404 w 3967435"/>
              <a:gd name="connsiteY74" fmla="*/ 128963 h 2744838"/>
              <a:gd name="connsiteX75" fmla="*/ 895989 w 3967435"/>
              <a:gd name="connsiteY75" fmla="*/ 134825 h 2744838"/>
              <a:gd name="connsiteX76" fmla="*/ 931158 w 3967435"/>
              <a:gd name="connsiteY76" fmla="*/ 140686 h 2744838"/>
              <a:gd name="connsiteX77" fmla="*/ 972189 w 3967435"/>
              <a:gd name="connsiteY77" fmla="*/ 158271 h 2744838"/>
              <a:gd name="connsiteX78" fmla="*/ 1036666 w 3967435"/>
              <a:gd name="connsiteY78" fmla="*/ 175856 h 2744838"/>
              <a:gd name="connsiteX79" fmla="*/ 1083558 w 3967435"/>
              <a:gd name="connsiteY79" fmla="*/ 181717 h 2744838"/>
              <a:gd name="connsiteX80" fmla="*/ 1118727 w 3967435"/>
              <a:gd name="connsiteY80" fmla="*/ 193440 h 2744838"/>
              <a:gd name="connsiteX81" fmla="*/ 1148035 w 3967435"/>
              <a:gd name="connsiteY81" fmla="*/ 199302 h 2744838"/>
              <a:gd name="connsiteX82" fmla="*/ 1183204 w 3967435"/>
              <a:gd name="connsiteY82" fmla="*/ 211025 h 2744838"/>
              <a:gd name="connsiteX83" fmla="*/ 1230096 w 3967435"/>
              <a:gd name="connsiteY83" fmla="*/ 222748 h 2744838"/>
              <a:gd name="connsiteX84" fmla="*/ 1259404 w 3967435"/>
              <a:gd name="connsiteY84" fmla="*/ 228610 h 2744838"/>
              <a:gd name="connsiteX85" fmla="*/ 1294573 w 3967435"/>
              <a:gd name="connsiteY85" fmla="*/ 240333 h 2744838"/>
              <a:gd name="connsiteX86" fmla="*/ 1347327 w 3967435"/>
              <a:gd name="connsiteY86" fmla="*/ 257917 h 2744838"/>
              <a:gd name="connsiteX87" fmla="*/ 1364912 w 3967435"/>
              <a:gd name="connsiteY87" fmla="*/ 263779 h 2744838"/>
              <a:gd name="connsiteX88" fmla="*/ 1382496 w 3967435"/>
              <a:gd name="connsiteY88" fmla="*/ 269640 h 2744838"/>
              <a:gd name="connsiteX89" fmla="*/ 1435250 w 3967435"/>
              <a:gd name="connsiteY89" fmla="*/ 293086 h 2744838"/>
              <a:gd name="connsiteX90" fmla="*/ 1452835 w 3967435"/>
              <a:gd name="connsiteY90" fmla="*/ 298948 h 2744838"/>
              <a:gd name="connsiteX91" fmla="*/ 1493866 w 3967435"/>
              <a:gd name="connsiteY91" fmla="*/ 322394 h 2744838"/>
              <a:gd name="connsiteX92" fmla="*/ 1511450 w 3967435"/>
              <a:gd name="connsiteY92" fmla="*/ 334117 h 2744838"/>
              <a:gd name="connsiteX93" fmla="*/ 1546619 w 3967435"/>
              <a:gd name="connsiteY93" fmla="*/ 345840 h 2744838"/>
              <a:gd name="connsiteX94" fmla="*/ 1558343 w 3967435"/>
              <a:gd name="connsiteY94" fmla="*/ 357563 h 2744838"/>
              <a:gd name="connsiteX95" fmla="*/ 1593512 w 3967435"/>
              <a:gd name="connsiteY95" fmla="*/ 369286 h 2744838"/>
              <a:gd name="connsiteX96" fmla="*/ 1611096 w 3967435"/>
              <a:gd name="connsiteY96" fmla="*/ 381010 h 2744838"/>
              <a:gd name="connsiteX97" fmla="*/ 1628681 w 3967435"/>
              <a:gd name="connsiteY97" fmla="*/ 386871 h 2744838"/>
              <a:gd name="connsiteX98" fmla="*/ 1640404 w 3967435"/>
              <a:gd name="connsiteY98" fmla="*/ 404456 h 2744838"/>
              <a:gd name="connsiteX99" fmla="*/ 1675573 w 3967435"/>
              <a:gd name="connsiteY99" fmla="*/ 427902 h 2744838"/>
              <a:gd name="connsiteX100" fmla="*/ 1710743 w 3967435"/>
              <a:gd name="connsiteY100" fmla="*/ 451348 h 2744838"/>
              <a:gd name="connsiteX101" fmla="*/ 1728327 w 3967435"/>
              <a:gd name="connsiteY101" fmla="*/ 463071 h 2744838"/>
              <a:gd name="connsiteX102" fmla="*/ 1757635 w 3967435"/>
              <a:gd name="connsiteY102" fmla="*/ 486517 h 2744838"/>
              <a:gd name="connsiteX103" fmla="*/ 1775219 w 3967435"/>
              <a:gd name="connsiteY103" fmla="*/ 504102 h 2744838"/>
              <a:gd name="connsiteX104" fmla="*/ 1810389 w 3967435"/>
              <a:gd name="connsiteY104" fmla="*/ 527548 h 2744838"/>
              <a:gd name="connsiteX105" fmla="*/ 1845558 w 3967435"/>
              <a:gd name="connsiteY105" fmla="*/ 550994 h 2744838"/>
              <a:gd name="connsiteX106" fmla="*/ 1863143 w 3967435"/>
              <a:gd name="connsiteY106" fmla="*/ 562717 h 2744838"/>
              <a:gd name="connsiteX107" fmla="*/ 1898312 w 3967435"/>
              <a:gd name="connsiteY107" fmla="*/ 592025 h 2744838"/>
              <a:gd name="connsiteX108" fmla="*/ 1927619 w 3967435"/>
              <a:gd name="connsiteY108" fmla="*/ 621333 h 2744838"/>
              <a:gd name="connsiteX109" fmla="*/ 1962789 w 3967435"/>
              <a:gd name="connsiteY109" fmla="*/ 633056 h 2744838"/>
              <a:gd name="connsiteX110" fmla="*/ 1997958 w 3967435"/>
              <a:gd name="connsiteY110" fmla="*/ 656502 h 2744838"/>
              <a:gd name="connsiteX111" fmla="*/ 2027266 w 3967435"/>
              <a:gd name="connsiteY111" fmla="*/ 685810 h 2744838"/>
              <a:gd name="connsiteX112" fmla="*/ 2038989 w 3967435"/>
              <a:gd name="connsiteY112" fmla="*/ 703394 h 2744838"/>
              <a:gd name="connsiteX113" fmla="*/ 2056573 w 3967435"/>
              <a:gd name="connsiteY113" fmla="*/ 720979 h 2744838"/>
              <a:gd name="connsiteX114" fmla="*/ 2068296 w 3967435"/>
              <a:gd name="connsiteY114" fmla="*/ 738563 h 2744838"/>
              <a:gd name="connsiteX115" fmla="*/ 2103466 w 3967435"/>
              <a:gd name="connsiteY115" fmla="*/ 767871 h 2744838"/>
              <a:gd name="connsiteX116" fmla="*/ 2138635 w 3967435"/>
              <a:gd name="connsiteY116" fmla="*/ 779594 h 2744838"/>
              <a:gd name="connsiteX117" fmla="*/ 2162081 w 3967435"/>
              <a:gd name="connsiteY117" fmla="*/ 762010 h 2744838"/>
              <a:gd name="connsiteX118" fmla="*/ 2167943 w 3967435"/>
              <a:gd name="connsiteY118" fmla="*/ 744425 h 2744838"/>
              <a:gd name="connsiteX119" fmla="*/ 2185527 w 3967435"/>
              <a:gd name="connsiteY119" fmla="*/ 726840 h 2744838"/>
              <a:gd name="connsiteX120" fmla="*/ 2203112 w 3967435"/>
              <a:gd name="connsiteY120" fmla="*/ 691671 h 2744838"/>
              <a:gd name="connsiteX121" fmla="*/ 2220696 w 3967435"/>
              <a:gd name="connsiteY121" fmla="*/ 685810 h 2744838"/>
              <a:gd name="connsiteX122" fmla="*/ 2261727 w 3967435"/>
              <a:gd name="connsiteY122" fmla="*/ 656502 h 2744838"/>
              <a:gd name="connsiteX123" fmla="*/ 2314481 w 3967435"/>
              <a:gd name="connsiteY123" fmla="*/ 615471 h 2744838"/>
              <a:gd name="connsiteX124" fmla="*/ 2349650 w 3967435"/>
              <a:gd name="connsiteY124" fmla="*/ 603748 h 2744838"/>
              <a:gd name="connsiteX125" fmla="*/ 2419989 w 3967435"/>
              <a:gd name="connsiteY125" fmla="*/ 556856 h 2744838"/>
              <a:gd name="connsiteX126" fmla="*/ 2437573 w 3967435"/>
              <a:gd name="connsiteY126" fmla="*/ 545133 h 2744838"/>
              <a:gd name="connsiteX127" fmla="*/ 2490327 w 3967435"/>
              <a:gd name="connsiteY127" fmla="*/ 515825 h 2744838"/>
              <a:gd name="connsiteX128" fmla="*/ 2507912 w 3967435"/>
              <a:gd name="connsiteY128" fmla="*/ 504102 h 2744838"/>
              <a:gd name="connsiteX129" fmla="*/ 2525496 w 3967435"/>
              <a:gd name="connsiteY129" fmla="*/ 498240 h 2744838"/>
              <a:gd name="connsiteX130" fmla="*/ 2560666 w 3967435"/>
              <a:gd name="connsiteY130" fmla="*/ 474794 h 2744838"/>
              <a:gd name="connsiteX131" fmla="*/ 2595835 w 3967435"/>
              <a:gd name="connsiteY131" fmla="*/ 463071 h 2744838"/>
              <a:gd name="connsiteX132" fmla="*/ 2613419 w 3967435"/>
              <a:gd name="connsiteY132" fmla="*/ 457210 h 2744838"/>
              <a:gd name="connsiteX133" fmla="*/ 2631004 w 3967435"/>
              <a:gd name="connsiteY133" fmla="*/ 445486 h 2744838"/>
              <a:gd name="connsiteX134" fmla="*/ 2701343 w 3967435"/>
              <a:gd name="connsiteY134" fmla="*/ 427902 h 2744838"/>
              <a:gd name="connsiteX135" fmla="*/ 2736512 w 3967435"/>
              <a:gd name="connsiteY135" fmla="*/ 416179 h 2744838"/>
              <a:gd name="connsiteX136" fmla="*/ 2754096 w 3967435"/>
              <a:gd name="connsiteY136" fmla="*/ 410317 h 2744838"/>
              <a:gd name="connsiteX137" fmla="*/ 2777543 w 3967435"/>
              <a:gd name="connsiteY137" fmla="*/ 404456 h 2744838"/>
              <a:gd name="connsiteX138" fmla="*/ 2795127 w 3967435"/>
              <a:gd name="connsiteY138" fmla="*/ 398594 h 2744838"/>
              <a:gd name="connsiteX139" fmla="*/ 2818573 w 3967435"/>
              <a:gd name="connsiteY139" fmla="*/ 392733 h 2744838"/>
              <a:gd name="connsiteX140" fmla="*/ 2836158 w 3967435"/>
              <a:gd name="connsiteY140" fmla="*/ 386871 h 2744838"/>
              <a:gd name="connsiteX141" fmla="*/ 2871327 w 3967435"/>
              <a:gd name="connsiteY141" fmla="*/ 381010 h 2744838"/>
              <a:gd name="connsiteX142" fmla="*/ 2912358 w 3967435"/>
              <a:gd name="connsiteY142" fmla="*/ 369286 h 2744838"/>
              <a:gd name="connsiteX143" fmla="*/ 2959250 w 3967435"/>
              <a:gd name="connsiteY143" fmla="*/ 357563 h 2744838"/>
              <a:gd name="connsiteX144" fmla="*/ 3006143 w 3967435"/>
              <a:gd name="connsiteY144" fmla="*/ 345840 h 2744838"/>
              <a:gd name="connsiteX145" fmla="*/ 3023727 w 3967435"/>
              <a:gd name="connsiteY145" fmla="*/ 339979 h 2744838"/>
              <a:gd name="connsiteX146" fmla="*/ 3058896 w 3967435"/>
              <a:gd name="connsiteY146" fmla="*/ 334117 h 2744838"/>
              <a:gd name="connsiteX147" fmla="*/ 3076481 w 3967435"/>
              <a:gd name="connsiteY147" fmla="*/ 328256 h 2744838"/>
              <a:gd name="connsiteX148" fmla="*/ 3146819 w 3967435"/>
              <a:gd name="connsiteY148" fmla="*/ 316533 h 2744838"/>
              <a:gd name="connsiteX149" fmla="*/ 3305081 w 3967435"/>
              <a:gd name="connsiteY149" fmla="*/ 322394 h 2744838"/>
              <a:gd name="connsiteX150" fmla="*/ 3322666 w 3967435"/>
              <a:gd name="connsiteY150" fmla="*/ 334117 h 2744838"/>
              <a:gd name="connsiteX151" fmla="*/ 3340250 w 3967435"/>
              <a:gd name="connsiteY151" fmla="*/ 339979 h 2744838"/>
              <a:gd name="connsiteX152" fmla="*/ 3351973 w 3967435"/>
              <a:gd name="connsiteY152" fmla="*/ 357563 h 2744838"/>
              <a:gd name="connsiteX153" fmla="*/ 3381281 w 3967435"/>
              <a:gd name="connsiteY153" fmla="*/ 381010 h 2744838"/>
              <a:gd name="connsiteX154" fmla="*/ 3393004 w 3967435"/>
              <a:gd name="connsiteY154" fmla="*/ 398594 h 2744838"/>
              <a:gd name="connsiteX155" fmla="*/ 3428173 w 3967435"/>
              <a:gd name="connsiteY155" fmla="*/ 422040 h 2744838"/>
              <a:gd name="connsiteX156" fmla="*/ 3445758 w 3967435"/>
              <a:gd name="connsiteY156" fmla="*/ 433763 h 2744838"/>
              <a:gd name="connsiteX157" fmla="*/ 3469204 w 3967435"/>
              <a:gd name="connsiteY157" fmla="*/ 463071 h 2744838"/>
              <a:gd name="connsiteX158" fmla="*/ 3510235 w 3967435"/>
              <a:gd name="connsiteY158" fmla="*/ 509963 h 2744838"/>
              <a:gd name="connsiteX159" fmla="*/ 3539543 w 3967435"/>
              <a:gd name="connsiteY159" fmla="*/ 539271 h 2744838"/>
              <a:gd name="connsiteX160" fmla="*/ 3574712 w 3967435"/>
              <a:gd name="connsiteY160" fmla="*/ 568579 h 2744838"/>
              <a:gd name="connsiteX161" fmla="*/ 3586435 w 3967435"/>
              <a:gd name="connsiteY161" fmla="*/ 586163 h 2744838"/>
              <a:gd name="connsiteX162" fmla="*/ 3604019 w 3967435"/>
              <a:gd name="connsiteY162" fmla="*/ 597886 h 2744838"/>
              <a:gd name="connsiteX163" fmla="*/ 3615743 w 3967435"/>
              <a:gd name="connsiteY163" fmla="*/ 609610 h 2744838"/>
              <a:gd name="connsiteX164" fmla="*/ 3639189 w 3967435"/>
              <a:gd name="connsiteY164" fmla="*/ 644779 h 2744838"/>
              <a:gd name="connsiteX165" fmla="*/ 3662635 w 3967435"/>
              <a:gd name="connsiteY165" fmla="*/ 679948 h 2744838"/>
              <a:gd name="connsiteX166" fmla="*/ 3691943 w 3967435"/>
              <a:gd name="connsiteY166" fmla="*/ 709256 h 2744838"/>
              <a:gd name="connsiteX167" fmla="*/ 3721250 w 3967435"/>
              <a:gd name="connsiteY167" fmla="*/ 738563 h 2744838"/>
              <a:gd name="connsiteX168" fmla="*/ 3738835 w 3967435"/>
              <a:gd name="connsiteY168" fmla="*/ 773733 h 2744838"/>
              <a:gd name="connsiteX169" fmla="*/ 3768143 w 3967435"/>
              <a:gd name="connsiteY169" fmla="*/ 814763 h 2744838"/>
              <a:gd name="connsiteX170" fmla="*/ 3791589 w 3967435"/>
              <a:gd name="connsiteY170" fmla="*/ 844071 h 2744838"/>
              <a:gd name="connsiteX171" fmla="*/ 3815035 w 3967435"/>
              <a:gd name="connsiteY171" fmla="*/ 879240 h 2744838"/>
              <a:gd name="connsiteX172" fmla="*/ 3820896 w 3967435"/>
              <a:gd name="connsiteY172" fmla="*/ 896825 h 2744838"/>
              <a:gd name="connsiteX173" fmla="*/ 3850204 w 3967435"/>
              <a:gd name="connsiteY173" fmla="*/ 931994 h 2744838"/>
              <a:gd name="connsiteX174" fmla="*/ 3861927 w 3967435"/>
              <a:gd name="connsiteY174" fmla="*/ 967163 h 2744838"/>
              <a:gd name="connsiteX175" fmla="*/ 3867789 w 3967435"/>
              <a:gd name="connsiteY175" fmla="*/ 984748 h 2744838"/>
              <a:gd name="connsiteX176" fmla="*/ 3885373 w 3967435"/>
              <a:gd name="connsiteY176" fmla="*/ 996471 h 2744838"/>
              <a:gd name="connsiteX177" fmla="*/ 3897096 w 3967435"/>
              <a:gd name="connsiteY177" fmla="*/ 1031640 h 2744838"/>
              <a:gd name="connsiteX178" fmla="*/ 3902958 w 3967435"/>
              <a:gd name="connsiteY178" fmla="*/ 1049225 h 2744838"/>
              <a:gd name="connsiteX179" fmla="*/ 3908819 w 3967435"/>
              <a:gd name="connsiteY179" fmla="*/ 1072671 h 2744838"/>
              <a:gd name="connsiteX180" fmla="*/ 3914681 w 3967435"/>
              <a:gd name="connsiteY180" fmla="*/ 1090256 h 2744838"/>
              <a:gd name="connsiteX181" fmla="*/ 3920543 w 3967435"/>
              <a:gd name="connsiteY181" fmla="*/ 1119563 h 2744838"/>
              <a:gd name="connsiteX182" fmla="*/ 3926404 w 3967435"/>
              <a:gd name="connsiteY182" fmla="*/ 1143010 h 2744838"/>
              <a:gd name="connsiteX183" fmla="*/ 3932266 w 3967435"/>
              <a:gd name="connsiteY183" fmla="*/ 1207486 h 2744838"/>
              <a:gd name="connsiteX184" fmla="*/ 3943989 w 3967435"/>
              <a:gd name="connsiteY184" fmla="*/ 1436086 h 2744838"/>
              <a:gd name="connsiteX185" fmla="*/ 3949850 w 3967435"/>
              <a:gd name="connsiteY185" fmla="*/ 1459533 h 2744838"/>
              <a:gd name="connsiteX186" fmla="*/ 3955712 w 3967435"/>
              <a:gd name="connsiteY186" fmla="*/ 1477117 h 2744838"/>
              <a:gd name="connsiteX187" fmla="*/ 3961573 w 3967435"/>
              <a:gd name="connsiteY187" fmla="*/ 1506425 h 2744838"/>
              <a:gd name="connsiteX188" fmla="*/ 3967435 w 3967435"/>
              <a:gd name="connsiteY188" fmla="*/ 1652963 h 2744838"/>
              <a:gd name="connsiteX189" fmla="*/ 3961573 w 3967435"/>
              <a:gd name="connsiteY189" fmla="*/ 1781917 h 2744838"/>
              <a:gd name="connsiteX190" fmla="*/ 3949850 w 3967435"/>
              <a:gd name="connsiteY190" fmla="*/ 1817086 h 2744838"/>
              <a:gd name="connsiteX191" fmla="*/ 3920543 w 3967435"/>
              <a:gd name="connsiteY191" fmla="*/ 1840533 h 2744838"/>
              <a:gd name="connsiteX192" fmla="*/ 3891235 w 3967435"/>
              <a:gd name="connsiteY192" fmla="*/ 1858117 h 2744838"/>
              <a:gd name="connsiteX193" fmla="*/ 3873650 w 3967435"/>
              <a:gd name="connsiteY193" fmla="*/ 1869840 h 2744838"/>
              <a:gd name="connsiteX194" fmla="*/ 3850204 w 3967435"/>
              <a:gd name="connsiteY194" fmla="*/ 1881563 h 2744838"/>
              <a:gd name="connsiteX195" fmla="*/ 3838481 w 3967435"/>
              <a:gd name="connsiteY195" fmla="*/ 1899148 h 2744838"/>
              <a:gd name="connsiteX196" fmla="*/ 3820896 w 3967435"/>
              <a:gd name="connsiteY196" fmla="*/ 1910871 h 2744838"/>
              <a:gd name="connsiteX197" fmla="*/ 3779866 w 3967435"/>
              <a:gd name="connsiteY197" fmla="*/ 1951902 h 2744838"/>
              <a:gd name="connsiteX198" fmla="*/ 3762281 w 3967435"/>
              <a:gd name="connsiteY198" fmla="*/ 1987071 h 2744838"/>
              <a:gd name="connsiteX199" fmla="*/ 3738835 w 3967435"/>
              <a:gd name="connsiteY199" fmla="*/ 2028102 h 2744838"/>
              <a:gd name="connsiteX200" fmla="*/ 3721250 w 3967435"/>
              <a:gd name="connsiteY200" fmla="*/ 2039825 h 2744838"/>
              <a:gd name="connsiteX201" fmla="*/ 3697804 w 3967435"/>
              <a:gd name="connsiteY201" fmla="*/ 2069133 h 2744838"/>
              <a:gd name="connsiteX202" fmla="*/ 3686081 w 3967435"/>
              <a:gd name="connsiteY202" fmla="*/ 2086717 h 2744838"/>
              <a:gd name="connsiteX203" fmla="*/ 3668496 w 3967435"/>
              <a:gd name="connsiteY203" fmla="*/ 2104302 h 2744838"/>
              <a:gd name="connsiteX204" fmla="*/ 3662635 w 3967435"/>
              <a:gd name="connsiteY204" fmla="*/ 2121886 h 2744838"/>
              <a:gd name="connsiteX205" fmla="*/ 3633327 w 3967435"/>
              <a:gd name="connsiteY205" fmla="*/ 2145333 h 2744838"/>
              <a:gd name="connsiteX206" fmla="*/ 3598158 w 3967435"/>
              <a:gd name="connsiteY206" fmla="*/ 2168779 h 2744838"/>
              <a:gd name="connsiteX207" fmla="*/ 3562989 w 3967435"/>
              <a:gd name="connsiteY207" fmla="*/ 2198086 h 2744838"/>
              <a:gd name="connsiteX208" fmla="*/ 3527819 w 3967435"/>
              <a:gd name="connsiteY208" fmla="*/ 2209810 h 2744838"/>
              <a:gd name="connsiteX209" fmla="*/ 3492650 w 3967435"/>
              <a:gd name="connsiteY209" fmla="*/ 2233256 h 2744838"/>
              <a:gd name="connsiteX210" fmla="*/ 3480927 w 3967435"/>
              <a:gd name="connsiteY210" fmla="*/ 2250840 h 2744838"/>
              <a:gd name="connsiteX211" fmla="*/ 3463343 w 3967435"/>
              <a:gd name="connsiteY211" fmla="*/ 2256702 h 2744838"/>
              <a:gd name="connsiteX212" fmla="*/ 3422312 w 3967435"/>
              <a:gd name="connsiteY212" fmla="*/ 2280148 h 2744838"/>
              <a:gd name="connsiteX213" fmla="*/ 3404727 w 3967435"/>
              <a:gd name="connsiteY213" fmla="*/ 2286010 h 2744838"/>
              <a:gd name="connsiteX214" fmla="*/ 3351973 w 3967435"/>
              <a:gd name="connsiteY214" fmla="*/ 2315317 h 2744838"/>
              <a:gd name="connsiteX215" fmla="*/ 3334389 w 3967435"/>
              <a:gd name="connsiteY215" fmla="*/ 2327040 h 2744838"/>
              <a:gd name="connsiteX216" fmla="*/ 3316804 w 3967435"/>
              <a:gd name="connsiteY216" fmla="*/ 2332902 h 2744838"/>
              <a:gd name="connsiteX217" fmla="*/ 3305081 w 3967435"/>
              <a:gd name="connsiteY217" fmla="*/ 2350486 h 2744838"/>
              <a:gd name="connsiteX218" fmla="*/ 3287496 w 3967435"/>
              <a:gd name="connsiteY218" fmla="*/ 2356348 h 2744838"/>
              <a:gd name="connsiteX219" fmla="*/ 3269912 w 3967435"/>
              <a:gd name="connsiteY219" fmla="*/ 2368071 h 2744838"/>
              <a:gd name="connsiteX220" fmla="*/ 3211296 w 3967435"/>
              <a:gd name="connsiteY220" fmla="*/ 2385656 h 2744838"/>
              <a:gd name="connsiteX221" fmla="*/ 3193712 w 3967435"/>
              <a:gd name="connsiteY221" fmla="*/ 2397379 h 2744838"/>
              <a:gd name="connsiteX222" fmla="*/ 3158543 w 3967435"/>
              <a:gd name="connsiteY222" fmla="*/ 2409102 h 2744838"/>
              <a:gd name="connsiteX223" fmla="*/ 3140958 w 3967435"/>
              <a:gd name="connsiteY223" fmla="*/ 2414963 h 2744838"/>
              <a:gd name="connsiteX224" fmla="*/ 3123373 w 3967435"/>
              <a:gd name="connsiteY224" fmla="*/ 2420825 h 2744838"/>
              <a:gd name="connsiteX225" fmla="*/ 3064758 w 3967435"/>
              <a:gd name="connsiteY225" fmla="*/ 2432548 h 2744838"/>
              <a:gd name="connsiteX226" fmla="*/ 2871327 w 3967435"/>
              <a:gd name="connsiteY226" fmla="*/ 2426686 h 2744838"/>
              <a:gd name="connsiteX227" fmla="*/ 2783404 w 3967435"/>
              <a:gd name="connsiteY227" fmla="*/ 2409102 h 2744838"/>
              <a:gd name="connsiteX228" fmla="*/ 2654450 w 3967435"/>
              <a:gd name="connsiteY228" fmla="*/ 2397379 h 2744838"/>
              <a:gd name="connsiteX229" fmla="*/ 2601696 w 3967435"/>
              <a:gd name="connsiteY229" fmla="*/ 2385656 h 2744838"/>
              <a:gd name="connsiteX230" fmla="*/ 2560666 w 3967435"/>
              <a:gd name="connsiteY230" fmla="*/ 2373933 h 2744838"/>
              <a:gd name="connsiteX231" fmla="*/ 2507912 w 3967435"/>
              <a:gd name="connsiteY231" fmla="*/ 2350486 h 2744838"/>
              <a:gd name="connsiteX232" fmla="*/ 2490327 w 3967435"/>
              <a:gd name="connsiteY232" fmla="*/ 2344625 h 2744838"/>
              <a:gd name="connsiteX233" fmla="*/ 2472743 w 3967435"/>
              <a:gd name="connsiteY233" fmla="*/ 2327040 h 2744838"/>
              <a:gd name="connsiteX234" fmla="*/ 2425850 w 3967435"/>
              <a:gd name="connsiteY234" fmla="*/ 2315317 h 2744838"/>
              <a:gd name="connsiteX235" fmla="*/ 2373096 w 3967435"/>
              <a:gd name="connsiteY235" fmla="*/ 2291871 h 2744838"/>
              <a:gd name="connsiteX236" fmla="*/ 2355512 w 3967435"/>
              <a:gd name="connsiteY236" fmla="*/ 2286010 h 2744838"/>
              <a:gd name="connsiteX237" fmla="*/ 2326204 w 3967435"/>
              <a:gd name="connsiteY237" fmla="*/ 2262563 h 2744838"/>
              <a:gd name="connsiteX238" fmla="*/ 2308619 w 3967435"/>
              <a:gd name="connsiteY238" fmla="*/ 2256702 h 2744838"/>
              <a:gd name="connsiteX239" fmla="*/ 2291035 w 3967435"/>
              <a:gd name="connsiteY239" fmla="*/ 2244979 h 2744838"/>
              <a:gd name="connsiteX240" fmla="*/ 2273450 w 3967435"/>
              <a:gd name="connsiteY240" fmla="*/ 2239117 h 2744838"/>
              <a:gd name="connsiteX241" fmla="*/ 2220696 w 3967435"/>
              <a:gd name="connsiteY241" fmla="*/ 2209810 h 2744838"/>
              <a:gd name="connsiteX242" fmla="*/ 2191389 w 3967435"/>
              <a:gd name="connsiteY242" fmla="*/ 2180502 h 2744838"/>
              <a:gd name="connsiteX243" fmla="*/ 2156219 w 3967435"/>
              <a:gd name="connsiteY243" fmla="*/ 2151194 h 2744838"/>
              <a:gd name="connsiteX244" fmla="*/ 2132773 w 3967435"/>
              <a:gd name="connsiteY244" fmla="*/ 2127748 h 2744838"/>
              <a:gd name="connsiteX245" fmla="*/ 2097604 w 3967435"/>
              <a:gd name="connsiteY245" fmla="*/ 2104302 h 2744838"/>
              <a:gd name="connsiteX246" fmla="*/ 2080019 w 3967435"/>
              <a:gd name="connsiteY246" fmla="*/ 2092579 h 2744838"/>
              <a:gd name="connsiteX247" fmla="*/ 2062435 w 3967435"/>
              <a:gd name="connsiteY247" fmla="*/ 2039825 h 2744838"/>
              <a:gd name="connsiteX248" fmla="*/ 2056573 w 3967435"/>
              <a:gd name="connsiteY248" fmla="*/ 2022240 h 2744838"/>
              <a:gd name="connsiteX249" fmla="*/ 2050712 w 3967435"/>
              <a:gd name="connsiteY249" fmla="*/ 1998794 h 2744838"/>
              <a:gd name="connsiteX250" fmla="*/ 2038989 w 3967435"/>
              <a:gd name="connsiteY250" fmla="*/ 1963625 h 2744838"/>
              <a:gd name="connsiteX251" fmla="*/ 2009681 w 3967435"/>
              <a:gd name="connsiteY251" fmla="*/ 1981210 h 2744838"/>
              <a:gd name="connsiteX252" fmla="*/ 1968650 w 3967435"/>
              <a:gd name="connsiteY252" fmla="*/ 2004656 h 2744838"/>
              <a:gd name="connsiteX253" fmla="*/ 1951066 w 3967435"/>
              <a:gd name="connsiteY253" fmla="*/ 2022240 h 2744838"/>
              <a:gd name="connsiteX254" fmla="*/ 1933481 w 3967435"/>
              <a:gd name="connsiteY254" fmla="*/ 2028102 h 2744838"/>
              <a:gd name="connsiteX255" fmla="*/ 1898312 w 3967435"/>
              <a:gd name="connsiteY255" fmla="*/ 2051548 h 2744838"/>
              <a:gd name="connsiteX256" fmla="*/ 1845558 w 3967435"/>
              <a:gd name="connsiteY256" fmla="*/ 2063271 h 2744838"/>
              <a:gd name="connsiteX257" fmla="*/ 1810389 w 3967435"/>
              <a:gd name="connsiteY257" fmla="*/ 2086717 h 2744838"/>
              <a:gd name="connsiteX258" fmla="*/ 1775219 w 3967435"/>
              <a:gd name="connsiteY258" fmla="*/ 2104302 h 2744838"/>
              <a:gd name="connsiteX259" fmla="*/ 1722466 w 3967435"/>
              <a:gd name="connsiteY259" fmla="*/ 2133610 h 2744838"/>
              <a:gd name="connsiteX260" fmla="*/ 1704881 w 3967435"/>
              <a:gd name="connsiteY260" fmla="*/ 2145333 h 2744838"/>
              <a:gd name="connsiteX261" fmla="*/ 1687296 w 3967435"/>
              <a:gd name="connsiteY261" fmla="*/ 2162917 h 2744838"/>
              <a:gd name="connsiteX262" fmla="*/ 1669712 w 3967435"/>
              <a:gd name="connsiteY262" fmla="*/ 2168779 h 2744838"/>
              <a:gd name="connsiteX263" fmla="*/ 1628681 w 3967435"/>
              <a:gd name="connsiteY263" fmla="*/ 2186363 h 2744838"/>
              <a:gd name="connsiteX264" fmla="*/ 1611096 w 3967435"/>
              <a:gd name="connsiteY264" fmla="*/ 2203948 h 2744838"/>
              <a:gd name="connsiteX265" fmla="*/ 1593512 w 3967435"/>
              <a:gd name="connsiteY265" fmla="*/ 2209810 h 2744838"/>
              <a:gd name="connsiteX266" fmla="*/ 1552481 w 3967435"/>
              <a:gd name="connsiteY266" fmla="*/ 2227394 h 2744838"/>
              <a:gd name="connsiteX267" fmla="*/ 1534896 w 3967435"/>
              <a:gd name="connsiteY267" fmla="*/ 2244979 h 2744838"/>
              <a:gd name="connsiteX268" fmla="*/ 1482143 w 3967435"/>
              <a:gd name="connsiteY268" fmla="*/ 2262563 h 2744838"/>
              <a:gd name="connsiteX269" fmla="*/ 1464558 w 3967435"/>
              <a:gd name="connsiteY269" fmla="*/ 2268425 h 2744838"/>
              <a:gd name="connsiteX270" fmla="*/ 1376635 w 3967435"/>
              <a:gd name="connsiteY270" fmla="*/ 2327040 h 2744838"/>
              <a:gd name="connsiteX271" fmla="*/ 1341466 w 3967435"/>
              <a:gd name="connsiteY271" fmla="*/ 2350486 h 2744838"/>
              <a:gd name="connsiteX272" fmla="*/ 1282850 w 3967435"/>
              <a:gd name="connsiteY272" fmla="*/ 2385656 h 2744838"/>
              <a:gd name="connsiteX273" fmla="*/ 1282850 w 3967435"/>
              <a:gd name="connsiteY273" fmla="*/ 2385656 h 2744838"/>
              <a:gd name="connsiteX274" fmla="*/ 1247681 w 3967435"/>
              <a:gd name="connsiteY274" fmla="*/ 2403240 h 2744838"/>
              <a:gd name="connsiteX275" fmla="*/ 1230096 w 3967435"/>
              <a:gd name="connsiteY275" fmla="*/ 2414963 h 2744838"/>
              <a:gd name="connsiteX276" fmla="*/ 1212512 w 3967435"/>
              <a:gd name="connsiteY276" fmla="*/ 2420825 h 2744838"/>
              <a:gd name="connsiteX277" fmla="*/ 1200789 w 3967435"/>
              <a:gd name="connsiteY277" fmla="*/ 2438410 h 2744838"/>
              <a:gd name="connsiteX278" fmla="*/ 1165619 w 3967435"/>
              <a:gd name="connsiteY278" fmla="*/ 2461856 h 2744838"/>
              <a:gd name="connsiteX279" fmla="*/ 1148035 w 3967435"/>
              <a:gd name="connsiteY279" fmla="*/ 2473579 h 2744838"/>
              <a:gd name="connsiteX280" fmla="*/ 1130450 w 3967435"/>
              <a:gd name="connsiteY280" fmla="*/ 2485302 h 2744838"/>
              <a:gd name="connsiteX281" fmla="*/ 1112866 w 3967435"/>
              <a:gd name="connsiteY281" fmla="*/ 2502886 h 2744838"/>
              <a:gd name="connsiteX282" fmla="*/ 1077696 w 3967435"/>
              <a:gd name="connsiteY282" fmla="*/ 2526333 h 2744838"/>
              <a:gd name="connsiteX283" fmla="*/ 1060112 w 3967435"/>
              <a:gd name="connsiteY283" fmla="*/ 2543917 h 2744838"/>
              <a:gd name="connsiteX284" fmla="*/ 1042527 w 3967435"/>
              <a:gd name="connsiteY284" fmla="*/ 2549779 h 2744838"/>
              <a:gd name="connsiteX285" fmla="*/ 1001496 w 3967435"/>
              <a:gd name="connsiteY285" fmla="*/ 2567363 h 2744838"/>
              <a:gd name="connsiteX286" fmla="*/ 983912 w 3967435"/>
              <a:gd name="connsiteY286" fmla="*/ 2579086 h 2744838"/>
              <a:gd name="connsiteX287" fmla="*/ 960466 w 3967435"/>
              <a:gd name="connsiteY287" fmla="*/ 2584948 h 2744838"/>
              <a:gd name="connsiteX288" fmla="*/ 919435 w 3967435"/>
              <a:gd name="connsiteY288" fmla="*/ 2596671 h 2744838"/>
              <a:gd name="connsiteX289" fmla="*/ 895989 w 3967435"/>
              <a:gd name="connsiteY289" fmla="*/ 2608394 h 2744838"/>
              <a:gd name="connsiteX290" fmla="*/ 854958 w 3967435"/>
              <a:gd name="connsiteY290" fmla="*/ 2620117 h 2744838"/>
              <a:gd name="connsiteX291" fmla="*/ 831512 w 3967435"/>
              <a:gd name="connsiteY291" fmla="*/ 2631840 h 2744838"/>
              <a:gd name="connsiteX292" fmla="*/ 796343 w 3967435"/>
              <a:gd name="connsiteY292" fmla="*/ 2643563 h 2744838"/>
              <a:gd name="connsiteX293" fmla="*/ 778758 w 3967435"/>
              <a:gd name="connsiteY293" fmla="*/ 2649425 h 2744838"/>
              <a:gd name="connsiteX294" fmla="*/ 731866 w 3967435"/>
              <a:gd name="connsiteY294" fmla="*/ 2667010 h 2744838"/>
              <a:gd name="connsiteX295" fmla="*/ 708419 w 3967435"/>
              <a:gd name="connsiteY295" fmla="*/ 2672871 h 2744838"/>
              <a:gd name="connsiteX296" fmla="*/ 673250 w 3967435"/>
              <a:gd name="connsiteY296" fmla="*/ 2690456 h 2744838"/>
              <a:gd name="connsiteX297" fmla="*/ 643943 w 3967435"/>
              <a:gd name="connsiteY297" fmla="*/ 2696317 h 2744838"/>
              <a:gd name="connsiteX298" fmla="*/ 597050 w 3967435"/>
              <a:gd name="connsiteY298" fmla="*/ 2708040 h 2744838"/>
              <a:gd name="connsiteX299" fmla="*/ 573604 w 3967435"/>
              <a:gd name="connsiteY299" fmla="*/ 2713902 h 2744838"/>
              <a:gd name="connsiteX300" fmla="*/ 532573 w 3967435"/>
              <a:gd name="connsiteY300" fmla="*/ 2719763 h 2744838"/>
              <a:gd name="connsiteX301" fmla="*/ 503266 w 3967435"/>
              <a:gd name="connsiteY301" fmla="*/ 2725625 h 2744838"/>
              <a:gd name="connsiteX302" fmla="*/ 479819 w 3967435"/>
              <a:gd name="connsiteY302" fmla="*/ 2731486 h 2744838"/>
              <a:gd name="connsiteX303" fmla="*/ 368450 w 3967435"/>
              <a:gd name="connsiteY303" fmla="*/ 2743210 h 2744838"/>
              <a:gd name="connsiteX304" fmla="*/ 5035 w 3967435"/>
              <a:gd name="connsiteY304" fmla="*/ 2737348 h 2744838"/>
              <a:gd name="connsiteX305" fmla="*/ 10896 w 3967435"/>
              <a:gd name="connsiteY305" fmla="*/ 2702179 h 2744838"/>
              <a:gd name="connsiteX306" fmla="*/ 34343 w 3967435"/>
              <a:gd name="connsiteY306" fmla="*/ 2684594 h 2744838"/>
              <a:gd name="connsiteX307" fmla="*/ 51927 w 3967435"/>
              <a:gd name="connsiteY307" fmla="*/ 2649425 h 2744838"/>
              <a:gd name="connsiteX308" fmla="*/ 69512 w 3967435"/>
              <a:gd name="connsiteY308" fmla="*/ 2637702 h 2744838"/>
              <a:gd name="connsiteX309" fmla="*/ 92958 w 3967435"/>
              <a:gd name="connsiteY309" fmla="*/ 2602533 h 2744838"/>
              <a:gd name="connsiteX310" fmla="*/ 133989 w 3967435"/>
              <a:gd name="connsiteY310" fmla="*/ 2532194 h 2744838"/>
              <a:gd name="connsiteX311" fmla="*/ 139850 w 3967435"/>
              <a:gd name="connsiteY311" fmla="*/ 2514610 h 2744838"/>
              <a:gd name="connsiteX312" fmla="*/ 163296 w 3967435"/>
              <a:gd name="connsiteY312" fmla="*/ 2479440 h 2744838"/>
              <a:gd name="connsiteX313" fmla="*/ 180881 w 3967435"/>
              <a:gd name="connsiteY313" fmla="*/ 2455994 h 2744838"/>
              <a:gd name="connsiteX314" fmla="*/ 210189 w 3967435"/>
              <a:gd name="connsiteY314" fmla="*/ 2420825 h 2744838"/>
              <a:gd name="connsiteX315" fmla="*/ 227773 w 3967435"/>
              <a:gd name="connsiteY315" fmla="*/ 2385656 h 2744838"/>
              <a:gd name="connsiteX316" fmla="*/ 239496 w 3967435"/>
              <a:gd name="connsiteY316" fmla="*/ 2362210 h 2744838"/>
              <a:gd name="connsiteX317" fmla="*/ 257081 w 3967435"/>
              <a:gd name="connsiteY317" fmla="*/ 2344625 h 2744838"/>
              <a:gd name="connsiteX318" fmla="*/ 268804 w 3967435"/>
              <a:gd name="connsiteY318" fmla="*/ 2327040 h 2744838"/>
              <a:gd name="connsiteX319" fmla="*/ 303973 w 3967435"/>
              <a:gd name="connsiteY319" fmla="*/ 2297733 h 2744838"/>
              <a:gd name="connsiteX320" fmla="*/ 333281 w 3967435"/>
              <a:gd name="connsiteY320" fmla="*/ 2256702 h 2744838"/>
              <a:gd name="connsiteX321" fmla="*/ 356727 w 3967435"/>
              <a:gd name="connsiteY321" fmla="*/ 2239117 h 2744838"/>
              <a:gd name="connsiteX322" fmla="*/ 415343 w 3967435"/>
              <a:gd name="connsiteY322" fmla="*/ 2168779 h 2744838"/>
              <a:gd name="connsiteX323" fmla="*/ 462235 w 3967435"/>
              <a:gd name="connsiteY323" fmla="*/ 2133610 h 2744838"/>
              <a:gd name="connsiteX324" fmla="*/ 497404 w 3967435"/>
              <a:gd name="connsiteY324" fmla="*/ 2092579 h 2744838"/>
              <a:gd name="connsiteX325" fmla="*/ 509127 w 3967435"/>
              <a:gd name="connsiteY325" fmla="*/ 2074994 h 2744838"/>
              <a:gd name="connsiteX326" fmla="*/ 538435 w 3967435"/>
              <a:gd name="connsiteY326" fmla="*/ 2045686 h 2744838"/>
              <a:gd name="connsiteX327" fmla="*/ 573604 w 3967435"/>
              <a:gd name="connsiteY327" fmla="*/ 2033963 h 2744838"/>
              <a:gd name="connsiteX328" fmla="*/ 597050 w 3967435"/>
              <a:gd name="connsiteY328" fmla="*/ 2010517 h 2744838"/>
              <a:gd name="connsiteX329" fmla="*/ 632219 w 3967435"/>
              <a:gd name="connsiteY329" fmla="*/ 1987071 h 2744838"/>
              <a:gd name="connsiteX330" fmla="*/ 649804 w 3967435"/>
              <a:gd name="connsiteY330" fmla="*/ 1975348 h 2744838"/>
              <a:gd name="connsiteX331" fmla="*/ 690835 w 3967435"/>
              <a:gd name="connsiteY331" fmla="*/ 1957763 h 2744838"/>
              <a:gd name="connsiteX332" fmla="*/ 726004 w 3967435"/>
              <a:gd name="connsiteY332" fmla="*/ 1934317 h 2744838"/>
              <a:gd name="connsiteX333" fmla="*/ 749450 w 3967435"/>
              <a:gd name="connsiteY333" fmla="*/ 1916733 h 2744838"/>
              <a:gd name="connsiteX334" fmla="*/ 772896 w 3967435"/>
              <a:gd name="connsiteY334" fmla="*/ 1910871 h 2744838"/>
              <a:gd name="connsiteX335" fmla="*/ 790481 w 3967435"/>
              <a:gd name="connsiteY335" fmla="*/ 1899148 h 2744838"/>
              <a:gd name="connsiteX336" fmla="*/ 825650 w 3967435"/>
              <a:gd name="connsiteY336" fmla="*/ 1869840 h 2744838"/>
              <a:gd name="connsiteX337" fmla="*/ 843235 w 3967435"/>
              <a:gd name="connsiteY337" fmla="*/ 1863979 h 2744838"/>
              <a:gd name="connsiteX338" fmla="*/ 884266 w 3967435"/>
              <a:gd name="connsiteY338" fmla="*/ 1840533 h 2744838"/>
              <a:gd name="connsiteX339" fmla="*/ 895989 w 3967435"/>
              <a:gd name="connsiteY339" fmla="*/ 1822948 h 2744838"/>
              <a:gd name="connsiteX340" fmla="*/ 913573 w 3967435"/>
              <a:gd name="connsiteY340" fmla="*/ 1817086 h 2744838"/>
              <a:gd name="connsiteX341" fmla="*/ 954604 w 3967435"/>
              <a:gd name="connsiteY341" fmla="*/ 1799502 h 2744838"/>
              <a:gd name="connsiteX342" fmla="*/ 989773 w 3967435"/>
              <a:gd name="connsiteY342" fmla="*/ 1781917 h 2744838"/>
              <a:gd name="connsiteX343" fmla="*/ 1024943 w 3967435"/>
              <a:gd name="connsiteY343" fmla="*/ 1764333 h 2744838"/>
              <a:gd name="connsiteX344" fmla="*/ 1042527 w 3967435"/>
              <a:gd name="connsiteY344" fmla="*/ 1752610 h 2744838"/>
              <a:gd name="connsiteX345" fmla="*/ 1101143 w 3967435"/>
              <a:gd name="connsiteY345" fmla="*/ 1735025 h 2744838"/>
              <a:gd name="connsiteX346" fmla="*/ 1136312 w 3967435"/>
              <a:gd name="connsiteY346" fmla="*/ 1723302 h 2744838"/>
              <a:gd name="connsiteX347" fmla="*/ 1153896 w 3967435"/>
              <a:gd name="connsiteY347" fmla="*/ 1717440 h 2744838"/>
              <a:gd name="connsiteX348" fmla="*/ 1177343 w 3967435"/>
              <a:gd name="connsiteY348" fmla="*/ 1705717 h 2744838"/>
              <a:gd name="connsiteX349" fmla="*/ 1200789 w 3967435"/>
              <a:gd name="connsiteY349" fmla="*/ 1699856 h 2744838"/>
              <a:gd name="connsiteX350" fmla="*/ 1265266 w 3967435"/>
              <a:gd name="connsiteY350" fmla="*/ 1688133 h 2744838"/>
              <a:gd name="connsiteX351" fmla="*/ 1300435 w 3967435"/>
              <a:gd name="connsiteY351" fmla="*/ 1676410 h 2744838"/>
              <a:gd name="connsiteX352" fmla="*/ 1323881 w 3967435"/>
              <a:gd name="connsiteY352" fmla="*/ 1670548 h 2744838"/>
              <a:gd name="connsiteX353" fmla="*/ 1353189 w 3967435"/>
              <a:gd name="connsiteY353" fmla="*/ 1664686 h 2744838"/>
              <a:gd name="connsiteX354" fmla="*/ 1388358 w 3967435"/>
              <a:gd name="connsiteY354" fmla="*/ 1652963 h 2744838"/>
              <a:gd name="connsiteX355" fmla="*/ 1405943 w 3967435"/>
              <a:gd name="connsiteY355" fmla="*/ 1647102 h 2744838"/>
              <a:gd name="connsiteX356" fmla="*/ 1523173 w 3967435"/>
              <a:gd name="connsiteY356" fmla="*/ 1617794 h 2744838"/>
              <a:gd name="connsiteX357" fmla="*/ 1546619 w 3967435"/>
              <a:gd name="connsiteY357" fmla="*/ 1611933 h 2744838"/>
              <a:gd name="connsiteX358" fmla="*/ 1581789 w 3967435"/>
              <a:gd name="connsiteY358" fmla="*/ 1600210 h 2744838"/>
              <a:gd name="connsiteX359" fmla="*/ 1652127 w 3967435"/>
              <a:gd name="connsiteY359" fmla="*/ 1588486 h 2744838"/>
              <a:gd name="connsiteX360" fmla="*/ 1716604 w 3967435"/>
              <a:gd name="connsiteY360" fmla="*/ 1570902 h 2744838"/>
              <a:gd name="connsiteX361" fmla="*/ 1669712 w 3967435"/>
              <a:gd name="connsiteY361" fmla="*/ 1506425 h 2744838"/>
              <a:gd name="connsiteX362" fmla="*/ 1652127 w 3967435"/>
              <a:gd name="connsiteY362" fmla="*/ 1488840 h 2744838"/>
              <a:gd name="connsiteX363" fmla="*/ 1640404 w 3967435"/>
              <a:gd name="connsiteY363" fmla="*/ 1465394 h 2744838"/>
              <a:gd name="connsiteX364" fmla="*/ 1605235 w 3967435"/>
              <a:gd name="connsiteY364" fmla="*/ 1430225 h 2744838"/>
              <a:gd name="connsiteX365" fmla="*/ 1599373 w 3967435"/>
              <a:gd name="connsiteY365" fmla="*/ 1412640 h 2744838"/>
              <a:gd name="connsiteX366" fmla="*/ 1575927 w 3967435"/>
              <a:gd name="connsiteY366" fmla="*/ 1377471 h 2744838"/>
              <a:gd name="connsiteX367" fmla="*/ 1581789 w 3967435"/>
              <a:gd name="connsiteY367" fmla="*/ 1289548 h 2744838"/>
              <a:gd name="connsiteX368" fmla="*/ 1587650 w 3967435"/>
              <a:gd name="connsiteY368" fmla="*/ 1271963 h 2744838"/>
              <a:gd name="connsiteX369" fmla="*/ 1611096 w 3967435"/>
              <a:gd name="connsiteY369" fmla="*/ 1254379 h 2744838"/>
              <a:gd name="connsiteX370" fmla="*/ 1616958 w 3967435"/>
              <a:gd name="connsiteY370" fmla="*/ 1236794 h 2744838"/>
              <a:gd name="connsiteX371" fmla="*/ 1640404 w 3967435"/>
              <a:gd name="connsiteY371" fmla="*/ 1207486 h 2744838"/>
              <a:gd name="connsiteX372" fmla="*/ 1657989 w 3967435"/>
              <a:gd name="connsiteY372" fmla="*/ 1195763 h 2744838"/>
              <a:gd name="connsiteX373" fmla="*/ 1704881 w 3967435"/>
              <a:gd name="connsiteY373" fmla="*/ 1160594 h 2744838"/>
              <a:gd name="connsiteX374" fmla="*/ 1716604 w 3967435"/>
              <a:gd name="connsiteY374" fmla="*/ 1143010 h 2744838"/>
              <a:gd name="connsiteX375" fmla="*/ 1757635 w 3967435"/>
              <a:gd name="connsiteY375" fmla="*/ 1113702 h 2744838"/>
              <a:gd name="connsiteX376" fmla="*/ 1798666 w 3967435"/>
              <a:gd name="connsiteY376" fmla="*/ 1078533 h 2744838"/>
              <a:gd name="connsiteX377" fmla="*/ 1839696 w 3967435"/>
              <a:gd name="connsiteY377" fmla="*/ 1055086 h 2744838"/>
              <a:gd name="connsiteX378" fmla="*/ 1810389 w 3967435"/>
              <a:gd name="connsiteY378" fmla="*/ 1066810 h 274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</a:cxnLst>
            <a:rect l="l" t="t" r="r" b="b"/>
            <a:pathLst>
              <a:path w="3967435" h="2744838">
                <a:moveTo>
                  <a:pt x="1810389" y="1066810"/>
                </a:moveTo>
                <a:cubicBezTo>
                  <a:pt x="1800620" y="1062902"/>
                  <a:pt x="1790969" y="1058682"/>
                  <a:pt x="1781081" y="1055086"/>
                </a:cubicBezTo>
                <a:cubicBezTo>
                  <a:pt x="1781008" y="1055059"/>
                  <a:pt x="1737156" y="1040445"/>
                  <a:pt x="1728327" y="1037502"/>
                </a:cubicBezTo>
                <a:lnTo>
                  <a:pt x="1710743" y="1031640"/>
                </a:lnTo>
                <a:lnTo>
                  <a:pt x="1693158" y="1025779"/>
                </a:lnTo>
                <a:cubicBezTo>
                  <a:pt x="1687296" y="1021871"/>
                  <a:pt x="1681874" y="1017207"/>
                  <a:pt x="1675573" y="1014056"/>
                </a:cubicBezTo>
                <a:cubicBezTo>
                  <a:pt x="1661340" y="1006939"/>
                  <a:pt x="1643404" y="1006348"/>
                  <a:pt x="1628681" y="1002333"/>
                </a:cubicBezTo>
                <a:cubicBezTo>
                  <a:pt x="1616759" y="999082"/>
                  <a:pt x="1605235" y="994518"/>
                  <a:pt x="1593512" y="990610"/>
                </a:cubicBezTo>
                <a:cubicBezTo>
                  <a:pt x="1587650" y="988656"/>
                  <a:pt x="1582022" y="985764"/>
                  <a:pt x="1575927" y="984748"/>
                </a:cubicBezTo>
                <a:cubicBezTo>
                  <a:pt x="1564204" y="982794"/>
                  <a:pt x="1552288" y="981769"/>
                  <a:pt x="1540758" y="978886"/>
                </a:cubicBezTo>
                <a:cubicBezTo>
                  <a:pt x="1528770" y="975889"/>
                  <a:pt x="1517312" y="971071"/>
                  <a:pt x="1505589" y="967163"/>
                </a:cubicBezTo>
                <a:lnTo>
                  <a:pt x="1452835" y="949579"/>
                </a:lnTo>
                <a:cubicBezTo>
                  <a:pt x="1452831" y="949578"/>
                  <a:pt x="1417671" y="937857"/>
                  <a:pt x="1417666" y="937856"/>
                </a:cubicBezTo>
                <a:cubicBezTo>
                  <a:pt x="1365044" y="929085"/>
                  <a:pt x="1394308" y="933306"/>
                  <a:pt x="1329743" y="926133"/>
                </a:cubicBezTo>
                <a:cubicBezTo>
                  <a:pt x="1321927" y="924179"/>
                  <a:pt x="1314042" y="922484"/>
                  <a:pt x="1306296" y="920271"/>
                </a:cubicBezTo>
                <a:cubicBezTo>
                  <a:pt x="1300355" y="918574"/>
                  <a:pt x="1294732" y="915799"/>
                  <a:pt x="1288712" y="914410"/>
                </a:cubicBezTo>
                <a:cubicBezTo>
                  <a:pt x="1196757" y="893189"/>
                  <a:pt x="1262160" y="913374"/>
                  <a:pt x="1194927" y="890963"/>
                </a:cubicBezTo>
                <a:lnTo>
                  <a:pt x="1159758" y="879240"/>
                </a:lnTo>
                <a:lnTo>
                  <a:pt x="1142173" y="873379"/>
                </a:lnTo>
                <a:cubicBezTo>
                  <a:pt x="1136312" y="869471"/>
                  <a:pt x="1130001" y="866166"/>
                  <a:pt x="1124589" y="861656"/>
                </a:cubicBezTo>
                <a:cubicBezTo>
                  <a:pt x="1118221" y="856349"/>
                  <a:pt x="1113901" y="848669"/>
                  <a:pt x="1107004" y="844071"/>
                </a:cubicBezTo>
                <a:cubicBezTo>
                  <a:pt x="1101863" y="840644"/>
                  <a:pt x="1095281" y="840164"/>
                  <a:pt x="1089419" y="838210"/>
                </a:cubicBezTo>
                <a:cubicBezTo>
                  <a:pt x="1046595" y="809658"/>
                  <a:pt x="1100425" y="844497"/>
                  <a:pt x="1048389" y="814763"/>
                </a:cubicBezTo>
                <a:cubicBezTo>
                  <a:pt x="1016575" y="796584"/>
                  <a:pt x="1045458" y="807924"/>
                  <a:pt x="1013219" y="797179"/>
                </a:cubicBezTo>
                <a:cubicBezTo>
                  <a:pt x="985353" y="778601"/>
                  <a:pt x="1002319" y="787684"/>
                  <a:pt x="960466" y="773733"/>
                </a:cubicBezTo>
                <a:lnTo>
                  <a:pt x="942881" y="767871"/>
                </a:lnTo>
                <a:cubicBezTo>
                  <a:pt x="914761" y="725690"/>
                  <a:pt x="954580" y="777623"/>
                  <a:pt x="895989" y="738563"/>
                </a:cubicBezTo>
                <a:lnTo>
                  <a:pt x="825650" y="691671"/>
                </a:lnTo>
                <a:lnTo>
                  <a:pt x="790481" y="668225"/>
                </a:lnTo>
                <a:cubicBezTo>
                  <a:pt x="766213" y="660135"/>
                  <a:pt x="778037" y="665790"/>
                  <a:pt x="755312" y="650640"/>
                </a:cubicBezTo>
                <a:cubicBezTo>
                  <a:pt x="733651" y="618150"/>
                  <a:pt x="755982" y="643849"/>
                  <a:pt x="726004" y="627194"/>
                </a:cubicBezTo>
                <a:cubicBezTo>
                  <a:pt x="665538" y="593602"/>
                  <a:pt x="713040" y="611150"/>
                  <a:pt x="673250" y="597886"/>
                </a:cubicBezTo>
                <a:cubicBezTo>
                  <a:pt x="669342" y="592025"/>
                  <a:pt x="667501" y="584036"/>
                  <a:pt x="661527" y="580302"/>
                </a:cubicBezTo>
                <a:cubicBezTo>
                  <a:pt x="651048" y="573753"/>
                  <a:pt x="626358" y="568579"/>
                  <a:pt x="626358" y="568579"/>
                </a:cubicBezTo>
                <a:cubicBezTo>
                  <a:pt x="575961" y="534982"/>
                  <a:pt x="639725" y="575263"/>
                  <a:pt x="591189" y="550994"/>
                </a:cubicBezTo>
                <a:cubicBezTo>
                  <a:pt x="584888" y="547843"/>
                  <a:pt x="580042" y="542132"/>
                  <a:pt x="573604" y="539271"/>
                </a:cubicBezTo>
                <a:cubicBezTo>
                  <a:pt x="562312" y="534252"/>
                  <a:pt x="538435" y="527548"/>
                  <a:pt x="538435" y="527548"/>
                </a:cubicBezTo>
                <a:cubicBezTo>
                  <a:pt x="534527" y="521686"/>
                  <a:pt x="532686" y="513697"/>
                  <a:pt x="526712" y="509963"/>
                </a:cubicBezTo>
                <a:cubicBezTo>
                  <a:pt x="516233" y="503414"/>
                  <a:pt x="491543" y="498240"/>
                  <a:pt x="491543" y="498240"/>
                </a:cubicBezTo>
                <a:cubicBezTo>
                  <a:pt x="487635" y="494332"/>
                  <a:pt x="484240" y="489833"/>
                  <a:pt x="479819" y="486517"/>
                </a:cubicBezTo>
                <a:cubicBezTo>
                  <a:pt x="468547" y="478064"/>
                  <a:pt x="456373" y="470886"/>
                  <a:pt x="444650" y="463071"/>
                </a:cubicBezTo>
                <a:lnTo>
                  <a:pt x="427066" y="451348"/>
                </a:lnTo>
                <a:cubicBezTo>
                  <a:pt x="421204" y="447440"/>
                  <a:pt x="414462" y="444606"/>
                  <a:pt x="409481" y="439625"/>
                </a:cubicBezTo>
                <a:cubicBezTo>
                  <a:pt x="396519" y="426663"/>
                  <a:pt x="390632" y="418477"/>
                  <a:pt x="374312" y="410317"/>
                </a:cubicBezTo>
                <a:cubicBezTo>
                  <a:pt x="368786" y="407554"/>
                  <a:pt x="362589" y="406410"/>
                  <a:pt x="356727" y="404456"/>
                </a:cubicBezTo>
                <a:cubicBezTo>
                  <a:pt x="352819" y="398594"/>
                  <a:pt x="350306" y="391510"/>
                  <a:pt x="345004" y="386871"/>
                </a:cubicBezTo>
                <a:cubicBezTo>
                  <a:pt x="334401" y="377593"/>
                  <a:pt x="309835" y="363425"/>
                  <a:pt x="309835" y="363425"/>
                </a:cubicBezTo>
                <a:cubicBezTo>
                  <a:pt x="288917" y="332047"/>
                  <a:pt x="303092" y="350819"/>
                  <a:pt x="262943" y="310671"/>
                </a:cubicBezTo>
                <a:cubicBezTo>
                  <a:pt x="259035" y="306763"/>
                  <a:pt x="254285" y="303546"/>
                  <a:pt x="251219" y="298948"/>
                </a:cubicBezTo>
                <a:lnTo>
                  <a:pt x="227773" y="263779"/>
                </a:lnTo>
                <a:cubicBezTo>
                  <a:pt x="223865" y="257917"/>
                  <a:pt x="221912" y="250102"/>
                  <a:pt x="216050" y="246194"/>
                </a:cubicBezTo>
                <a:lnTo>
                  <a:pt x="198466" y="234471"/>
                </a:lnTo>
                <a:cubicBezTo>
                  <a:pt x="194558" y="228609"/>
                  <a:pt x="191144" y="222387"/>
                  <a:pt x="186743" y="216886"/>
                </a:cubicBezTo>
                <a:cubicBezTo>
                  <a:pt x="177199" y="204957"/>
                  <a:pt x="170489" y="202143"/>
                  <a:pt x="157435" y="193440"/>
                </a:cubicBezTo>
                <a:cubicBezTo>
                  <a:pt x="142698" y="149233"/>
                  <a:pt x="162580" y="203733"/>
                  <a:pt x="139850" y="158271"/>
                </a:cubicBezTo>
                <a:cubicBezTo>
                  <a:pt x="137087" y="152745"/>
                  <a:pt x="137849" y="145511"/>
                  <a:pt x="133989" y="140686"/>
                </a:cubicBezTo>
                <a:cubicBezTo>
                  <a:pt x="129588" y="135185"/>
                  <a:pt x="122266" y="132871"/>
                  <a:pt x="116404" y="128963"/>
                </a:cubicBezTo>
                <a:cubicBezTo>
                  <a:pt x="112496" y="117240"/>
                  <a:pt x="107678" y="105782"/>
                  <a:pt x="104681" y="93794"/>
                </a:cubicBezTo>
                <a:cubicBezTo>
                  <a:pt x="103303" y="88281"/>
                  <a:pt x="96778" y="59639"/>
                  <a:pt x="92958" y="52763"/>
                </a:cubicBezTo>
                <a:cubicBezTo>
                  <a:pt x="86116" y="40447"/>
                  <a:pt x="77327" y="29317"/>
                  <a:pt x="69512" y="17594"/>
                </a:cubicBezTo>
                <a:cubicBezTo>
                  <a:pt x="65604" y="11733"/>
                  <a:pt x="50757" y="-404"/>
                  <a:pt x="57789" y="10"/>
                </a:cubicBezTo>
                <a:lnTo>
                  <a:pt x="157435" y="5871"/>
                </a:lnTo>
                <a:lnTo>
                  <a:pt x="245358" y="11733"/>
                </a:lnTo>
                <a:cubicBezTo>
                  <a:pt x="281822" y="17810"/>
                  <a:pt x="287612" y="19266"/>
                  <a:pt x="327419" y="23456"/>
                </a:cubicBezTo>
                <a:cubicBezTo>
                  <a:pt x="348881" y="25715"/>
                  <a:pt x="370404" y="27363"/>
                  <a:pt x="391896" y="29317"/>
                </a:cubicBezTo>
                <a:cubicBezTo>
                  <a:pt x="399712" y="31271"/>
                  <a:pt x="407396" y="33855"/>
                  <a:pt x="415343" y="35179"/>
                </a:cubicBezTo>
                <a:cubicBezTo>
                  <a:pt x="462118" y="42975"/>
                  <a:pt x="508548" y="43935"/>
                  <a:pt x="556019" y="46902"/>
                </a:cubicBezTo>
                <a:cubicBezTo>
                  <a:pt x="569696" y="48856"/>
                  <a:pt x="583422" y="50492"/>
                  <a:pt x="597050" y="52763"/>
                </a:cubicBezTo>
                <a:cubicBezTo>
                  <a:pt x="658429" y="62993"/>
                  <a:pt x="597148" y="53955"/>
                  <a:pt x="649804" y="64486"/>
                </a:cubicBezTo>
                <a:cubicBezTo>
                  <a:pt x="661458" y="66817"/>
                  <a:pt x="673443" y="67465"/>
                  <a:pt x="684973" y="70348"/>
                </a:cubicBezTo>
                <a:cubicBezTo>
                  <a:pt x="685004" y="70356"/>
                  <a:pt x="728919" y="84997"/>
                  <a:pt x="737727" y="87933"/>
                </a:cubicBezTo>
                <a:lnTo>
                  <a:pt x="755312" y="93794"/>
                </a:lnTo>
                <a:cubicBezTo>
                  <a:pt x="761173" y="97702"/>
                  <a:pt x="766300" y="103043"/>
                  <a:pt x="772896" y="105517"/>
                </a:cubicBezTo>
                <a:cubicBezTo>
                  <a:pt x="783449" y="109474"/>
                  <a:pt x="837136" y="116369"/>
                  <a:pt x="843235" y="117240"/>
                </a:cubicBezTo>
                <a:lnTo>
                  <a:pt x="878404" y="128963"/>
                </a:lnTo>
                <a:cubicBezTo>
                  <a:pt x="884266" y="130917"/>
                  <a:pt x="889894" y="133809"/>
                  <a:pt x="895989" y="134825"/>
                </a:cubicBezTo>
                <a:lnTo>
                  <a:pt x="931158" y="140686"/>
                </a:lnTo>
                <a:cubicBezTo>
                  <a:pt x="957930" y="158535"/>
                  <a:pt x="939068" y="148808"/>
                  <a:pt x="972189" y="158271"/>
                </a:cubicBezTo>
                <a:cubicBezTo>
                  <a:pt x="999030" y="165940"/>
                  <a:pt x="999498" y="171210"/>
                  <a:pt x="1036666" y="175856"/>
                </a:cubicBezTo>
                <a:lnTo>
                  <a:pt x="1083558" y="181717"/>
                </a:lnTo>
                <a:cubicBezTo>
                  <a:pt x="1095281" y="185625"/>
                  <a:pt x="1106610" y="191016"/>
                  <a:pt x="1118727" y="193440"/>
                </a:cubicBezTo>
                <a:cubicBezTo>
                  <a:pt x="1128496" y="195394"/>
                  <a:pt x="1138423" y="196681"/>
                  <a:pt x="1148035" y="199302"/>
                </a:cubicBezTo>
                <a:cubicBezTo>
                  <a:pt x="1159957" y="202553"/>
                  <a:pt x="1171216" y="208028"/>
                  <a:pt x="1183204" y="211025"/>
                </a:cubicBezTo>
                <a:cubicBezTo>
                  <a:pt x="1198835" y="214933"/>
                  <a:pt x="1214297" y="219588"/>
                  <a:pt x="1230096" y="222748"/>
                </a:cubicBezTo>
                <a:cubicBezTo>
                  <a:pt x="1239865" y="224702"/>
                  <a:pt x="1249792" y="225989"/>
                  <a:pt x="1259404" y="228610"/>
                </a:cubicBezTo>
                <a:cubicBezTo>
                  <a:pt x="1271326" y="231861"/>
                  <a:pt x="1282850" y="236425"/>
                  <a:pt x="1294573" y="240333"/>
                </a:cubicBezTo>
                <a:lnTo>
                  <a:pt x="1347327" y="257917"/>
                </a:lnTo>
                <a:lnTo>
                  <a:pt x="1364912" y="263779"/>
                </a:lnTo>
                <a:lnTo>
                  <a:pt x="1382496" y="269640"/>
                </a:lnTo>
                <a:cubicBezTo>
                  <a:pt x="1410363" y="288218"/>
                  <a:pt x="1393397" y="279135"/>
                  <a:pt x="1435250" y="293086"/>
                </a:cubicBezTo>
                <a:lnTo>
                  <a:pt x="1452835" y="298948"/>
                </a:lnTo>
                <a:cubicBezTo>
                  <a:pt x="1509529" y="341470"/>
                  <a:pt x="1449111" y="300017"/>
                  <a:pt x="1493866" y="322394"/>
                </a:cubicBezTo>
                <a:cubicBezTo>
                  <a:pt x="1500167" y="325544"/>
                  <a:pt x="1505013" y="331256"/>
                  <a:pt x="1511450" y="334117"/>
                </a:cubicBezTo>
                <a:cubicBezTo>
                  <a:pt x="1522742" y="339136"/>
                  <a:pt x="1546619" y="345840"/>
                  <a:pt x="1546619" y="345840"/>
                </a:cubicBezTo>
                <a:cubicBezTo>
                  <a:pt x="1550527" y="349748"/>
                  <a:pt x="1553400" y="355092"/>
                  <a:pt x="1558343" y="357563"/>
                </a:cubicBezTo>
                <a:cubicBezTo>
                  <a:pt x="1569396" y="363089"/>
                  <a:pt x="1593512" y="369286"/>
                  <a:pt x="1593512" y="369286"/>
                </a:cubicBezTo>
                <a:cubicBezTo>
                  <a:pt x="1599373" y="373194"/>
                  <a:pt x="1604795" y="377859"/>
                  <a:pt x="1611096" y="381010"/>
                </a:cubicBezTo>
                <a:cubicBezTo>
                  <a:pt x="1616622" y="383773"/>
                  <a:pt x="1623856" y="383011"/>
                  <a:pt x="1628681" y="386871"/>
                </a:cubicBezTo>
                <a:cubicBezTo>
                  <a:pt x="1634182" y="391272"/>
                  <a:pt x="1635102" y="399817"/>
                  <a:pt x="1640404" y="404456"/>
                </a:cubicBezTo>
                <a:cubicBezTo>
                  <a:pt x="1651007" y="413734"/>
                  <a:pt x="1663850" y="420087"/>
                  <a:pt x="1675573" y="427902"/>
                </a:cubicBezTo>
                <a:lnTo>
                  <a:pt x="1710743" y="451348"/>
                </a:lnTo>
                <a:lnTo>
                  <a:pt x="1728327" y="463071"/>
                </a:lnTo>
                <a:cubicBezTo>
                  <a:pt x="1754546" y="502401"/>
                  <a:pt x="1723659" y="463866"/>
                  <a:pt x="1757635" y="486517"/>
                </a:cubicBezTo>
                <a:cubicBezTo>
                  <a:pt x="1764532" y="491115"/>
                  <a:pt x="1768676" y="499013"/>
                  <a:pt x="1775219" y="504102"/>
                </a:cubicBezTo>
                <a:cubicBezTo>
                  <a:pt x="1786341" y="512752"/>
                  <a:pt x="1798666" y="519733"/>
                  <a:pt x="1810389" y="527548"/>
                </a:cubicBezTo>
                <a:lnTo>
                  <a:pt x="1845558" y="550994"/>
                </a:lnTo>
                <a:cubicBezTo>
                  <a:pt x="1851420" y="554902"/>
                  <a:pt x="1858162" y="557735"/>
                  <a:pt x="1863143" y="562717"/>
                </a:cubicBezTo>
                <a:cubicBezTo>
                  <a:pt x="1885708" y="585284"/>
                  <a:pt x="1873830" y="575704"/>
                  <a:pt x="1898312" y="592025"/>
                </a:cubicBezTo>
                <a:cubicBezTo>
                  <a:pt x="1909006" y="608067"/>
                  <a:pt x="1909110" y="613107"/>
                  <a:pt x="1927619" y="621333"/>
                </a:cubicBezTo>
                <a:cubicBezTo>
                  <a:pt x="1938911" y="626352"/>
                  <a:pt x="1952507" y="626201"/>
                  <a:pt x="1962789" y="633056"/>
                </a:cubicBezTo>
                <a:cubicBezTo>
                  <a:pt x="1974512" y="640871"/>
                  <a:pt x="1987995" y="646539"/>
                  <a:pt x="1997958" y="656502"/>
                </a:cubicBezTo>
                <a:cubicBezTo>
                  <a:pt x="2007727" y="666271"/>
                  <a:pt x="2019602" y="674315"/>
                  <a:pt x="2027266" y="685810"/>
                </a:cubicBezTo>
                <a:cubicBezTo>
                  <a:pt x="2031174" y="691671"/>
                  <a:pt x="2034479" y="697982"/>
                  <a:pt x="2038989" y="703394"/>
                </a:cubicBezTo>
                <a:cubicBezTo>
                  <a:pt x="2044296" y="709762"/>
                  <a:pt x="2051266" y="714611"/>
                  <a:pt x="2056573" y="720979"/>
                </a:cubicBezTo>
                <a:cubicBezTo>
                  <a:pt x="2061083" y="726391"/>
                  <a:pt x="2063786" y="733151"/>
                  <a:pt x="2068296" y="738563"/>
                </a:cubicBezTo>
                <a:cubicBezTo>
                  <a:pt x="2076417" y="748308"/>
                  <a:pt x="2091260" y="762446"/>
                  <a:pt x="2103466" y="767871"/>
                </a:cubicBezTo>
                <a:cubicBezTo>
                  <a:pt x="2114758" y="772890"/>
                  <a:pt x="2138635" y="779594"/>
                  <a:pt x="2138635" y="779594"/>
                </a:cubicBezTo>
                <a:cubicBezTo>
                  <a:pt x="2146450" y="773733"/>
                  <a:pt x="2155827" y="769515"/>
                  <a:pt x="2162081" y="762010"/>
                </a:cubicBezTo>
                <a:cubicBezTo>
                  <a:pt x="2166037" y="757263"/>
                  <a:pt x="2164516" y="749566"/>
                  <a:pt x="2167943" y="744425"/>
                </a:cubicBezTo>
                <a:cubicBezTo>
                  <a:pt x="2172541" y="737528"/>
                  <a:pt x="2179666" y="732702"/>
                  <a:pt x="2185527" y="726840"/>
                </a:cubicBezTo>
                <a:cubicBezTo>
                  <a:pt x="2189388" y="715257"/>
                  <a:pt x="2192783" y="699934"/>
                  <a:pt x="2203112" y="691671"/>
                </a:cubicBezTo>
                <a:cubicBezTo>
                  <a:pt x="2207936" y="687811"/>
                  <a:pt x="2214835" y="687764"/>
                  <a:pt x="2220696" y="685810"/>
                </a:cubicBezTo>
                <a:cubicBezTo>
                  <a:pt x="2248512" y="657994"/>
                  <a:pt x="2233657" y="665858"/>
                  <a:pt x="2261727" y="656502"/>
                </a:cubicBezTo>
                <a:cubicBezTo>
                  <a:pt x="2276899" y="641330"/>
                  <a:pt x="2293448" y="622482"/>
                  <a:pt x="2314481" y="615471"/>
                </a:cubicBezTo>
                <a:cubicBezTo>
                  <a:pt x="2326204" y="611563"/>
                  <a:pt x="2339368" y="610603"/>
                  <a:pt x="2349650" y="603748"/>
                </a:cubicBezTo>
                <a:lnTo>
                  <a:pt x="2419989" y="556856"/>
                </a:lnTo>
                <a:cubicBezTo>
                  <a:pt x="2425850" y="552948"/>
                  <a:pt x="2430890" y="547361"/>
                  <a:pt x="2437573" y="545133"/>
                </a:cubicBezTo>
                <a:cubicBezTo>
                  <a:pt x="2468525" y="534815"/>
                  <a:pt x="2450016" y="542699"/>
                  <a:pt x="2490327" y="515825"/>
                </a:cubicBezTo>
                <a:cubicBezTo>
                  <a:pt x="2496189" y="511917"/>
                  <a:pt x="2501229" y="506330"/>
                  <a:pt x="2507912" y="504102"/>
                </a:cubicBezTo>
                <a:cubicBezTo>
                  <a:pt x="2513773" y="502148"/>
                  <a:pt x="2520095" y="501241"/>
                  <a:pt x="2525496" y="498240"/>
                </a:cubicBezTo>
                <a:cubicBezTo>
                  <a:pt x="2537812" y="491397"/>
                  <a:pt x="2547299" y="479250"/>
                  <a:pt x="2560666" y="474794"/>
                </a:cubicBezTo>
                <a:lnTo>
                  <a:pt x="2595835" y="463071"/>
                </a:lnTo>
                <a:lnTo>
                  <a:pt x="2613419" y="457210"/>
                </a:lnTo>
                <a:cubicBezTo>
                  <a:pt x="2619281" y="453302"/>
                  <a:pt x="2624383" y="447894"/>
                  <a:pt x="2631004" y="445486"/>
                </a:cubicBezTo>
                <a:cubicBezTo>
                  <a:pt x="2695534" y="422020"/>
                  <a:pt x="2657354" y="442565"/>
                  <a:pt x="2701343" y="427902"/>
                </a:cubicBezTo>
                <a:lnTo>
                  <a:pt x="2736512" y="416179"/>
                </a:lnTo>
                <a:cubicBezTo>
                  <a:pt x="2742373" y="414225"/>
                  <a:pt x="2748102" y="411815"/>
                  <a:pt x="2754096" y="410317"/>
                </a:cubicBezTo>
                <a:cubicBezTo>
                  <a:pt x="2761912" y="408363"/>
                  <a:pt x="2769797" y="406669"/>
                  <a:pt x="2777543" y="404456"/>
                </a:cubicBezTo>
                <a:cubicBezTo>
                  <a:pt x="2783484" y="402759"/>
                  <a:pt x="2789186" y="400291"/>
                  <a:pt x="2795127" y="398594"/>
                </a:cubicBezTo>
                <a:cubicBezTo>
                  <a:pt x="2802873" y="396381"/>
                  <a:pt x="2810827" y="394946"/>
                  <a:pt x="2818573" y="392733"/>
                </a:cubicBezTo>
                <a:cubicBezTo>
                  <a:pt x="2824514" y="391036"/>
                  <a:pt x="2830126" y="388211"/>
                  <a:pt x="2836158" y="386871"/>
                </a:cubicBezTo>
                <a:cubicBezTo>
                  <a:pt x="2847760" y="384293"/>
                  <a:pt x="2859673" y="383341"/>
                  <a:pt x="2871327" y="381010"/>
                </a:cubicBezTo>
                <a:cubicBezTo>
                  <a:pt x="2907934" y="373689"/>
                  <a:pt x="2881634" y="377665"/>
                  <a:pt x="2912358" y="369286"/>
                </a:cubicBezTo>
                <a:cubicBezTo>
                  <a:pt x="2927902" y="365047"/>
                  <a:pt x="2943619" y="361471"/>
                  <a:pt x="2959250" y="357563"/>
                </a:cubicBezTo>
                <a:cubicBezTo>
                  <a:pt x="2959263" y="357560"/>
                  <a:pt x="3006131" y="345844"/>
                  <a:pt x="3006143" y="345840"/>
                </a:cubicBezTo>
                <a:cubicBezTo>
                  <a:pt x="3012004" y="343886"/>
                  <a:pt x="3017696" y="341319"/>
                  <a:pt x="3023727" y="339979"/>
                </a:cubicBezTo>
                <a:cubicBezTo>
                  <a:pt x="3035329" y="337401"/>
                  <a:pt x="3047294" y="336695"/>
                  <a:pt x="3058896" y="334117"/>
                </a:cubicBezTo>
                <a:cubicBezTo>
                  <a:pt x="3064928" y="332777"/>
                  <a:pt x="3070422" y="329468"/>
                  <a:pt x="3076481" y="328256"/>
                </a:cubicBezTo>
                <a:cubicBezTo>
                  <a:pt x="3099789" y="323595"/>
                  <a:pt x="3146819" y="316533"/>
                  <a:pt x="3146819" y="316533"/>
                </a:cubicBezTo>
                <a:cubicBezTo>
                  <a:pt x="3199573" y="318487"/>
                  <a:pt x="3252553" y="317141"/>
                  <a:pt x="3305081" y="322394"/>
                </a:cubicBezTo>
                <a:cubicBezTo>
                  <a:pt x="3312091" y="323095"/>
                  <a:pt x="3316365" y="330966"/>
                  <a:pt x="3322666" y="334117"/>
                </a:cubicBezTo>
                <a:cubicBezTo>
                  <a:pt x="3328192" y="336880"/>
                  <a:pt x="3334389" y="338025"/>
                  <a:pt x="3340250" y="339979"/>
                </a:cubicBezTo>
                <a:cubicBezTo>
                  <a:pt x="3344158" y="345840"/>
                  <a:pt x="3346992" y="352582"/>
                  <a:pt x="3351973" y="357563"/>
                </a:cubicBezTo>
                <a:cubicBezTo>
                  <a:pt x="3382443" y="388032"/>
                  <a:pt x="3358076" y="352003"/>
                  <a:pt x="3381281" y="381010"/>
                </a:cubicBezTo>
                <a:cubicBezTo>
                  <a:pt x="3385682" y="386511"/>
                  <a:pt x="3387702" y="393955"/>
                  <a:pt x="3393004" y="398594"/>
                </a:cubicBezTo>
                <a:cubicBezTo>
                  <a:pt x="3403607" y="407872"/>
                  <a:pt x="3416450" y="414225"/>
                  <a:pt x="3428173" y="422040"/>
                </a:cubicBezTo>
                <a:lnTo>
                  <a:pt x="3445758" y="433763"/>
                </a:lnTo>
                <a:cubicBezTo>
                  <a:pt x="3458956" y="473363"/>
                  <a:pt x="3440652" y="430440"/>
                  <a:pt x="3469204" y="463071"/>
                </a:cubicBezTo>
                <a:cubicBezTo>
                  <a:pt x="3517074" y="517778"/>
                  <a:pt x="3470669" y="483586"/>
                  <a:pt x="3510235" y="509963"/>
                </a:cubicBezTo>
                <a:cubicBezTo>
                  <a:pt x="3531728" y="542204"/>
                  <a:pt x="3510234" y="514846"/>
                  <a:pt x="3539543" y="539271"/>
                </a:cubicBezTo>
                <a:cubicBezTo>
                  <a:pt x="3584675" y="576882"/>
                  <a:pt x="3531051" y="539473"/>
                  <a:pt x="3574712" y="568579"/>
                </a:cubicBezTo>
                <a:cubicBezTo>
                  <a:pt x="3578620" y="574440"/>
                  <a:pt x="3581454" y="581182"/>
                  <a:pt x="3586435" y="586163"/>
                </a:cubicBezTo>
                <a:cubicBezTo>
                  <a:pt x="3591416" y="591144"/>
                  <a:pt x="3598518" y="593485"/>
                  <a:pt x="3604019" y="597886"/>
                </a:cubicBezTo>
                <a:cubicBezTo>
                  <a:pt x="3608335" y="601339"/>
                  <a:pt x="3611835" y="605702"/>
                  <a:pt x="3615743" y="609610"/>
                </a:cubicBezTo>
                <a:cubicBezTo>
                  <a:pt x="3626952" y="643239"/>
                  <a:pt x="3613577" y="611849"/>
                  <a:pt x="3639189" y="644779"/>
                </a:cubicBezTo>
                <a:cubicBezTo>
                  <a:pt x="3647839" y="655900"/>
                  <a:pt x="3652672" y="669985"/>
                  <a:pt x="3662635" y="679948"/>
                </a:cubicBezTo>
                <a:cubicBezTo>
                  <a:pt x="3672404" y="689717"/>
                  <a:pt x="3684279" y="697761"/>
                  <a:pt x="3691943" y="709256"/>
                </a:cubicBezTo>
                <a:cubicBezTo>
                  <a:pt x="3707574" y="732701"/>
                  <a:pt x="3697805" y="722932"/>
                  <a:pt x="3721250" y="738563"/>
                </a:cubicBezTo>
                <a:cubicBezTo>
                  <a:pt x="3754849" y="788963"/>
                  <a:pt x="3714564" y="725192"/>
                  <a:pt x="3738835" y="773733"/>
                </a:cubicBezTo>
                <a:cubicBezTo>
                  <a:pt x="3743121" y="782304"/>
                  <a:pt x="3764161" y="809453"/>
                  <a:pt x="3768143" y="814763"/>
                </a:cubicBezTo>
                <a:cubicBezTo>
                  <a:pt x="3781341" y="854363"/>
                  <a:pt x="3763037" y="811440"/>
                  <a:pt x="3791589" y="844071"/>
                </a:cubicBezTo>
                <a:cubicBezTo>
                  <a:pt x="3800867" y="854674"/>
                  <a:pt x="3815035" y="879240"/>
                  <a:pt x="3815035" y="879240"/>
                </a:cubicBezTo>
                <a:cubicBezTo>
                  <a:pt x="3816989" y="885102"/>
                  <a:pt x="3817469" y="891684"/>
                  <a:pt x="3820896" y="896825"/>
                </a:cubicBezTo>
                <a:cubicBezTo>
                  <a:pt x="3839301" y="924433"/>
                  <a:pt x="3837419" y="903229"/>
                  <a:pt x="3850204" y="931994"/>
                </a:cubicBezTo>
                <a:cubicBezTo>
                  <a:pt x="3855223" y="943286"/>
                  <a:pt x="3858019" y="955440"/>
                  <a:pt x="3861927" y="967163"/>
                </a:cubicBezTo>
                <a:cubicBezTo>
                  <a:pt x="3863881" y="973025"/>
                  <a:pt x="3862648" y="981321"/>
                  <a:pt x="3867789" y="984748"/>
                </a:cubicBezTo>
                <a:lnTo>
                  <a:pt x="3885373" y="996471"/>
                </a:lnTo>
                <a:lnTo>
                  <a:pt x="3897096" y="1031640"/>
                </a:lnTo>
                <a:cubicBezTo>
                  <a:pt x="3899050" y="1037502"/>
                  <a:pt x="3901460" y="1043231"/>
                  <a:pt x="3902958" y="1049225"/>
                </a:cubicBezTo>
                <a:cubicBezTo>
                  <a:pt x="3904912" y="1057040"/>
                  <a:pt x="3906606" y="1064925"/>
                  <a:pt x="3908819" y="1072671"/>
                </a:cubicBezTo>
                <a:cubicBezTo>
                  <a:pt x="3910516" y="1078612"/>
                  <a:pt x="3913182" y="1084262"/>
                  <a:pt x="3914681" y="1090256"/>
                </a:cubicBezTo>
                <a:cubicBezTo>
                  <a:pt x="3917097" y="1099921"/>
                  <a:pt x="3918382" y="1109838"/>
                  <a:pt x="3920543" y="1119563"/>
                </a:cubicBezTo>
                <a:cubicBezTo>
                  <a:pt x="3922291" y="1127427"/>
                  <a:pt x="3924450" y="1135194"/>
                  <a:pt x="3926404" y="1143010"/>
                </a:cubicBezTo>
                <a:cubicBezTo>
                  <a:pt x="3928358" y="1164502"/>
                  <a:pt x="3930973" y="1185944"/>
                  <a:pt x="3932266" y="1207486"/>
                </a:cubicBezTo>
                <a:cubicBezTo>
                  <a:pt x="3936836" y="1283649"/>
                  <a:pt x="3925486" y="1362063"/>
                  <a:pt x="3943989" y="1436086"/>
                </a:cubicBezTo>
                <a:cubicBezTo>
                  <a:pt x="3945943" y="1443902"/>
                  <a:pt x="3947637" y="1451787"/>
                  <a:pt x="3949850" y="1459533"/>
                </a:cubicBezTo>
                <a:cubicBezTo>
                  <a:pt x="3951547" y="1465474"/>
                  <a:pt x="3954214" y="1471123"/>
                  <a:pt x="3955712" y="1477117"/>
                </a:cubicBezTo>
                <a:cubicBezTo>
                  <a:pt x="3958128" y="1486782"/>
                  <a:pt x="3959619" y="1496656"/>
                  <a:pt x="3961573" y="1506425"/>
                </a:cubicBezTo>
                <a:cubicBezTo>
                  <a:pt x="3963527" y="1555271"/>
                  <a:pt x="3967435" y="1604078"/>
                  <a:pt x="3967435" y="1652963"/>
                </a:cubicBezTo>
                <a:cubicBezTo>
                  <a:pt x="3967435" y="1695992"/>
                  <a:pt x="3966157" y="1739133"/>
                  <a:pt x="3961573" y="1781917"/>
                </a:cubicBezTo>
                <a:cubicBezTo>
                  <a:pt x="3960257" y="1794204"/>
                  <a:pt x="3958587" y="1808348"/>
                  <a:pt x="3949850" y="1817086"/>
                </a:cubicBezTo>
                <a:cubicBezTo>
                  <a:pt x="3921553" y="1845385"/>
                  <a:pt x="3957503" y="1810966"/>
                  <a:pt x="3920543" y="1840533"/>
                </a:cubicBezTo>
                <a:cubicBezTo>
                  <a:pt x="3897556" y="1858923"/>
                  <a:pt x="3921770" y="1847939"/>
                  <a:pt x="3891235" y="1858117"/>
                </a:cubicBezTo>
                <a:cubicBezTo>
                  <a:pt x="3885373" y="1862025"/>
                  <a:pt x="3879767" y="1866345"/>
                  <a:pt x="3873650" y="1869840"/>
                </a:cubicBezTo>
                <a:cubicBezTo>
                  <a:pt x="3866063" y="1874175"/>
                  <a:pt x="3856917" y="1875969"/>
                  <a:pt x="3850204" y="1881563"/>
                </a:cubicBezTo>
                <a:cubicBezTo>
                  <a:pt x="3844792" y="1886073"/>
                  <a:pt x="3843462" y="1894167"/>
                  <a:pt x="3838481" y="1899148"/>
                </a:cubicBezTo>
                <a:cubicBezTo>
                  <a:pt x="3833500" y="1904129"/>
                  <a:pt x="3826132" y="1906158"/>
                  <a:pt x="3820896" y="1910871"/>
                </a:cubicBezTo>
                <a:cubicBezTo>
                  <a:pt x="3806519" y="1923810"/>
                  <a:pt x="3779866" y="1951902"/>
                  <a:pt x="3779866" y="1951902"/>
                </a:cubicBezTo>
                <a:cubicBezTo>
                  <a:pt x="3769118" y="1984142"/>
                  <a:pt x="3780462" y="1955254"/>
                  <a:pt x="3762281" y="1987071"/>
                </a:cubicBezTo>
                <a:cubicBezTo>
                  <a:pt x="3756152" y="1997796"/>
                  <a:pt x="3748354" y="2018583"/>
                  <a:pt x="3738835" y="2028102"/>
                </a:cubicBezTo>
                <a:cubicBezTo>
                  <a:pt x="3733854" y="2033083"/>
                  <a:pt x="3727112" y="2035917"/>
                  <a:pt x="3721250" y="2039825"/>
                </a:cubicBezTo>
                <a:cubicBezTo>
                  <a:pt x="3709840" y="2074058"/>
                  <a:pt x="3724317" y="2042621"/>
                  <a:pt x="3697804" y="2069133"/>
                </a:cubicBezTo>
                <a:cubicBezTo>
                  <a:pt x="3692823" y="2074114"/>
                  <a:pt x="3690591" y="2081305"/>
                  <a:pt x="3686081" y="2086717"/>
                </a:cubicBezTo>
                <a:cubicBezTo>
                  <a:pt x="3680774" y="2093085"/>
                  <a:pt x="3674358" y="2098440"/>
                  <a:pt x="3668496" y="2104302"/>
                </a:cubicBezTo>
                <a:cubicBezTo>
                  <a:pt x="3666542" y="2110163"/>
                  <a:pt x="3665814" y="2116588"/>
                  <a:pt x="3662635" y="2121886"/>
                </a:cubicBezTo>
                <a:cubicBezTo>
                  <a:pt x="3657066" y="2131169"/>
                  <a:pt x="3641316" y="2140007"/>
                  <a:pt x="3633327" y="2145333"/>
                </a:cubicBezTo>
                <a:cubicBezTo>
                  <a:pt x="3607970" y="2183367"/>
                  <a:pt x="3638919" y="2145487"/>
                  <a:pt x="3598158" y="2168779"/>
                </a:cubicBezTo>
                <a:cubicBezTo>
                  <a:pt x="3549849" y="2196384"/>
                  <a:pt x="3609347" y="2177482"/>
                  <a:pt x="3562989" y="2198086"/>
                </a:cubicBezTo>
                <a:cubicBezTo>
                  <a:pt x="3551697" y="2203105"/>
                  <a:pt x="3538101" y="2202955"/>
                  <a:pt x="3527819" y="2209810"/>
                </a:cubicBezTo>
                <a:lnTo>
                  <a:pt x="3492650" y="2233256"/>
                </a:lnTo>
                <a:cubicBezTo>
                  <a:pt x="3488742" y="2239117"/>
                  <a:pt x="3486428" y="2246439"/>
                  <a:pt x="3480927" y="2250840"/>
                </a:cubicBezTo>
                <a:cubicBezTo>
                  <a:pt x="3476102" y="2254700"/>
                  <a:pt x="3469022" y="2254268"/>
                  <a:pt x="3463343" y="2256702"/>
                </a:cubicBezTo>
                <a:cubicBezTo>
                  <a:pt x="3391397" y="2287536"/>
                  <a:pt x="3481186" y="2250710"/>
                  <a:pt x="3422312" y="2280148"/>
                </a:cubicBezTo>
                <a:cubicBezTo>
                  <a:pt x="3416786" y="2282911"/>
                  <a:pt x="3410128" y="2283009"/>
                  <a:pt x="3404727" y="2286010"/>
                </a:cubicBezTo>
                <a:cubicBezTo>
                  <a:pt x="3344267" y="2319599"/>
                  <a:pt x="3391761" y="2302056"/>
                  <a:pt x="3351973" y="2315317"/>
                </a:cubicBezTo>
                <a:cubicBezTo>
                  <a:pt x="3346112" y="2319225"/>
                  <a:pt x="3340690" y="2323890"/>
                  <a:pt x="3334389" y="2327040"/>
                </a:cubicBezTo>
                <a:cubicBezTo>
                  <a:pt x="3328863" y="2329803"/>
                  <a:pt x="3321629" y="2329042"/>
                  <a:pt x="3316804" y="2332902"/>
                </a:cubicBezTo>
                <a:cubicBezTo>
                  <a:pt x="3311303" y="2337303"/>
                  <a:pt x="3310582" y="2346085"/>
                  <a:pt x="3305081" y="2350486"/>
                </a:cubicBezTo>
                <a:cubicBezTo>
                  <a:pt x="3300256" y="2354346"/>
                  <a:pt x="3293022" y="2353585"/>
                  <a:pt x="3287496" y="2356348"/>
                </a:cubicBezTo>
                <a:cubicBezTo>
                  <a:pt x="3281195" y="2359498"/>
                  <a:pt x="3276387" y="2365296"/>
                  <a:pt x="3269912" y="2368071"/>
                </a:cubicBezTo>
                <a:cubicBezTo>
                  <a:pt x="3246979" y="2377900"/>
                  <a:pt x="3234931" y="2369899"/>
                  <a:pt x="3211296" y="2385656"/>
                </a:cubicBezTo>
                <a:cubicBezTo>
                  <a:pt x="3205435" y="2389564"/>
                  <a:pt x="3200149" y="2394518"/>
                  <a:pt x="3193712" y="2397379"/>
                </a:cubicBezTo>
                <a:cubicBezTo>
                  <a:pt x="3182420" y="2402398"/>
                  <a:pt x="3170266" y="2405194"/>
                  <a:pt x="3158543" y="2409102"/>
                </a:cubicBezTo>
                <a:lnTo>
                  <a:pt x="3140958" y="2414963"/>
                </a:lnTo>
                <a:cubicBezTo>
                  <a:pt x="3135096" y="2416917"/>
                  <a:pt x="3129468" y="2419809"/>
                  <a:pt x="3123373" y="2420825"/>
                </a:cubicBezTo>
                <a:cubicBezTo>
                  <a:pt x="3080258" y="2428010"/>
                  <a:pt x="3099734" y="2423803"/>
                  <a:pt x="3064758" y="2432548"/>
                </a:cubicBezTo>
                <a:cubicBezTo>
                  <a:pt x="3000281" y="2430594"/>
                  <a:pt x="2935691" y="2430977"/>
                  <a:pt x="2871327" y="2426686"/>
                </a:cubicBezTo>
                <a:cubicBezTo>
                  <a:pt x="2733778" y="2417516"/>
                  <a:pt x="2839426" y="2421551"/>
                  <a:pt x="2783404" y="2409102"/>
                </a:cubicBezTo>
                <a:cubicBezTo>
                  <a:pt x="2740311" y="2399526"/>
                  <a:pt x="2699553" y="2400198"/>
                  <a:pt x="2654450" y="2397379"/>
                </a:cubicBezTo>
                <a:cubicBezTo>
                  <a:pt x="2634323" y="2393353"/>
                  <a:pt x="2620997" y="2391170"/>
                  <a:pt x="2601696" y="2385656"/>
                </a:cubicBezTo>
                <a:cubicBezTo>
                  <a:pt x="2542822" y="2368835"/>
                  <a:pt x="2633978" y="2392259"/>
                  <a:pt x="2560666" y="2373933"/>
                </a:cubicBezTo>
                <a:cubicBezTo>
                  <a:pt x="2532801" y="2355357"/>
                  <a:pt x="2549761" y="2364436"/>
                  <a:pt x="2507912" y="2350486"/>
                </a:cubicBezTo>
                <a:lnTo>
                  <a:pt x="2490327" y="2344625"/>
                </a:lnTo>
                <a:cubicBezTo>
                  <a:pt x="2484466" y="2338763"/>
                  <a:pt x="2479640" y="2331638"/>
                  <a:pt x="2472743" y="2327040"/>
                </a:cubicBezTo>
                <a:cubicBezTo>
                  <a:pt x="2465021" y="2321892"/>
                  <a:pt x="2430073" y="2316162"/>
                  <a:pt x="2425850" y="2315317"/>
                </a:cubicBezTo>
                <a:cubicBezTo>
                  <a:pt x="2397984" y="2296739"/>
                  <a:pt x="2414949" y="2305821"/>
                  <a:pt x="2373096" y="2291871"/>
                </a:cubicBezTo>
                <a:lnTo>
                  <a:pt x="2355512" y="2286010"/>
                </a:lnTo>
                <a:cubicBezTo>
                  <a:pt x="2344608" y="2275105"/>
                  <a:pt x="2340994" y="2269958"/>
                  <a:pt x="2326204" y="2262563"/>
                </a:cubicBezTo>
                <a:cubicBezTo>
                  <a:pt x="2320678" y="2259800"/>
                  <a:pt x="2314481" y="2258656"/>
                  <a:pt x="2308619" y="2256702"/>
                </a:cubicBezTo>
                <a:cubicBezTo>
                  <a:pt x="2302758" y="2252794"/>
                  <a:pt x="2297336" y="2248129"/>
                  <a:pt x="2291035" y="2244979"/>
                </a:cubicBezTo>
                <a:cubicBezTo>
                  <a:pt x="2285509" y="2242216"/>
                  <a:pt x="2278851" y="2242118"/>
                  <a:pt x="2273450" y="2239117"/>
                </a:cubicBezTo>
                <a:cubicBezTo>
                  <a:pt x="2212990" y="2205528"/>
                  <a:pt x="2260484" y="2223071"/>
                  <a:pt x="2220696" y="2209810"/>
                </a:cubicBezTo>
                <a:cubicBezTo>
                  <a:pt x="2188457" y="2188315"/>
                  <a:pt x="2215813" y="2209810"/>
                  <a:pt x="2191389" y="2180502"/>
                </a:cubicBezTo>
                <a:cubicBezTo>
                  <a:pt x="2165979" y="2150011"/>
                  <a:pt x="2183118" y="2174250"/>
                  <a:pt x="2156219" y="2151194"/>
                </a:cubicBezTo>
                <a:cubicBezTo>
                  <a:pt x="2147827" y="2144001"/>
                  <a:pt x="2141404" y="2134652"/>
                  <a:pt x="2132773" y="2127748"/>
                </a:cubicBezTo>
                <a:cubicBezTo>
                  <a:pt x="2121771" y="2118946"/>
                  <a:pt x="2109327" y="2112117"/>
                  <a:pt x="2097604" y="2104302"/>
                </a:cubicBezTo>
                <a:lnTo>
                  <a:pt x="2080019" y="2092579"/>
                </a:lnTo>
                <a:lnTo>
                  <a:pt x="2062435" y="2039825"/>
                </a:lnTo>
                <a:cubicBezTo>
                  <a:pt x="2060481" y="2033963"/>
                  <a:pt x="2058071" y="2028234"/>
                  <a:pt x="2056573" y="2022240"/>
                </a:cubicBezTo>
                <a:cubicBezTo>
                  <a:pt x="2054619" y="2014425"/>
                  <a:pt x="2053027" y="2006510"/>
                  <a:pt x="2050712" y="1998794"/>
                </a:cubicBezTo>
                <a:cubicBezTo>
                  <a:pt x="2047161" y="1986958"/>
                  <a:pt x="2038989" y="1963625"/>
                  <a:pt x="2038989" y="1963625"/>
                </a:cubicBezTo>
                <a:cubicBezTo>
                  <a:pt x="1998171" y="1977230"/>
                  <a:pt x="2041864" y="1959754"/>
                  <a:pt x="2009681" y="1981210"/>
                </a:cubicBezTo>
                <a:cubicBezTo>
                  <a:pt x="1981012" y="2000324"/>
                  <a:pt x="1992636" y="1984668"/>
                  <a:pt x="1968650" y="2004656"/>
                </a:cubicBezTo>
                <a:cubicBezTo>
                  <a:pt x="1962282" y="2009963"/>
                  <a:pt x="1957963" y="2017642"/>
                  <a:pt x="1951066" y="2022240"/>
                </a:cubicBezTo>
                <a:cubicBezTo>
                  <a:pt x="1945925" y="2025667"/>
                  <a:pt x="1938882" y="2025101"/>
                  <a:pt x="1933481" y="2028102"/>
                </a:cubicBezTo>
                <a:cubicBezTo>
                  <a:pt x="1921165" y="2034944"/>
                  <a:pt x="1912210" y="2049232"/>
                  <a:pt x="1898312" y="2051548"/>
                </a:cubicBezTo>
                <a:cubicBezTo>
                  <a:pt x="1857048" y="2058426"/>
                  <a:pt x="1874418" y="2053652"/>
                  <a:pt x="1845558" y="2063271"/>
                </a:cubicBezTo>
                <a:cubicBezTo>
                  <a:pt x="1812223" y="2096606"/>
                  <a:pt x="1844320" y="2069752"/>
                  <a:pt x="1810389" y="2086717"/>
                </a:cubicBezTo>
                <a:cubicBezTo>
                  <a:pt x="1764933" y="2109444"/>
                  <a:pt x="1819423" y="2089566"/>
                  <a:pt x="1775219" y="2104302"/>
                </a:cubicBezTo>
                <a:cubicBezTo>
                  <a:pt x="1720037" y="2159484"/>
                  <a:pt x="1808523" y="2076240"/>
                  <a:pt x="1722466" y="2133610"/>
                </a:cubicBezTo>
                <a:cubicBezTo>
                  <a:pt x="1716604" y="2137518"/>
                  <a:pt x="1710293" y="2140823"/>
                  <a:pt x="1704881" y="2145333"/>
                </a:cubicBezTo>
                <a:cubicBezTo>
                  <a:pt x="1698513" y="2150640"/>
                  <a:pt x="1694193" y="2158319"/>
                  <a:pt x="1687296" y="2162917"/>
                </a:cubicBezTo>
                <a:cubicBezTo>
                  <a:pt x="1682155" y="2166344"/>
                  <a:pt x="1675391" y="2166345"/>
                  <a:pt x="1669712" y="2168779"/>
                </a:cubicBezTo>
                <a:cubicBezTo>
                  <a:pt x="1619028" y="2190501"/>
                  <a:pt x="1669908" y="2172622"/>
                  <a:pt x="1628681" y="2186363"/>
                </a:cubicBezTo>
                <a:cubicBezTo>
                  <a:pt x="1622819" y="2192225"/>
                  <a:pt x="1617993" y="2199350"/>
                  <a:pt x="1611096" y="2203948"/>
                </a:cubicBezTo>
                <a:cubicBezTo>
                  <a:pt x="1605955" y="2207375"/>
                  <a:pt x="1599038" y="2207047"/>
                  <a:pt x="1593512" y="2209810"/>
                </a:cubicBezTo>
                <a:cubicBezTo>
                  <a:pt x="1553038" y="2230048"/>
                  <a:pt x="1601271" y="2215198"/>
                  <a:pt x="1552481" y="2227394"/>
                </a:cubicBezTo>
                <a:cubicBezTo>
                  <a:pt x="1546619" y="2233256"/>
                  <a:pt x="1542142" y="2240953"/>
                  <a:pt x="1534896" y="2244979"/>
                </a:cubicBezTo>
                <a:cubicBezTo>
                  <a:pt x="1534891" y="2244982"/>
                  <a:pt x="1490938" y="2259631"/>
                  <a:pt x="1482143" y="2262563"/>
                </a:cubicBezTo>
                <a:cubicBezTo>
                  <a:pt x="1476281" y="2264517"/>
                  <a:pt x="1469699" y="2264998"/>
                  <a:pt x="1464558" y="2268425"/>
                </a:cubicBezTo>
                <a:lnTo>
                  <a:pt x="1376635" y="2327040"/>
                </a:lnTo>
                <a:lnTo>
                  <a:pt x="1341466" y="2350486"/>
                </a:lnTo>
                <a:cubicBezTo>
                  <a:pt x="1309281" y="2382671"/>
                  <a:pt x="1328505" y="2370438"/>
                  <a:pt x="1282850" y="2385656"/>
                </a:cubicBezTo>
                <a:lnTo>
                  <a:pt x="1282850" y="2385656"/>
                </a:lnTo>
                <a:cubicBezTo>
                  <a:pt x="1260125" y="2400806"/>
                  <a:pt x="1271949" y="2395152"/>
                  <a:pt x="1247681" y="2403240"/>
                </a:cubicBezTo>
                <a:cubicBezTo>
                  <a:pt x="1241819" y="2407148"/>
                  <a:pt x="1236397" y="2411812"/>
                  <a:pt x="1230096" y="2414963"/>
                </a:cubicBezTo>
                <a:cubicBezTo>
                  <a:pt x="1224570" y="2417726"/>
                  <a:pt x="1217336" y="2416965"/>
                  <a:pt x="1212512" y="2420825"/>
                </a:cubicBezTo>
                <a:cubicBezTo>
                  <a:pt x="1207011" y="2425226"/>
                  <a:pt x="1206091" y="2433771"/>
                  <a:pt x="1200789" y="2438410"/>
                </a:cubicBezTo>
                <a:cubicBezTo>
                  <a:pt x="1190185" y="2447688"/>
                  <a:pt x="1177342" y="2454041"/>
                  <a:pt x="1165619" y="2461856"/>
                </a:cubicBezTo>
                <a:lnTo>
                  <a:pt x="1148035" y="2473579"/>
                </a:lnTo>
                <a:cubicBezTo>
                  <a:pt x="1142173" y="2477487"/>
                  <a:pt x="1135431" y="2480321"/>
                  <a:pt x="1130450" y="2485302"/>
                </a:cubicBezTo>
                <a:cubicBezTo>
                  <a:pt x="1124589" y="2491163"/>
                  <a:pt x="1119409" y="2497797"/>
                  <a:pt x="1112866" y="2502886"/>
                </a:cubicBezTo>
                <a:cubicBezTo>
                  <a:pt x="1101744" y="2511536"/>
                  <a:pt x="1087659" y="2516370"/>
                  <a:pt x="1077696" y="2526333"/>
                </a:cubicBezTo>
                <a:cubicBezTo>
                  <a:pt x="1071835" y="2532194"/>
                  <a:pt x="1067009" y="2539319"/>
                  <a:pt x="1060112" y="2543917"/>
                </a:cubicBezTo>
                <a:cubicBezTo>
                  <a:pt x="1054971" y="2547344"/>
                  <a:pt x="1048206" y="2547345"/>
                  <a:pt x="1042527" y="2549779"/>
                </a:cubicBezTo>
                <a:cubicBezTo>
                  <a:pt x="991838" y="2571503"/>
                  <a:pt x="1042727" y="2553621"/>
                  <a:pt x="1001496" y="2567363"/>
                </a:cubicBezTo>
                <a:cubicBezTo>
                  <a:pt x="995635" y="2571271"/>
                  <a:pt x="990387" y="2576311"/>
                  <a:pt x="983912" y="2579086"/>
                </a:cubicBezTo>
                <a:cubicBezTo>
                  <a:pt x="976508" y="2582259"/>
                  <a:pt x="968212" y="2582735"/>
                  <a:pt x="960466" y="2584948"/>
                </a:cubicBezTo>
                <a:cubicBezTo>
                  <a:pt x="901643" y="2601756"/>
                  <a:pt x="992677" y="2578362"/>
                  <a:pt x="919435" y="2596671"/>
                </a:cubicBezTo>
                <a:cubicBezTo>
                  <a:pt x="911620" y="2600579"/>
                  <a:pt x="904020" y="2604952"/>
                  <a:pt x="895989" y="2608394"/>
                </a:cubicBezTo>
                <a:cubicBezTo>
                  <a:pt x="884212" y="2613441"/>
                  <a:pt x="866861" y="2617141"/>
                  <a:pt x="854958" y="2620117"/>
                </a:cubicBezTo>
                <a:cubicBezTo>
                  <a:pt x="847143" y="2624025"/>
                  <a:pt x="839625" y="2628595"/>
                  <a:pt x="831512" y="2631840"/>
                </a:cubicBezTo>
                <a:cubicBezTo>
                  <a:pt x="820039" y="2636429"/>
                  <a:pt x="808066" y="2639655"/>
                  <a:pt x="796343" y="2643563"/>
                </a:cubicBezTo>
                <a:cubicBezTo>
                  <a:pt x="790481" y="2645517"/>
                  <a:pt x="784495" y="2647130"/>
                  <a:pt x="778758" y="2649425"/>
                </a:cubicBezTo>
                <a:cubicBezTo>
                  <a:pt x="763291" y="2655612"/>
                  <a:pt x="747936" y="2662419"/>
                  <a:pt x="731866" y="2667010"/>
                </a:cubicBezTo>
                <a:cubicBezTo>
                  <a:pt x="724120" y="2669223"/>
                  <a:pt x="716165" y="2670658"/>
                  <a:pt x="708419" y="2672871"/>
                </a:cubicBezTo>
                <a:cubicBezTo>
                  <a:pt x="631995" y="2694706"/>
                  <a:pt x="755446" y="2659633"/>
                  <a:pt x="673250" y="2690456"/>
                </a:cubicBezTo>
                <a:cubicBezTo>
                  <a:pt x="663922" y="2693954"/>
                  <a:pt x="653650" y="2694077"/>
                  <a:pt x="643943" y="2696317"/>
                </a:cubicBezTo>
                <a:cubicBezTo>
                  <a:pt x="628244" y="2699940"/>
                  <a:pt x="612681" y="2704132"/>
                  <a:pt x="597050" y="2708040"/>
                </a:cubicBezTo>
                <a:cubicBezTo>
                  <a:pt x="589235" y="2709994"/>
                  <a:pt x="581579" y="2712763"/>
                  <a:pt x="573604" y="2713902"/>
                </a:cubicBezTo>
                <a:cubicBezTo>
                  <a:pt x="559927" y="2715856"/>
                  <a:pt x="546201" y="2717492"/>
                  <a:pt x="532573" y="2719763"/>
                </a:cubicBezTo>
                <a:cubicBezTo>
                  <a:pt x="522746" y="2721401"/>
                  <a:pt x="512991" y="2723464"/>
                  <a:pt x="503266" y="2725625"/>
                </a:cubicBezTo>
                <a:cubicBezTo>
                  <a:pt x="495402" y="2727373"/>
                  <a:pt x="487781" y="2730261"/>
                  <a:pt x="479819" y="2731486"/>
                </a:cubicBezTo>
                <a:cubicBezTo>
                  <a:pt x="464899" y="2733781"/>
                  <a:pt x="381022" y="2741953"/>
                  <a:pt x="368450" y="2743210"/>
                </a:cubicBezTo>
                <a:cubicBezTo>
                  <a:pt x="247312" y="2741256"/>
                  <a:pt x="125399" y="2751160"/>
                  <a:pt x="5035" y="2737348"/>
                </a:cubicBezTo>
                <a:cubicBezTo>
                  <a:pt x="-6772" y="2735993"/>
                  <a:pt x="5124" y="2712568"/>
                  <a:pt x="10896" y="2702179"/>
                </a:cubicBezTo>
                <a:cubicBezTo>
                  <a:pt x="15641" y="2693639"/>
                  <a:pt x="26527" y="2690456"/>
                  <a:pt x="34343" y="2684594"/>
                </a:cubicBezTo>
                <a:cubicBezTo>
                  <a:pt x="39110" y="2670292"/>
                  <a:pt x="40564" y="2660788"/>
                  <a:pt x="51927" y="2649425"/>
                </a:cubicBezTo>
                <a:cubicBezTo>
                  <a:pt x="56908" y="2644444"/>
                  <a:pt x="63650" y="2641610"/>
                  <a:pt x="69512" y="2637702"/>
                </a:cubicBezTo>
                <a:cubicBezTo>
                  <a:pt x="81770" y="2600924"/>
                  <a:pt x="65938" y="2639685"/>
                  <a:pt x="92958" y="2602533"/>
                </a:cubicBezTo>
                <a:cubicBezTo>
                  <a:pt x="104277" y="2586970"/>
                  <a:pt x="124745" y="2553763"/>
                  <a:pt x="133989" y="2532194"/>
                </a:cubicBezTo>
                <a:cubicBezTo>
                  <a:pt x="136423" y="2526515"/>
                  <a:pt x="136850" y="2520011"/>
                  <a:pt x="139850" y="2514610"/>
                </a:cubicBezTo>
                <a:cubicBezTo>
                  <a:pt x="146692" y="2502293"/>
                  <a:pt x="154842" y="2490712"/>
                  <a:pt x="163296" y="2479440"/>
                </a:cubicBezTo>
                <a:cubicBezTo>
                  <a:pt x="169158" y="2471625"/>
                  <a:pt x="176137" y="2464534"/>
                  <a:pt x="180881" y="2455994"/>
                </a:cubicBezTo>
                <a:cubicBezTo>
                  <a:pt x="201589" y="2418719"/>
                  <a:pt x="178693" y="2431322"/>
                  <a:pt x="210189" y="2420825"/>
                </a:cubicBezTo>
                <a:cubicBezTo>
                  <a:pt x="220935" y="2388585"/>
                  <a:pt x="209593" y="2417470"/>
                  <a:pt x="227773" y="2385656"/>
                </a:cubicBezTo>
                <a:cubicBezTo>
                  <a:pt x="232108" y="2378069"/>
                  <a:pt x="234417" y="2369320"/>
                  <a:pt x="239496" y="2362210"/>
                </a:cubicBezTo>
                <a:cubicBezTo>
                  <a:pt x="244314" y="2355464"/>
                  <a:pt x="251774" y="2350993"/>
                  <a:pt x="257081" y="2344625"/>
                </a:cubicBezTo>
                <a:cubicBezTo>
                  <a:pt x="261591" y="2339213"/>
                  <a:pt x="264294" y="2332452"/>
                  <a:pt x="268804" y="2327040"/>
                </a:cubicBezTo>
                <a:cubicBezTo>
                  <a:pt x="282906" y="2310118"/>
                  <a:pt x="286685" y="2309259"/>
                  <a:pt x="303973" y="2297733"/>
                </a:cubicBezTo>
                <a:cubicBezTo>
                  <a:pt x="310631" y="2287746"/>
                  <a:pt x="326007" y="2263976"/>
                  <a:pt x="333281" y="2256702"/>
                </a:cubicBezTo>
                <a:cubicBezTo>
                  <a:pt x="340189" y="2249794"/>
                  <a:pt x="350237" y="2246419"/>
                  <a:pt x="356727" y="2239117"/>
                </a:cubicBezTo>
                <a:cubicBezTo>
                  <a:pt x="396444" y="2194435"/>
                  <a:pt x="361886" y="2208872"/>
                  <a:pt x="415343" y="2168779"/>
                </a:cubicBezTo>
                <a:lnTo>
                  <a:pt x="462235" y="2133610"/>
                </a:lnTo>
                <a:cubicBezTo>
                  <a:pt x="485133" y="2087812"/>
                  <a:pt x="459358" y="2130625"/>
                  <a:pt x="497404" y="2092579"/>
                </a:cubicBezTo>
                <a:cubicBezTo>
                  <a:pt x="502385" y="2087598"/>
                  <a:pt x="504488" y="2080296"/>
                  <a:pt x="509127" y="2074994"/>
                </a:cubicBezTo>
                <a:cubicBezTo>
                  <a:pt x="518225" y="2064596"/>
                  <a:pt x="525328" y="2050055"/>
                  <a:pt x="538435" y="2045686"/>
                </a:cubicBezTo>
                <a:lnTo>
                  <a:pt x="573604" y="2033963"/>
                </a:lnTo>
                <a:cubicBezTo>
                  <a:pt x="586394" y="1995598"/>
                  <a:pt x="568631" y="2033253"/>
                  <a:pt x="597050" y="2010517"/>
                </a:cubicBezTo>
                <a:cubicBezTo>
                  <a:pt x="633848" y="1981078"/>
                  <a:pt x="578374" y="2000533"/>
                  <a:pt x="632219" y="1987071"/>
                </a:cubicBezTo>
                <a:cubicBezTo>
                  <a:pt x="638081" y="1983163"/>
                  <a:pt x="643503" y="1978499"/>
                  <a:pt x="649804" y="1975348"/>
                </a:cubicBezTo>
                <a:cubicBezTo>
                  <a:pt x="698310" y="1951095"/>
                  <a:pt x="629858" y="1994349"/>
                  <a:pt x="690835" y="1957763"/>
                </a:cubicBezTo>
                <a:cubicBezTo>
                  <a:pt x="702916" y="1950514"/>
                  <a:pt x="714732" y="1942770"/>
                  <a:pt x="726004" y="1934317"/>
                </a:cubicBezTo>
                <a:cubicBezTo>
                  <a:pt x="733819" y="1928456"/>
                  <a:pt x="740712" y="1921102"/>
                  <a:pt x="749450" y="1916733"/>
                </a:cubicBezTo>
                <a:cubicBezTo>
                  <a:pt x="756655" y="1913130"/>
                  <a:pt x="765081" y="1912825"/>
                  <a:pt x="772896" y="1910871"/>
                </a:cubicBezTo>
                <a:cubicBezTo>
                  <a:pt x="778758" y="1906963"/>
                  <a:pt x="785069" y="1903658"/>
                  <a:pt x="790481" y="1899148"/>
                </a:cubicBezTo>
                <a:cubicBezTo>
                  <a:pt x="809924" y="1882946"/>
                  <a:pt x="803823" y="1880753"/>
                  <a:pt x="825650" y="1869840"/>
                </a:cubicBezTo>
                <a:cubicBezTo>
                  <a:pt x="831176" y="1867077"/>
                  <a:pt x="837556" y="1866413"/>
                  <a:pt x="843235" y="1863979"/>
                </a:cubicBezTo>
                <a:cubicBezTo>
                  <a:pt x="864056" y="1855056"/>
                  <a:pt x="866607" y="1852305"/>
                  <a:pt x="884266" y="1840533"/>
                </a:cubicBezTo>
                <a:cubicBezTo>
                  <a:pt x="888174" y="1834671"/>
                  <a:pt x="890488" y="1827349"/>
                  <a:pt x="895989" y="1822948"/>
                </a:cubicBezTo>
                <a:cubicBezTo>
                  <a:pt x="900813" y="1819088"/>
                  <a:pt x="908047" y="1819849"/>
                  <a:pt x="913573" y="1817086"/>
                </a:cubicBezTo>
                <a:cubicBezTo>
                  <a:pt x="954047" y="1796848"/>
                  <a:pt x="905814" y="1811698"/>
                  <a:pt x="954604" y="1799502"/>
                </a:cubicBezTo>
                <a:cubicBezTo>
                  <a:pt x="1005001" y="1765905"/>
                  <a:pt x="941237" y="1806186"/>
                  <a:pt x="989773" y="1781917"/>
                </a:cubicBezTo>
                <a:cubicBezTo>
                  <a:pt x="1035213" y="1759196"/>
                  <a:pt x="980753" y="1779061"/>
                  <a:pt x="1024943" y="1764333"/>
                </a:cubicBezTo>
                <a:cubicBezTo>
                  <a:pt x="1030804" y="1760425"/>
                  <a:pt x="1036090" y="1755471"/>
                  <a:pt x="1042527" y="1752610"/>
                </a:cubicBezTo>
                <a:cubicBezTo>
                  <a:pt x="1071233" y="1739851"/>
                  <a:pt x="1074903" y="1742897"/>
                  <a:pt x="1101143" y="1735025"/>
                </a:cubicBezTo>
                <a:cubicBezTo>
                  <a:pt x="1112979" y="1731474"/>
                  <a:pt x="1124589" y="1727210"/>
                  <a:pt x="1136312" y="1723302"/>
                </a:cubicBezTo>
                <a:cubicBezTo>
                  <a:pt x="1142173" y="1721348"/>
                  <a:pt x="1148370" y="1720203"/>
                  <a:pt x="1153896" y="1717440"/>
                </a:cubicBezTo>
                <a:cubicBezTo>
                  <a:pt x="1161712" y="1713532"/>
                  <a:pt x="1169161" y="1708785"/>
                  <a:pt x="1177343" y="1705717"/>
                </a:cubicBezTo>
                <a:cubicBezTo>
                  <a:pt x="1184886" y="1702889"/>
                  <a:pt x="1192890" y="1701436"/>
                  <a:pt x="1200789" y="1699856"/>
                </a:cubicBezTo>
                <a:cubicBezTo>
                  <a:pt x="1217525" y="1696509"/>
                  <a:pt x="1247994" y="1692843"/>
                  <a:pt x="1265266" y="1688133"/>
                </a:cubicBezTo>
                <a:cubicBezTo>
                  <a:pt x="1277188" y="1684882"/>
                  <a:pt x="1288447" y="1679407"/>
                  <a:pt x="1300435" y="1676410"/>
                </a:cubicBezTo>
                <a:cubicBezTo>
                  <a:pt x="1308250" y="1674456"/>
                  <a:pt x="1316017" y="1672296"/>
                  <a:pt x="1323881" y="1670548"/>
                </a:cubicBezTo>
                <a:cubicBezTo>
                  <a:pt x="1333607" y="1668387"/>
                  <a:pt x="1343577" y="1667307"/>
                  <a:pt x="1353189" y="1664686"/>
                </a:cubicBezTo>
                <a:cubicBezTo>
                  <a:pt x="1365111" y="1661435"/>
                  <a:pt x="1376635" y="1656871"/>
                  <a:pt x="1388358" y="1652963"/>
                </a:cubicBezTo>
                <a:cubicBezTo>
                  <a:pt x="1394220" y="1651009"/>
                  <a:pt x="1399949" y="1648601"/>
                  <a:pt x="1405943" y="1647102"/>
                </a:cubicBezTo>
                <a:lnTo>
                  <a:pt x="1523173" y="1617794"/>
                </a:lnTo>
                <a:cubicBezTo>
                  <a:pt x="1530988" y="1615840"/>
                  <a:pt x="1538977" y="1614480"/>
                  <a:pt x="1546619" y="1611933"/>
                </a:cubicBezTo>
                <a:cubicBezTo>
                  <a:pt x="1558342" y="1608025"/>
                  <a:pt x="1569672" y="1602634"/>
                  <a:pt x="1581789" y="1600210"/>
                </a:cubicBezTo>
                <a:cubicBezTo>
                  <a:pt x="1624644" y="1591638"/>
                  <a:pt x="1601234" y="1595757"/>
                  <a:pt x="1652127" y="1588486"/>
                </a:cubicBezTo>
                <a:cubicBezTo>
                  <a:pt x="1696748" y="1573612"/>
                  <a:pt x="1675179" y="1579186"/>
                  <a:pt x="1716604" y="1570902"/>
                </a:cubicBezTo>
                <a:cubicBezTo>
                  <a:pt x="1697115" y="1541668"/>
                  <a:pt x="1692284" y="1532222"/>
                  <a:pt x="1669712" y="1506425"/>
                </a:cubicBezTo>
                <a:cubicBezTo>
                  <a:pt x="1664253" y="1500186"/>
                  <a:pt x="1656945" y="1495586"/>
                  <a:pt x="1652127" y="1488840"/>
                </a:cubicBezTo>
                <a:cubicBezTo>
                  <a:pt x="1647048" y="1481730"/>
                  <a:pt x="1645035" y="1472804"/>
                  <a:pt x="1640404" y="1465394"/>
                </a:cubicBezTo>
                <a:cubicBezTo>
                  <a:pt x="1624825" y="1440468"/>
                  <a:pt x="1626453" y="1444371"/>
                  <a:pt x="1605235" y="1430225"/>
                </a:cubicBezTo>
                <a:cubicBezTo>
                  <a:pt x="1603281" y="1424363"/>
                  <a:pt x="1602374" y="1418041"/>
                  <a:pt x="1599373" y="1412640"/>
                </a:cubicBezTo>
                <a:cubicBezTo>
                  <a:pt x="1592531" y="1400324"/>
                  <a:pt x="1575927" y="1377471"/>
                  <a:pt x="1575927" y="1377471"/>
                </a:cubicBezTo>
                <a:cubicBezTo>
                  <a:pt x="1577881" y="1348163"/>
                  <a:pt x="1578545" y="1318741"/>
                  <a:pt x="1581789" y="1289548"/>
                </a:cubicBezTo>
                <a:cubicBezTo>
                  <a:pt x="1582471" y="1283407"/>
                  <a:pt x="1583695" y="1276710"/>
                  <a:pt x="1587650" y="1271963"/>
                </a:cubicBezTo>
                <a:cubicBezTo>
                  <a:pt x="1593904" y="1264458"/>
                  <a:pt x="1603281" y="1260240"/>
                  <a:pt x="1611096" y="1254379"/>
                </a:cubicBezTo>
                <a:cubicBezTo>
                  <a:pt x="1613050" y="1248517"/>
                  <a:pt x="1614195" y="1242320"/>
                  <a:pt x="1616958" y="1236794"/>
                </a:cubicBezTo>
                <a:cubicBezTo>
                  <a:pt x="1622034" y="1226641"/>
                  <a:pt x="1631319" y="1214754"/>
                  <a:pt x="1640404" y="1207486"/>
                </a:cubicBezTo>
                <a:cubicBezTo>
                  <a:pt x="1645905" y="1203085"/>
                  <a:pt x="1652640" y="1200348"/>
                  <a:pt x="1657989" y="1195763"/>
                </a:cubicBezTo>
                <a:cubicBezTo>
                  <a:pt x="1699465" y="1160213"/>
                  <a:pt x="1662180" y="1181944"/>
                  <a:pt x="1704881" y="1160594"/>
                </a:cubicBezTo>
                <a:cubicBezTo>
                  <a:pt x="1708789" y="1154733"/>
                  <a:pt x="1711623" y="1147991"/>
                  <a:pt x="1716604" y="1143010"/>
                </a:cubicBezTo>
                <a:cubicBezTo>
                  <a:pt x="1726187" y="1133427"/>
                  <a:pt x="1745982" y="1122025"/>
                  <a:pt x="1757635" y="1113702"/>
                </a:cubicBezTo>
                <a:cubicBezTo>
                  <a:pt x="1819091" y="1069805"/>
                  <a:pt x="1747548" y="1121131"/>
                  <a:pt x="1798666" y="1078533"/>
                </a:cubicBezTo>
                <a:cubicBezTo>
                  <a:pt x="1811093" y="1068178"/>
                  <a:pt x="1825365" y="1062252"/>
                  <a:pt x="1839696" y="1055086"/>
                </a:cubicBezTo>
                <a:lnTo>
                  <a:pt x="1810389" y="1066810"/>
                </a:lnTo>
                <a:close/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664D11C-2F13-49F0-BCC7-A4636B9E10A0}"/>
              </a:ext>
            </a:extLst>
          </p:cNvPr>
          <p:cNvSpPr/>
          <p:nvPr/>
        </p:nvSpPr>
        <p:spPr>
          <a:xfrm flipH="1">
            <a:off x="9818077" y="2662924"/>
            <a:ext cx="45719" cy="601953"/>
          </a:xfrm>
          <a:custGeom>
            <a:avLst/>
            <a:gdLst>
              <a:gd name="connsiteX0" fmla="*/ 21417 w 21417"/>
              <a:gd name="connsiteY0" fmla="*/ 205154 h 205154"/>
              <a:gd name="connsiteX1" fmla="*/ 3832 w 21417"/>
              <a:gd name="connsiteY1" fmla="*/ 0 h 20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17" h="205154">
                <a:moveTo>
                  <a:pt x="21417" y="205154"/>
                </a:moveTo>
                <a:cubicBezTo>
                  <a:pt x="-12233" y="104207"/>
                  <a:pt x="3832" y="170936"/>
                  <a:pt x="3832" y="0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3916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Pikachu Face Coloring Page, HD Png Download , Transparent Png Image -  PNGitem">
            <a:extLst>
              <a:ext uri="{FF2B5EF4-FFF2-40B4-BE49-F238E27FC236}">
                <a16:creationId xmlns:a16="http://schemas.microsoft.com/office/drawing/2014/main" id="{1772AF31-1352-423F-AED7-A8EAF6A4B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52" y="916209"/>
            <a:ext cx="3972779" cy="441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6ADB9E8-EC5E-4AE8-B65D-25ACD9B4F244}"/>
              </a:ext>
            </a:extLst>
          </p:cNvPr>
          <p:cNvSpPr/>
          <p:nvPr/>
        </p:nvSpPr>
        <p:spPr>
          <a:xfrm>
            <a:off x="1097452" y="843314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17940FB-7A26-427F-B69D-0A1BECED2C81}"/>
              </a:ext>
            </a:extLst>
          </p:cNvPr>
          <p:cNvSpPr/>
          <p:nvPr/>
        </p:nvSpPr>
        <p:spPr>
          <a:xfrm>
            <a:off x="5093676" y="843314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9C55D73-E863-4509-A946-7D0357C302CF}"/>
              </a:ext>
            </a:extLst>
          </p:cNvPr>
          <p:cNvSpPr/>
          <p:nvPr/>
        </p:nvSpPr>
        <p:spPr>
          <a:xfrm>
            <a:off x="1286366" y="1071914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09DFE5-693C-4FA9-9594-C14F774C078F}"/>
              </a:ext>
            </a:extLst>
          </p:cNvPr>
          <p:cNvSpPr/>
          <p:nvPr/>
        </p:nvSpPr>
        <p:spPr>
          <a:xfrm>
            <a:off x="4906106" y="1044039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15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51746C-766B-4E9E-BCD5-003ACC71346C}"/>
              </a:ext>
            </a:extLst>
          </p:cNvPr>
          <p:cNvSpPr/>
          <p:nvPr/>
        </p:nvSpPr>
        <p:spPr>
          <a:xfrm>
            <a:off x="1438766" y="2051031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27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3B3168-EEAD-40AE-81C5-8F75B0F4547D}"/>
              </a:ext>
            </a:extLst>
          </p:cNvPr>
          <p:cNvSpPr/>
          <p:nvPr/>
        </p:nvSpPr>
        <p:spPr>
          <a:xfrm>
            <a:off x="1841664" y="1714711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23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6B2B871-EA9F-42DD-B44F-61AAEFF330DF}"/>
              </a:ext>
            </a:extLst>
          </p:cNvPr>
          <p:cNvSpPr/>
          <p:nvPr/>
        </p:nvSpPr>
        <p:spPr>
          <a:xfrm>
            <a:off x="2036648" y="2754925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29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C6582E6-919D-4DEE-BF7A-65A3DB578DD8}"/>
              </a:ext>
            </a:extLst>
          </p:cNvPr>
          <p:cNvSpPr/>
          <p:nvPr/>
        </p:nvSpPr>
        <p:spPr>
          <a:xfrm>
            <a:off x="2353166" y="2461847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21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6B141F7-0C8B-4E1D-86D0-FDD034941F62}"/>
              </a:ext>
            </a:extLst>
          </p:cNvPr>
          <p:cNvSpPr/>
          <p:nvPr/>
        </p:nvSpPr>
        <p:spPr>
          <a:xfrm>
            <a:off x="3083841" y="2266756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20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1FA4ABD-6008-4710-B43E-D3BA23BD2F80}"/>
              </a:ext>
            </a:extLst>
          </p:cNvPr>
          <p:cNvSpPr/>
          <p:nvPr/>
        </p:nvSpPr>
        <p:spPr>
          <a:xfrm>
            <a:off x="3849948" y="2468652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19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051B915-0A8F-4F7A-A04D-E74858F46AE1}"/>
              </a:ext>
            </a:extLst>
          </p:cNvPr>
          <p:cNvSpPr/>
          <p:nvPr/>
        </p:nvSpPr>
        <p:spPr>
          <a:xfrm>
            <a:off x="4729589" y="2051031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13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7D4552E-661B-45D5-8E6B-D0B905C4B0E1}"/>
              </a:ext>
            </a:extLst>
          </p:cNvPr>
          <p:cNvSpPr/>
          <p:nvPr/>
        </p:nvSpPr>
        <p:spPr>
          <a:xfrm>
            <a:off x="4319283" y="1715403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17</a:t>
            </a:r>
          </a:p>
        </p:txBody>
      </p:sp>
      <p:sp>
        <p:nvSpPr>
          <p:cNvPr id="2048" name="Oval 2047">
            <a:extLst>
              <a:ext uri="{FF2B5EF4-FFF2-40B4-BE49-F238E27FC236}">
                <a16:creationId xmlns:a16="http://schemas.microsoft.com/office/drawing/2014/main" id="{141ABE5F-4028-4CF4-BD22-F8924E1F6BD6}"/>
              </a:ext>
            </a:extLst>
          </p:cNvPr>
          <p:cNvSpPr/>
          <p:nvPr/>
        </p:nvSpPr>
        <p:spPr>
          <a:xfrm>
            <a:off x="4101722" y="2732382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11</a:t>
            </a:r>
          </a:p>
        </p:txBody>
      </p:sp>
      <p:sp>
        <p:nvSpPr>
          <p:cNvPr id="2049" name="Oval 2048">
            <a:extLst>
              <a:ext uri="{FF2B5EF4-FFF2-40B4-BE49-F238E27FC236}">
                <a16:creationId xmlns:a16="http://schemas.microsoft.com/office/drawing/2014/main" id="{2C8E04BD-0E63-4AA9-A41A-3EABFDBE004F}"/>
              </a:ext>
            </a:extLst>
          </p:cNvPr>
          <p:cNvSpPr/>
          <p:nvPr/>
        </p:nvSpPr>
        <p:spPr>
          <a:xfrm>
            <a:off x="1803523" y="3583427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31</a:t>
            </a:r>
          </a:p>
        </p:txBody>
      </p:sp>
      <p:sp>
        <p:nvSpPr>
          <p:cNvPr id="2051" name="Oval 2050">
            <a:extLst>
              <a:ext uri="{FF2B5EF4-FFF2-40B4-BE49-F238E27FC236}">
                <a16:creationId xmlns:a16="http://schemas.microsoft.com/office/drawing/2014/main" id="{2602BC43-26D2-444E-8203-DC8FB8C1D407}"/>
              </a:ext>
            </a:extLst>
          </p:cNvPr>
          <p:cNvSpPr/>
          <p:nvPr/>
        </p:nvSpPr>
        <p:spPr>
          <a:xfrm>
            <a:off x="2042506" y="4611224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33</a:t>
            </a:r>
          </a:p>
        </p:txBody>
      </p:sp>
      <p:sp>
        <p:nvSpPr>
          <p:cNvPr id="2053" name="Oval 2052">
            <a:extLst>
              <a:ext uri="{FF2B5EF4-FFF2-40B4-BE49-F238E27FC236}">
                <a16:creationId xmlns:a16="http://schemas.microsoft.com/office/drawing/2014/main" id="{E896F13F-77CE-4348-B494-F1A53861ED6C}"/>
              </a:ext>
            </a:extLst>
          </p:cNvPr>
          <p:cNvSpPr/>
          <p:nvPr/>
        </p:nvSpPr>
        <p:spPr>
          <a:xfrm>
            <a:off x="4114121" y="4558469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E3FEC1A-7768-49A0-94CB-F514D469EAB3}"/>
              </a:ext>
            </a:extLst>
          </p:cNvPr>
          <p:cNvSpPr/>
          <p:nvPr/>
        </p:nvSpPr>
        <p:spPr>
          <a:xfrm>
            <a:off x="3083841" y="4921884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5</a:t>
            </a:r>
          </a:p>
        </p:txBody>
      </p:sp>
      <p:sp>
        <p:nvSpPr>
          <p:cNvPr id="2055" name="Oval 2054">
            <a:extLst>
              <a:ext uri="{FF2B5EF4-FFF2-40B4-BE49-F238E27FC236}">
                <a16:creationId xmlns:a16="http://schemas.microsoft.com/office/drawing/2014/main" id="{208007B5-8D7D-43CA-B7CC-405344087C59}"/>
              </a:ext>
            </a:extLst>
          </p:cNvPr>
          <p:cNvSpPr/>
          <p:nvPr/>
        </p:nvSpPr>
        <p:spPr>
          <a:xfrm>
            <a:off x="5064369" y="5219699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2</a:t>
            </a:r>
          </a:p>
        </p:txBody>
      </p:sp>
      <p:sp>
        <p:nvSpPr>
          <p:cNvPr id="2056" name="Oval 2055">
            <a:extLst>
              <a:ext uri="{FF2B5EF4-FFF2-40B4-BE49-F238E27FC236}">
                <a16:creationId xmlns:a16="http://schemas.microsoft.com/office/drawing/2014/main" id="{BAC9FAD4-8806-4D28-80F9-59FC4BB7B899}"/>
              </a:ext>
            </a:extLst>
          </p:cNvPr>
          <p:cNvSpPr/>
          <p:nvPr/>
        </p:nvSpPr>
        <p:spPr>
          <a:xfrm>
            <a:off x="4353776" y="3583427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9</a:t>
            </a:r>
          </a:p>
        </p:txBody>
      </p:sp>
      <p:sp>
        <p:nvSpPr>
          <p:cNvPr id="2057" name="Oval 2056">
            <a:extLst>
              <a:ext uri="{FF2B5EF4-FFF2-40B4-BE49-F238E27FC236}">
                <a16:creationId xmlns:a16="http://schemas.microsoft.com/office/drawing/2014/main" id="{45B2F5DD-E706-4B1B-9E55-121BA5B07806}"/>
              </a:ext>
            </a:extLst>
          </p:cNvPr>
          <p:cNvSpPr/>
          <p:nvPr/>
        </p:nvSpPr>
        <p:spPr>
          <a:xfrm>
            <a:off x="1097452" y="5249007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1</a:t>
            </a:r>
          </a:p>
        </p:txBody>
      </p:sp>
      <p:sp>
        <p:nvSpPr>
          <p:cNvPr id="2058" name="Oval 2057">
            <a:extLst>
              <a:ext uri="{FF2B5EF4-FFF2-40B4-BE49-F238E27FC236}">
                <a16:creationId xmlns:a16="http://schemas.microsoft.com/office/drawing/2014/main" id="{EB29C8AD-1ED1-4CC2-A473-20A9B3B3F4F3}"/>
              </a:ext>
            </a:extLst>
          </p:cNvPr>
          <p:cNvSpPr/>
          <p:nvPr/>
        </p:nvSpPr>
        <p:spPr>
          <a:xfrm>
            <a:off x="2607037" y="4128550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40</a:t>
            </a:r>
          </a:p>
        </p:txBody>
      </p:sp>
      <p:sp>
        <p:nvSpPr>
          <p:cNvPr id="2059" name="Oval 2058">
            <a:extLst>
              <a:ext uri="{FF2B5EF4-FFF2-40B4-BE49-F238E27FC236}">
                <a16:creationId xmlns:a16="http://schemas.microsoft.com/office/drawing/2014/main" id="{BEFC2E6F-DDD8-46DA-A3C5-B862E261BBF1}"/>
              </a:ext>
            </a:extLst>
          </p:cNvPr>
          <p:cNvSpPr/>
          <p:nvPr/>
        </p:nvSpPr>
        <p:spPr>
          <a:xfrm>
            <a:off x="3083841" y="4128550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36</a:t>
            </a:r>
          </a:p>
        </p:txBody>
      </p:sp>
      <p:sp>
        <p:nvSpPr>
          <p:cNvPr id="2060" name="Oval 2059">
            <a:extLst>
              <a:ext uri="{FF2B5EF4-FFF2-40B4-BE49-F238E27FC236}">
                <a16:creationId xmlns:a16="http://schemas.microsoft.com/office/drawing/2014/main" id="{0314425E-8DCA-4A84-AC20-07860C597B47}"/>
              </a:ext>
            </a:extLst>
          </p:cNvPr>
          <p:cNvSpPr/>
          <p:nvPr/>
        </p:nvSpPr>
        <p:spPr>
          <a:xfrm>
            <a:off x="3562132" y="4128550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37</a:t>
            </a:r>
          </a:p>
        </p:txBody>
      </p:sp>
      <p:sp>
        <p:nvSpPr>
          <p:cNvPr id="2061" name="Oval 2060">
            <a:extLst>
              <a:ext uri="{FF2B5EF4-FFF2-40B4-BE49-F238E27FC236}">
                <a16:creationId xmlns:a16="http://schemas.microsoft.com/office/drawing/2014/main" id="{0799AA54-9415-4536-98F3-EDA36066E11F}"/>
              </a:ext>
            </a:extLst>
          </p:cNvPr>
          <p:cNvSpPr/>
          <p:nvPr/>
        </p:nvSpPr>
        <p:spPr>
          <a:xfrm>
            <a:off x="3083841" y="3801427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35</a:t>
            </a:r>
          </a:p>
        </p:txBody>
      </p:sp>
      <p:cxnSp>
        <p:nvCxnSpPr>
          <p:cNvPr id="2067" name="Straight Connector 2066">
            <a:extLst>
              <a:ext uri="{FF2B5EF4-FFF2-40B4-BE49-F238E27FC236}">
                <a16:creationId xmlns:a16="http://schemas.microsoft.com/office/drawing/2014/main" id="{614B8FB0-A9CB-4AFC-ABEA-46E5A3781187}"/>
              </a:ext>
            </a:extLst>
          </p:cNvPr>
          <p:cNvCxnSpPr>
            <a:cxnSpLocks/>
          </p:cNvCxnSpPr>
          <p:nvPr/>
        </p:nvCxnSpPr>
        <p:spPr>
          <a:xfrm flipV="1">
            <a:off x="973016" y="1034344"/>
            <a:ext cx="43961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C92CE02-AC0A-4229-8830-E44E112A288B}"/>
              </a:ext>
            </a:extLst>
          </p:cNvPr>
          <p:cNvCxnSpPr>
            <a:cxnSpLocks/>
          </p:cNvCxnSpPr>
          <p:nvPr/>
        </p:nvCxnSpPr>
        <p:spPr>
          <a:xfrm flipV="1">
            <a:off x="967154" y="1298643"/>
            <a:ext cx="43961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045A55F-C4BC-47C8-812F-243F4DF280FE}"/>
              </a:ext>
            </a:extLst>
          </p:cNvPr>
          <p:cNvCxnSpPr>
            <a:cxnSpLocks/>
          </p:cNvCxnSpPr>
          <p:nvPr/>
        </p:nvCxnSpPr>
        <p:spPr>
          <a:xfrm flipV="1">
            <a:off x="961964" y="2269725"/>
            <a:ext cx="43961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579722E-7234-4ED1-9DC2-373AC786EE35}"/>
              </a:ext>
            </a:extLst>
          </p:cNvPr>
          <p:cNvCxnSpPr>
            <a:cxnSpLocks/>
          </p:cNvCxnSpPr>
          <p:nvPr/>
        </p:nvCxnSpPr>
        <p:spPr>
          <a:xfrm flipV="1">
            <a:off x="961964" y="1643867"/>
            <a:ext cx="43961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AC27B6D-EF9C-4B12-8A6E-18414B0B5F41}"/>
              </a:ext>
            </a:extLst>
          </p:cNvPr>
          <p:cNvCxnSpPr>
            <a:cxnSpLocks/>
          </p:cNvCxnSpPr>
          <p:nvPr/>
        </p:nvCxnSpPr>
        <p:spPr>
          <a:xfrm flipV="1">
            <a:off x="961964" y="1990599"/>
            <a:ext cx="43961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0" name="Oval 2069">
            <a:extLst>
              <a:ext uri="{FF2B5EF4-FFF2-40B4-BE49-F238E27FC236}">
                <a16:creationId xmlns:a16="http://schemas.microsoft.com/office/drawing/2014/main" id="{7A07B3B6-F5E4-4617-B0BE-722A080C4F79}"/>
              </a:ext>
            </a:extLst>
          </p:cNvPr>
          <p:cNvSpPr/>
          <p:nvPr/>
        </p:nvSpPr>
        <p:spPr>
          <a:xfrm>
            <a:off x="1614614" y="1414689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24</a:t>
            </a:r>
          </a:p>
        </p:txBody>
      </p:sp>
      <p:sp>
        <p:nvSpPr>
          <p:cNvPr id="2071" name="Oval 2070">
            <a:extLst>
              <a:ext uri="{FF2B5EF4-FFF2-40B4-BE49-F238E27FC236}">
                <a16:creationId xmlns:a16="http://schemas.microsoft.com/office/drawing/2014/main" id="{3963181E-0666-4449-BA79-9F8DFA5E1AC3}"/>
              </a:ext>
            </a:extLst>
          </p:cNvPr>
          <p:cNvSpPr/>
          <p:nvPr/>
        </p:nvSpPr>
        <p:spPr>
          <a:xfrm>
            <a:off x="4550571" y="1414689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16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6F2A12F-4FC0-42CC-811E-F3DE05D9400F}"/>
              </a:ext>
            </a:extLst>
          </p:cNvPr>
          <p:cNvCxnSpPr>
            <a:cxnSpLocks/>
          </p:cNvCxnSpPr>
          <p:nvPr/>
        </p:nvCxnSpPr>
        <p:spPr>
          <a:xfrm flipV="1">
            <a:off x="961964" y="2422048"/>
            <a:ext cx="43961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3C808DE-DE35-4632-9C09-FEFF5678D1F1}"/>
              </a:ext>
            </a:extLst>
          </p:cNvPr>
          <p:cNvCxnSpPr>
            <a:cxnSpLocks/>
          </p:cNvCxnSpPr>
          <p:nvPr/>
        </p:nvCxnSpPr>
        <p:spPr>
          <a:xfrm flipV="1">
            <a:off x="961963" y="2679706"/>
            <a:ext cx="43961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DC82618-6428-4403-9FB2-EAFFF50922CB}"/>
              </a:ext>
            </a:extLst>
          </p:cNvPr>
          <p:cNvCxnSpPr>
            <a:cxnSpLocks/>
          </p:cNvCxnSpPr>
          <p:nvPr/>
        </p:nvCxnSpPr>
        <p:spPr>
          <a:xfrm flipV="1">
            <a:off x="961963" y="2955601"/>
            <a:ext cx="43961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8263053-9741-4A63-8126-C444D72F2F38}"/>
              </a:ext>
            </a:extLst>
          </p:cNvPr>
          <p:cNvCxnSpPr>
            <a:cxnSpLocks/>
          </p:cNvCxnSpPr>
          <p:nvPr/>
        </p:nvCxnSpPr>
        <p:spPr>
          <a:xfrm flipV="1">
            <a:off x="961961" y="3540480"/>
            <a:ext cx="43961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A813608-1D57-4E9D-AD71-F2C2C684FE03}"/>
              </a:ext>
            </a:extLst>
          </p:cNvPr>
          <p:cNvCxnSpPr>
            <a:cxnSpLocks/>
          </p:cNvCxnSpPr>
          <p:nvPr/>
        </p:nvCxnSpPr>
        <p:spPr>
          <a:xfrm flipV="1">
            <a:off x="961961" y="3779516"/>
            <a:ext cx="43961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AB65C8D-14AE-4865-8731-E00C4E99B02B}"/>
              </a:ext>
            </a:extLst>
          </p:cNvPr>
          <p:cNvCxnSpPr>
            <a:cxnSpLocks/>
          </p:cNvCxnSpPr>
          <p:nvPr/>
        </p:nvCxnSpPr>
        <p:spPr>
          <a:xfrm flipV="1">
            <a:off x="961960" y="4035515"/>
            <a:ext cx="43961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E8EAA7E-F9E3-4D94-A928-A08524133838}"/>
              </a:ext>
            </a:extLst>
          </p:cNvPr>
          <p:cNvCxnSpPr>
            <a:cxnSpLocks/>
          </p:cNvCxnSpPr>
          <p:nvPr/>
        </p:nvCxnSpPr>
        <p:spPr>
          <a:xfrm flipV="1">
            <a:off x="961959" y="4410806"/>
            <a:ext cx="43961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777AF8-536B-4F7C-93DE-FFDD86BC4851}"/>
              </a:ext>
            </a:extLst>
          </p:cNvPr>
          <p:cNvCxnSpPr>
            <a:cxnSpLocks/>
          </p:cNvCxnSpPr>
          <p:nvPr/>
        </p:nvCxnSpPr>
        <p:spPr>
          <a:xfrm flipV="1">
            <a:off x="961958" y="4856017"/>
            <a:ext cx="43961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96B6CF5-753F-4507-A560-60F701F5C145}"/>
              </a:ext>
            </a:extLst>
          </p:cNvPr>
          <p:cNvCxnSpPr>
            <a:cxnSpLocks/>
          </p:cNvCxnSpPr>
          <p:nvPr/>
        </p:nvCxnSpPr>
        <p:spPr>
          <a:xfrm flipV="1">
            <a:off x="961957" y="5113675"/>
            <a:ext cx="43961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1C6A89D-BEEF-42A2-B82D-4A917BFE4B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-1142643" y="3093276"/>
            <a:ext cx="48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0089BDE-DE5E-44EE-B9EB-89405FA2E4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-980441" y="3093276"/>
            <a:ext cx="48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836A956-4323-4595-8E41-DE270689F494}"/>
              </a:ext>
            </a:extLst>
          </p:cNvPr>
          <p:cNvCxnSpPr>
            <a:cxnSpLocks/>
          </p:cNvCxnSpPr>
          <p:nvPr/>
        </p:nvCxnSpPr>
        <p:spPr>
          <a:xfrm rot="16200000" flipV="1">
            <a:off x="-811613" y="3093275"/>
            <a:ext cx="48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3528BDF-5472-484F-9130-FC28EE77DB17}"/>
              </a:ext>
            </a:extLst>
          </p:cNvPr>
          <p:cNvCxnSpPr>
            <a:cxnSpLocks/>
          </p:cNvCxnSpPr>
          <p:nvPr/>
        </p:nvCxnSpPr>
        <p:spPr>
          <a:xfrm rot="16200000" flipV="1">
            <a:off x="-628466" y="3093274"/>
            <a:ext cx="48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1C4B62-CDFE-4D95-ABC5-8344E5C96993}"/>
              </a:ext>
            </a:extLst>
          </p:cNvPr>
          <p:cNvCxnSpPr>
            <a:cxnSpLocks/>
          </p:cNvCxnSpPr>
          <p:nvPr/>
        </p:nvCxnSpPr>
        <p:spPr>
          <a:xfrm rot="16200000" flipV="1">
            <a:off x="-406736" y="3093273"/>
            <a:ext cx="48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998B093-601E-483F-BB31-5464E78E0FE6}"/>
              </a:ext>
            </a:extLst>
          </p:cNvPr>
          <p:cNvCxnSpPr>
            <a:cxnSpLocks/>
          </p:cNvCxnSpPr>
          <p:nvPr/>
        </p:nvCxnSpPr>
        <p:spPr>
          <a:xfrm rot="16200000" flipV="1">
            <a:off x="-176064" y="3093273"/>
            <a:ext cx="48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3B1DD59-59E7-49F1-9AD4-03F0E4699D6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31763" y="2995269"/>
            <a:ext cx="48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DC3893C-475A-49F6-B953-29722AD8F2DE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0011" y="3058624"/>
            <a:ext cx="48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6E00E35-492C-40DC-8E21-C05DDC0D8936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26969" y="3078018"/>
            <a:ext cx="48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E7A8716-ED04-4720-B1A1-3643366B6731}"/>
              </a:ext>
            </a:extLst>
          </p:cNvPr>
          <p:cNvCxnSpPr>
            <a:cxnSpLocks/>
          </p:cNvCxnSpPr>
          <p:nvPr/>
        </p:nvCxnSpPr>
        <p:spPr>
          <a:xfrm rot="16200000" flipV="1">
            <a:off x="1383849" y="3078018"/>
            <a:ext cx="48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77893DB-336B-4979-AE47-E2F5C7D14AC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25926" y="3078018"/>
            <a:ext cx="48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71FE6C9-8519-48A3-B32B-9B19F0BDDFA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894885" y="3078018"/>
            <a:ext cx="48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0D698BE-56C8-4286-8E7E-F8625FFF094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94176" y="3058623"/>
            <a:ext cx="48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2524474-5A86-492F-81FD-E4B05E0BFECE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00003" y="3058622"/>
            <a:ext cx="48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A27BA0-F86E-441D-8F01-9298D6038C6E}"/>
              </a:ext>
            </a:extLst>
          </p:cNvPr>
          <p:cNvCxnSpPr>
            <a:cxnSpLocks/>
          </p:cNvCxnSpPr>
          <p:nvPr/>
        </p:nvCxnSpPr>
        <p:spPr>
          <a:xfrm rot="16200000" flipV="1">
            <a:off x="2480367" y="3093273"/>
            <a:ext cx="48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18F356C-EB77-4488-8CE8-A356E74E2544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56212" y="3122173"/>
            <a:ext cx="48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3" name="Oval 2072">
            <a:extLst>
              <a:ext uri="{FF2B5EF4-FFF2-40B4-BE49-F238E27FC236}">
                <a16:creationId xmlns:a16="http://schemas.microsoft.com/office/drawing/2014/main" id="{1C491008-6FFF-4436-8CBF-6EB569FDD5D7}"/>
              </a:ext>
            </a:extLst>
          </p:cNvPr>
          <p:cNvSpPr/>
          <p:nvPr/>
        </p:nvSpPr>
        <p:spPr>
          <a:xfrm>
            <a:off x="4355122" y="4150354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8</a:t>
            </a:r>
          </a:p>
        </p:txBody>
      </p:sp>
      <p:sp>
        <p:nvSpPr>
          <p:cNvPr id="2074" name="Oval 2073">
            <a:extLst>
              <a:ext uri="{FF2B5EF4-FFF2-40B4-BE49-F238E27FC236}">
                <a16:creationId xmlns:a16="http://schemas.microsoft.com/office/drawing/2014/main" id="{E8E613F6-65CD-4364-8BF1-5BF291710CC9}"/>
              </a:ext>
            </a:extLst>
          </p:cNvPr>
          <p:cNvSpPr/>
          <p:nvPr/>
        </p:nvSpPr>
        <p:spPr>
          <a:xfrm>
            <a:off x="1787715" y="4156379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32</a:t>
            </a:r>
          </a:p>
        </p:txBody>
      </p:sp>
      <p:sp>
        <p:nvSpPr>
          <p:cNvPr id="2075" name="Oval 2074">
            <a:extLst>
              <a:ext uri="{FF2B5EF4-FFF2-40B4-BE49-F238E27FC236}">
                <a16:creationId xmlns:a16="http://schemas.microsoft.com/office/drawing/2014/main" id="{1337A46D-6F43-476C-90EE-375CD9827942}"/>
              </a:ext>
            </a:extLst>
          </p:cNvPr>
          <p:cNvSpPr/>
          <p:nvPr/>
        </p:nvSpPr>
        <p:spPr>
          <a:xfrm>
            <a:off x="1811834" y="3222753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30</a:t>
            </a:r>
          </a:p>
        </p:txBody>
      </p:sp>
      <p:sp>
        <p:nvSpPr>
          <p:cNvPr id="2076" name="Oval 2075">
            <a:extLst>
              <a:ext uri="{FF2B5EF4-FFF2-40B4-BE49-F238E27FC236}">
                <a16:creationId xmlns:a16="http://schemas.microsoft.com/office/drawing/2014/main" id="{4A275619-448F-46BF-9B72-EFFDC0529642}"/>
              </a:ext>
            </a:extLst>
          </p:cNvPr>
          <p:cNvSpPr/>
          <p:nvPr/>
        </p:nvSpPr>
        <p:spPr>
          <a:xfrm>
            <a:off x="2597190" y="4895099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34</a:t>
            </a:r>
          </a:p>
        </p:txBody>
      </p:sp>
      <p:sp>
        <p:nvSpPr>
          <p:cNvPr id="2077" name="Oval 2076">
            <a:extLst>
              <a:ext uri="{FF2B5EF4-FFF2-40B4-BE49-F238E27FC236}">
                <a16:creationId xmlns:a16="http://schemas.microsoft.com/office/drawing/2014/main" id="{A757496C-9D55-4374-85DB-773CE3196370}"/>
              </a:ext>
            </a:extLst>
          </p:cNvPr>
          <p:cNvSpPr/>
          <p:nvPr/>
        </p:nvSpPr>
        <p:spPr>
          <a:xfrm>
            <a:off x="3563105" y="4889338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6</a:t>
            </a:r>
          </a:p>
        </p:txBody>
      </p:sp>
      <p:sp>
        <p:nvSpPr>
          <p:cNvPr id="2078" name="Oval 2077">
            <a:extLst>
              <a:ext uri="{FF2B5EF4-FFF2-40B4-BE49-F238E27FC236}">
                <a16:creationId xmlns:a16="http://schemas.microsoft.com/office/drawing/2014/main" id="{4825C79B-48A8-4285-9EBD-B6D109004971}"/>
              </a:ext>
            </a:extLst>
          </p:cNvPr>
          <p:cNvSpPr/>
          <p:nvPr/>
        </p:nvSpPr>
        <p:spPr>
          <a:xfrm>
            <a:off x="2279655" y="3600795"/>
            <a:ext cx="152400" cy="144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39</a:t>
            </a:r>
          </a:p>
        </p:txBody>
      </p:sp>
      <p:sp>
        <p:nvSpPr>
          <p:cNvPr id="2079" name="Oval 2078">
            <a:extLst>
              <a:ext uri="{FF2B5EF4-FFF2-40B4-BE49-F238E27FC236}">
                <a16:creationId xmlns:a16="http://schemas.microsoft.com/office/drawing/2014/main" id="{4D9D0EE7-95E0-4FAF-960E-BC6D3170A2E2}"/>
              </a:ext>
            </a:extLst>
          </p:cNvPr>
          <p:cNvSpPr/>
          <p:nvPr/>
        </p:nvSpPr>
        <p:spPr>
          <a:xfrm>
            <a:off x="3877167" y="3581883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38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53976A-3F87-4AA0-9AD4-3B0752F14BB7}"/>
              </a:ext>
            </a:extLst>
          </p:cNvPr>
          <p:cNvSpPr txBox="1"/>
          <p:nvPr/>
        </p:nvSpPr>
        <p:spPr>
          <a:xfrm>
            <a:off x="721606" y="922445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BF9799-B492-4986-BECD-75A1F04FE005}"/>
              </a:ext>
            </a:extLst>
          </p:cNvPr>
          <p:cNvSpPr txBox="1"/>
          <p:nvPr/>
        </p:nvSpPr>
        <p:spPr>
          <a:xfrm>
            <a:off x="721606" y="1180715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0371D0-9A16-4BF0-B4BB-5516CE7E3B15}"/>
              </a:ext>
            </a:extLst>
          </p:cNvPr>
          <p:cNvSpPr txBox="1"/>
          <p:nvPr/>
        </p:nvSpPr>
        <p:spPr>
          <a:xfrm>
            <a:off x="690777" y="1532970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B6E281-3036-47D1-AF0F-C852FEC83A39}"/>
              </a:ext>
            </a:extLst>
          </p:cNvPr>
          <p:cNvSpPr txBox="1"/>
          <p:nvPr/>
        </p:nvSpPr>
        <p:spPr>
          <a:xfrm>
            <a:off x="684001" y="189089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89B766B-C8B7-45E7-A6CA-78EE8A6380C9}"/>
              </a:ext>
            </a:extLst>
          </p:cNvPr>
          <p:cNvSpPr txBox="1"/>
          <p:nvPr/>
        </p:nvSpPr>
        <p:spPr>
          <a:xfrm>
            <a:off x="690777" y="2154779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9E9F13-B432-4CED-A7E7-1354966AB1A5}"/>
              </a:ext>
            </a:extLst>
          </p:cNvPr>
          <p:cNvSpPr txBox="1"/>
          <p:nvPr/>
        </p:nvSpPr>
        <p:spPr>
          <a:xfrm>
            <a:off x="685329" y="2324888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65B5B4-86D6-4BDA-880F-BC28CFC07ED7}"/>
              </a:ext>
            </a:extLst>
          </p:cNvPr>
          <p:cNvSpPr txBox="1"/>
          <p:nvPr/>
        </p:nvSpPr>
        <p:spPr>
          <a:xfrm>
            <a:off x="679081" y="2570386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577F438-3979-4483-ADB8-1FDD53BB3D84}"/>
              </a:ext>
            </a:extLst>
          </p:cNvPr>
          <p:cNvSpPr txBox="1"/>
          <p:nvPr/>
        </p:nvSpPr>
        <p:spPr>
          <a:xfrm>
            <a:off x="684001" y="2836578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9FD4D2C-10DF-4FC6-BEC0-93F10126D9C2}"/>
              </a:ext>
            </a:extLst>
          </p:cNvPr>
          <p:cNvSpPr txBox="1"/>
          <p:nvPr/>
        </p:nvSpPr>
        <p:spPr>
          <a:xfrm>
            <a:off x="690777" y="340392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B52DF5F-AF38-4ED4-A855-3E9DF52B6348}"/>
              </a:ext>
            </a:extLst>
          </p:cNvPr>
          <p:cNvSpPr txBox="1"/>
          <p:nvPr/>
        </p:nvSpPr>
        <p:spPr>
          <a:xfrm>
            <a:off x="679081" y="3683110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123EF0C-4CC5-43A9-9629-532DF0CD01F0}"/>
              </a:ext>
            </a:extLst>
          </p:cNvPr>
          <p:cNvSpPr txBox="1"/>
          <p:nvPr/>
        </p:nvSpPr>
        <p:spPr>
          <a:xfrm>
            <a:off x="690777" y="3937071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E933410-6EA0-46DE-87A9-08910BFD2CFF}"/>
              </a:ext>
            </a:extLst>
          </p:cNvPr>
          <p:cNvSpPr txBox="1"/>
          <p:nvPr/>
        </p:nvSpPr>
        <p:spPr>
          <a:xfrm>
            <a:off x="690777" y="4308616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y12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942563C-709E-464E-A04F-0495ACB72D27}"/>
              </a:ext>
            </a:extLst>
          </p:cNvPr>
          <p:cNvSpPr txBox="1"/>
          <p:nvPr/>
        </p:nvSpPr>
        <p:spPr>
          <a:xfrm>
            <a:off x="696708" y="4748295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6334B6-A0BA-4899-81C3-633526A2195F}"/>
              </a:ext>
            </a:extLst>
          </p:cNvPr>
          <p:cNvSpPr txBox="1"/>
          <p:nvPr/>
        </p:nvSpPr>
        <p:spPr>
          <a:xfrm>
            <a:off x="680167" y="5013948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y14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07D566-6397-4CE3-9B41-3BE95E924F45}"/>
              </a:ext>
            </a:extLst>
          </p:cNvPr>
          <p:cNvSpPr txBox="1"/>
          <p:nvPr/>
        </p:nvSpPr>
        <p:spPr>
          <a:xfrm>
            <a:off x="1143509" y="500348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y15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8A1148F-B21B-4D40-8402-8CA4EB73A3C7}"/>
              </a:ext>
            </a:extLst>
          </p:cNvPr>
          <p:cNvSpPr txBox="1"/>
          <p:nvPr/>
        </p:nvSpPr>
        <p:spPr>
          <a:xfrm>
            <a:off x="1302524" y="369411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y16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B682C00-D6B8-4309-BB41-55FE158604EE}"/>
              </a:ext>
            </a:extLst>
          </p:cNvPr>
          <p:cNvSpPr txBox="1"/>
          <p:nvPr/>
        </p:nvSpPr>
        <p:spPr>
          <a:xfrm>
            <a:off x="1448079" y="487562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y17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8FD7348-9BC4-42C7-A9A3-0B6CBDD0E0CC}"/>
              </a:ext>
            </a:extLst>
          </p:cNvPr>
          <p:cNvSpPr txBox="1"/>
          <p:nvPr/>
        </p:nvSpPr>
        <p:spPr>
          <a:xfrm>
            <a:off x="1617829" y="330961"/>
            <a:ext cx="435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y18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E93D985-E245-4D27-91B6-040B0A2360CC}"/>
              </a:ext>
            </a:extLst>
          </p:cNvPr>
          <p:cNvSpPr txBox="1"/>
          <p:nvPr/>
        </p:nvSpPr>
        <p:spPr>
          <a:xfrm>
            <a:off x="1865866" y="482335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y19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060057D-AB3C-4811-B3B4-B0F6BDBE40CF}"/>
              </a:ext>
            </a:extLst>
          </p:cNvPr>
          <p:cNvSpPr txBox="1"/>
          <p:nvPr/>
        </p:nvSpPr>
        <p:spPr>
          <a:xfrm>
            <a:off x="2086946" y="347441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y20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25EFD6-3C66-4539-8EE4-2A23129F91B2}"/>
              </a:ext>
            </a:extLst>
          </p:cNvPr>
          <p:cNvSpPr txBox="1"/>
          <p:nvPr/>
        </p:nvSpPr>
        <p:spPr>
          <a:xfrm>
            <a:off x="2393676" y="411897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y21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3682CF4-5F2A-4C88-A1F2-02499C2980BC}"/>
              </a:ext>
            </a:extLst>
          </p:cNvPr>
          <p:cNvSpPr txBox="1"/>
          <p:nvPr/>
        </p:nvSpPr>
        <p:spPr>
          <a:xfrm>
            <a:off x="2726983" y="470999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y22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6D64DBF-C207-486B-B38A-5F107F309AEC}"/>
              </a:ext>
            </a:extLst>
          </p:cNvPr>
          <p:cNvSpPr txBox="1"/>
          <p:nvPr/>
        </p:nvSpPr>
        <p:spPr>
          <a:xfrm>
            <a:off x="3302144" y="482335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y23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A304DB6-677E-4A01-81F2-8802C5B703FA}"/>
              </a:ext>
            </a:extLst>
          </p:cNvPr>
          <p:cNvSpPr txBox="1"/>
          <p:nvPr/>
        </p:nvSpPr>
        <p:spPr>
          <a:xfrm>
            <a:off x="3649195" y="500348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y24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B4EE666-58A9-41EC-AB55-4C67D8117D36}"/>
              </a:ext>
            </a:extLst>
          </p:cNvPr>
          <p:cNvSpPr txBox="1"/>
          <p:nvPr/>
        </p:nvSpPr>
        <p:spPr>
          <a:xfrm>
            <a:off x="3901768" y="488573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y25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1E2628B-45EF-4E6C-8829-4E70D45FABA8}"/>
              </a:ext>
            </a:extLst>
          </p:cNvPr>
          <p:cNvSpPr txBox="1"/>
          <p:nvPr/>
        </p:nvSpPr>
        <p:spPr>
          <a:xfrm>
            <a:off x="4191898" y="465044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y26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81D3BF2-E2FE-4177-9B0D-32B816230DA8}"/>
              </a:ext>
            </a:extLst>
          </p:cNvPr>
          <p:cNvSpPr txBox="1"/>
          <p:nvPr/>
        </p:nvSpPr>
        <p:spPr>
          <a:xfrm>
            <a:off x="4367840" y="475550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y27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8F66C0B-A4A3-4BA4-9786-B5DC4E8B1002}"/>
              </a:ext>
            </a:extLst>
          </p:cNvPr>
          <p:cNvSpPr txBox="1"/>
          <p:nvPr/>
        </p:nvSpPr>
        <p:spPr>
          <a:xfrm>
            <a:off x="4583277" y="482335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y28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8C0DABC-2E7B-4D3B-895C-1CFB9A05F501}"/>
              </a:ext>
            </a:extLst>
          </p:cNvPr>
          <p:cNvSpPr txBox="1"/>
          <p:nvPr/>
        </p:nvSpPr>
        <p:spPr>
          <a:xfrm>
            <a:off x="4751801" y="511719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y29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621F437-F5A3-47FE-BAA6-CDA33DE197D9}"/>
              </a:ext>
            </a:extLst>
          </p:cNvPr>
          <p:cNvSpPr txBox="1"/>
          <p:nvPr/>
        </p:nvSpPr>
        <p:spPr>
          <a:xfrm>
            <a:off x="4916183" y="553159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y30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B8008D60-4ACF-4F71-82D3-2C0582FEA506}"/>
              </a:ext>
            </a:extLst>
          </p:cNvPr>
          <p:cNvSpPr/>
          <p:nvPr/>
        </p:nvSpPr>
        <p:spPr>
          <a:xfrm>
            <a:off x="4358854" y="3239433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10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3DAB323-FA6E-455D-BFE2-C799964EE15C}"/>
              </a:ext>
            </a:extLst>
          </p:cNvPr>
          <p:cNvSpPr/>
          <p:nvPr/>
        </p:nvSpPr>
        <p:spPr>
          <a:xfrm>
            <a:off x="1772451" y="2504662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28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303C854-5A05-4677-AC99-7A0C9FD935AC}"/>
              </a:ext>
            </a:extLst>
          </p:cNvPr>
          <p:cNvSpPr/>
          <p:nvPr/>
        </p:nvSpPr>
        <p:spPr>
          <a:xfrm>
            <a:off x="2088804" y="2005692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22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4BDFBCE-A046-4B4D-BEBA-D57A49A8C20C}"/>
              </a:ext>
            </a:extLst>
          </p:cNvPr>
          <p:cNvSpPr/>
          <p:nvPr/>
        </p:nvSpPr>
        <p:spPr>
          <a:xfrm>
            <a:off x="1284730" y="1452843"/>
            <a:ext cx="152400" cy="135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26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5CE4F5-3B2B-4A61-ACD6-1085B11357DC}"/>
              </a:ext>
            </a:extLst>
          </p:cNvPr>
          <p:cNvSpPr/>
          <p:nvPr/>
        </p:nvSpPr>
        <p:spPr>
          <a:xfrm>
            <a:off x="4913891" y="1454766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14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D923B8-704B-4DCC-865A-0CF0EB507570}"/>
              </a:ext>
            </a:extLst>
          </p:cNvPr>
          <p:cNvSpPr/>
          <p:nvPr/>
        </p:nvSpPr>
        <p:spPr>
          <a:xfrm>
            <a:off x="4076267" y="2036243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18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EA07F2-D810-4C1D-A9A4-6B240BE02407}"/>
              </a:ext>
            </a:extLst>
          </p:cNvPr>
          <p:cNvSpPr/>
          <p:nvPr/>
        </p:nvSpPr>
        <p:spPr>
          <a:xfrm>
            <a:off x="4352499" y="2533306"/>
            <a:ext cx="152400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/>
              <a:t>12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720E67-8ABA-4E6B-91F5-F0C740EA5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508" y="830570"/>
            <a:ext cx="5852172" cy="4389129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0F5A2F4-BE8B-4B9A-BB30-5C2EEAE6E8EC}"/>
              </a:ext>
            </a:extLst>
          </p:cNvPr>
          <p:cNvSpPr/>
          <p:nvPr/>
        </p:nvSpPr>
        <p:spPr>
          <a:xfrm>
            <a:off x="6729046" y="1588477"/>
            <a:ext cx="3663462" cy="2971800"/>
          </a:xfrm>
          <a:custGeom>
            <a:avLst/>
            <a:gdLst>
              <a:gd name="connsiteX0" fmla="*/ 1500554 w 3663462"/>
              <a:gd name="connsiteY0" fmla="*/ 1283677 h 2971800"/>
              <a:gd name="connsiteX1" fmla="*/ 1488831 w 3663462"/>
              <a:gd name="connsiteY1" fmla="*/ 1254369 h 2971800"/>
              <a:gd name="connsiteX2" fmla="*/ 1482969 w 3663462"/>
              <a:gd name="connsiteY2" fmla="*/ 1236785 h 2971800"/>
              <a:gd name="connsiteX3" fmla="*/ 1471246 w 3663462"/>
              <a:gd name="connsiteY3" fmla="*/ 1219200 h 2971800"/>
              <a:gd name="connsiteX4" fmla="*/ 1453662 w 3663462"/>
              <a:gd name="connsiteY4" fmla="*/ 1160585 h 2971800"/>
              <a:gd name="connsiteX5" fmla="*/ 1447800 w 3663462"/>
              <a:gd name="connsiteY5" fmla="*/ 1143000 h 2971800"/>
              <a:gd name="connsiteX6" fmla="*/ 1436077 w 3663462"/>
              <a:gd name="connsiteY6" fmla="*/ 1119554 h 2971800"/>
              <a:gd name="connsiteX7" fmla="*/ 1424354 w 3663462"/>
              <a:gd name="connsiteY7" fmla="*/ 1078523 h 2971800"/>
              <a:gd name="connsiteX8" fmla="*/ 1406769 w 3663462"/>
              <a:gd name="connsiteY8" fmla="*/ 1037492 h 2971800"/>
              <a:gd name="connsiteX9" fmla="*/ 1383323 w 3663462"/>
              <a:gd name="connsiteY9" fmla="*/ 973015 h 2971800"/>
              <a:gd name="connsiteX10" fmla="*/ 1371600 w 3663462"/>
              <a:gd name="connsiteY10" fmla="*/ 937846 h 2971800"/>
              <a:gd name="connsiteX11" fmla="*/ 1365739 w 3663462"/>
              <a:gd name="connsiteY11" fmla="*/ 920261 h 2971800"/>
              <a:gd name="connsiteX12" fmla="*/ 1359877 w 3663462"/>
              <a:gd name="connsiteY12" fmla="*/ 896815 h 2971800"/>
              <a:gd name="connsiteX13" fmla="*/ 1348154 w 3663462"/>
              <a:gd name="connsiteY13" fmla="*/ 861646 h 2971800"/>
              <a:gd name="connsiteX14" fmla="*/ 1336431 w 3663462"/>
              <a:gd name="connsiteY14" fmla="*/ 844061 h 2971800"/>
              <a:gd name="connsiteX15" fmla="*/ 1324708 w 3663462"/>
              <a:gd name="connsiteY15" fmla="*/ 808892 h 2971800"/>
              <a:gd name="connsiteX16" fmla="*/ 1312985 w 3663462"/>
              <a:gd name="connsiteY16" fmla="*/ 791308 h 2971800"/>
              <a:gd name="connsiteX17" fmla="*/ 1301262 w 3663462"/>
              <a:gd name="connsiteY17" fmla="*/ 756138 h 2971800"/>
              <a:gd name="connsiteX18" fmla="*/ 1283677 w 3663462"/>
              <a:gd name="connsiteY18" fmla="*/ 720969 h 2971800"/>
              <a:gd name="connsiteX19" fmla="*/ 1248508 w 3663462"/>
              <a:gd name="connsiteY19" fmla="*/ 697523 h 2971800"/>
              <a:gd name="connsiteX20" fmla="*/ 1230923 w 3663462"/>
              <a:gd name="connsiteY20" fmla="*/ 685800 h 2971800"/>
              <a:gd name="connsiteX21" fmla="*/ 1213339 w 3663462"/>
              <a:gd name="connsiteY21" fmla="*/ 668215 h 2971800"/>
              <a:gd name="connsiteX22" fmla="*/ 1184031 w 3663462"/>
              <a:gd name="connsiteY22" fmla="*/ 615461 h 2971800"/>
              <a:gd name="connsiteX23" fmla="*/ 1148862 w 3663462"/>
              <a:gd name="connsiteY23" fmla="*/ 592015 h 2971800"/>
              <a:gd name="connsiteX24" fmla="*/ 1131277 w 3663462"/>
              <a:gd name="connsiteY24" fmla="*/ 580292 h 2971800"/>
              <a:gd name="connsiteX25" fmla="*/ 1090246 w 3663462"/>
              <a:gd name="connsiteY25" fmla="*/ 568569 h 2971800"/>
              <a:gd name="connsiteX26" fmla="*/ 1055077 w 3663462"/>
              <a:gd name="connsiteY26" fmla="*/ 556846 h 2971800"/>
              <a:gd name="connsiteX27" fmla="*/ 1008185 w 3663462"/>
              <a:gd name="connsiteY27" fmla="*/ 550985 h 2971800"/>
              <a:gd name="connsiteX28" fmla="*/ 973016 w 3663462"/>
              <a:gd name="connsiteY28" fmla="*/ 539261 h 2971800"/>
              <a:gd name="connsiteX29" fmla="*/ 943708 w 3663462"/>
              <a:gd name="connsiteY29" fmla="*/ 521677 h 2971800"/>
              <a:gd name="connsiteX30" fmla="*/ 926123 w 3663462"/>
              <a:gd name="connsiteY30" fmla="*/ 509954 h 2971800"/>
              <a:gd name="connsiteX31" fmla="*/ 914400 w 3663462"/>
              <a:gd name="connsiteY31" fmla="*/ 492369 h 2971800"/>
              <a:gd name="connsiteX32" fmla="*/ 896816 w 3663462"/>
              <a:gd name="connsiteY32" fmla="*/ 486508 h 2971800"/>
              <a:gd name="connsiteX33" fmla="*/ 873369 w 3663462"/>
              <a:gd name="connsiteY33" fmla="*/ 463061 h 2971800"/>
              <a:gd name="connsiteX34" fmla="*/ 861646 w 3663462"/>
              <a:gd name="connsiteY34" fmla="*/ 445477 h 2971800"/>
              <a:gd name="connsiteX35" fmla="*/ 844062 w 3663462"/>
              <a:gd name="connsiteY35" fmla="*/ 439615 h 2971800"/>
              <a:gd name="connsiteX36" fmla="*/ 826477 w 3663462"/>
              <a:gd name="connsiteY36" fmla="*/ 404446 h 2971800"/>
              <a:gd name="connsiteX37" fmla="*/ 808892 w 3663462"/>
              <a:gd name="connsiteY37" fmla="*/ 369277 h 2971800"/>
              <a:gd name="connsiteX38" fmla="*/ 779585 w 3663462"/>
              <a:gd name="connsiteY38" fmla="*/ 316523 h 2971800"/>
              <a:gd name="connsiteX39" fmla="*/ 767862 w 3663462"/>
              <a:gd name="connsiteY39" fmla="*/ 298938 h 2971800"/>
              <a:gd name="connsiteX40" fmla="*/ 750277 w 3663462"/>
              <a:gd name="connsiteY40" fmla="*/ 287215 h 2971800"/>
              <a:gd name="connsiteX41" fmla="*/ 744416 w 3663462"/>
              <a:gd name="connsiteY41" fmla="*/ 269631 h 2971800"/>
              <a:gd name="connsiteX42" fmla="*/ 715108 w 3663462"/>
              <a:gd name="connsiteY42" fmla="*/ 246185 h 2971800"/>
              <a:gd name="connsiteX43" fmla="*/ 703385 w 3663462"/>
              <a:gd name="connsiteY43" fmla="*/ 234461 h 2971800"/>
              <a:gd name="connsiteX44" fmla="*/ 650631 w 3663462"/>
              <a:gd name="connsiteY44" fmla="*/ 222738 h 2971800"/>
              <a:gd name="connsiteX45" fmla="*/ 615462 w 3663462"/>
              <a:gd name="connsiteY45" fmla="*/ 211015 h 2971800"/>
              <a:gd name="connsiteX46" fmla="*/ 597877 w 3663462"/>
              <a:gd name="connsiteY46" fmla="*/ 205154 h 2971800"/>
              <a:gd name="connsiteX47" fmla="*/ 562708 w 3663462"/>
              <a:gd name="connsiteY47" fmla="*/ 187569 h 2971800"/>
              <a:gd name="connsiteX48" fmla="*/ 545123 w 3663462"/>
              <a:gd name="connsiteY48" fmla="*/ 175846 h 2971800"/>
              <a:gd name="connsiteX49" fmla="*/ 509954 w 3663462"/>
              <a:gd name="connsiteY49" fmla="*/ 164123 h 2971800"/>
              <a:gd name="connsiteX50" fmla="*/ 474785 w 3663462"/>
              <a:gd name="connsiteY50" fmla="*/ 152400 h 2971800"/>
              <a:gd name="connsiteX51" fmla="*/ 427892 w 3663462"/>
              <a:gd name="connsiteY51" fmla="*/ 140677 h 2971800"/>
              <a:gd name="connsiteX52" fmla="*/ 375139 w 3663462"/>
              <a:gd name="connsiteY52" fmla="*/ 123092 h 2971800"/>
              <a:gd name="connsiteX53" fmla="*/ 357554 w 3663462"/>
              <a:gd name="connsiteY53" fmla="*/ 117231 h 2971800"/>
              <a:gd name="connsiteX54" fmla="*/ 322385 w 3663462"/>
              <a:gd name="connsiteY54" fmla="*/ 99646 h 2971800"/>
              <a:gd name="connsiteX55" fmla="*/ 304800 w 3663462"/>
              <a:gd name="connsiteY55" fmla="*/ 87923 h 2971800"/>
              <a:gd name="connsiteX56" fmla="*/ 287216 w 3663462"/>
              <a:gd name="connsiteY56" fmla="*/ 82061 h 2971800"/>
              <a:gd name="connsiteX57" fmla="*/ 234462 w 3663462"/>
              <a:gd name="connsiteY57" fmla="*/ 52754 h 2971800"/>
              <a:gd name="connsiteX58" fmla="*/ 216877 w 3663462"/>
              <a:gd name="connsiteY58" fmla="*/ 41031 h 2971800"/>
              <a:gd name="connsiteX59" fmla="*/ 181708 w 3663462"/>
              <a:gd name="connsiteY59" fmla="*/ 29308 h 2971800"/>
              <a:gd name="connsiteX60" fmla="*/ 140677 w 3663462"/>
              <a:gd name="connsiteY60" fmla="*/ 17585 h 2971800"/>
              <a:gd name="connsiteX61" fmla="*/ 111369 w 3663462"/>
              <a:gd name="connsiteY61" fmla="*/ 11723 h 2971800"/>
              <a:gd name="connsiteX62" fmla="*/ 76200 w 3663462"/>
              <a:gd name="connsiteY62" fmla="*/ 0 h 2971800"/>
              <a:gd name="connsiteX63" fmla="*/ 29308 w 3663462"/>
              <a:gd name="connsiteY63" fmla="*/ 5861 h 2971800"/>
              <a:gd name="connsiteX64" fmla="*/ 11723 w 3663462"/>
              <a:gd name="connsiteY64" fmla="*/ 11723 h 2971800"/>
              <a:gd name="connsiteX65" fmla="*/ 0 w 3663462"/>
              <a:gd name="connsiteY65" fmla="*/ 29308 h 2971800"/>
              <a:gd name="connsiteX66" fmla="*/ 17585 w 3663462"/>
              <a:gd name="connsiteY66" fmla="*/ 99646 h 2971800"/>
              <a:gd name="connsiteX67" fmla="*/ 23446 w 3663462"/>
              <a:gd name="connsiteY67" fmla="*/ 117231 h 2971800"/>
              <a:gd name="connsiteX68" fmla="*/ 35169 w 3663462"/>
              <a:gd name="connsiteY68" fmla="*/ 134815 h 2971800"/>
              <a:gd name="connsiteX69" fmla="*/ 46892 w 3663462"/>
              <a:gd name="connsiteY69" fmla="*/ 169985 h 2971800"/>
              <a:gd name="connsiteX70" fmla="*/ 52754 w 3663462"/>
              <a:gd name="connsiteY70" fmla="*/ 187569 h 2971800"/>
              <a:gd name="connsiteX71" fmla="*/ 64477 w 3663462"/>
              <a:gd name="connsiteY71" fmla="*/ 205154 h 2971800"/>
              <a:gd name="connsiteX72" fmla="*/ 76200 w 3663462"/>
              <a:gd name="connsiteY72" fmla="*/ 246185 h 2971800"/>
              <a:gd name="connsiteX73" fmla="*/ 87923 w 3663462"/>
              <a:gd name="connsiteY73" fmla="*/ 334108 h 2971800"/>
              <a:gd name="connsiteX74" fmla="*/ 99646 w 3663462"/>
              <a:gd name="connsiteY74" fmla="*/ 369277 h 2971800"/>
              <a:gd name="connsiteX75" fmla="*/ 111369 w 3663462"/>
              <a:gd name="connsiteY75" fmla="*/ 386861 h 2971800"/>
              <a:gd name="connsiteX76" fmla="*/ 134816 w 3663462"/>
              <a:gd name="connsiteY76" fmla="*/ 433754 h 2971800"/>
              <a:gd name="connsiteX77" fmla="*/ 146539 w 3663462"/>
              <a:gd name="connsiteY77" fmla="*/ 468923 h 2971800"/>
              <a:gd name="connsiteX78" fmla="*/ 169985 w 3663462"/>
              <a:gd name="connsiteY78" fmla="*/ 504092 h 2971800"/>
              <a:gd name="connsiteX79" fmla="*/ 181708 w 3663462"/>
              <a:gd name="connsiteY79" fmla="*/ 521677 h 2971800"/>
              <a:gd name="connsiteX80" fmla="*/ 205154 w 3663462"/>
              <a:gd name="connsiteY80" fmla="*/ 562708 h 2971800"/>
              <a:gd name="connsiteX81" fmla="*/ 222739 w 3663462"/>
              <a:gd name="connsiteY81" fmla="*/ 580292 h 2971800"/>
              <a:gd name="connsiteX82" fmla="*/ 263769 w 3663462"/>
              <a:gd name="connsiteY82" fmla="*/ 627185 h 2971800"/>
              <a:gd name="connsiteX83" fmla="*/ 275492 w 3663462"/>
              <a:gd name="connsiteY83" fmla="*/ 644769 h 2971800"/>
              <a:gd name="connsiteX84" fmla="*/ 304800 w 3663462"/>
              <a:gd name="connsiteY84" fmla="*/ 668215 h 2971800"/>
              <a:gd name="connsiteX85" fmla="*/ 310662 w 3663462"/>
              <a:gd name="connsiteY85" fmla="*/ 685800 h 2971800"/>
              <a:gd name="connsiteX86" fmla="*/ 322385 w 3663462"/>
              <a:gd name="connsiteY86" fmla="*/ 703385 h 2971800"/>
              <a:gd name="connsiteX87" fmla="*/ 334108 w 3663462"/>
              <a:gd name="connsiteY87" fmla="*/ 738554 h 2971800"/>
              <a:gd name="connsiteX88" fmla="*/ 345831 w 3663462"/>
              <a:gd name="connsiteY88" fmla="*/ 826477 h 2971800"/>
              <a:gd name="connsiteX89" fmla="*/ 357554 w 3663462"/>
              <a:gd name="connsiteY89" fmla="*/ 861646 h 2971800"/>
              <a:gd name="connsiteX90" fmla="*/ 381000 w 3663462"/>
              <a:gd name="connsiteY90" fmla="*/ 896815 h 2971800"/>
              <a:gd name="connsiteX91" fmla="*/ 410308 w 3663462"/>
              <a:gd name="connsiteY91" fmla="*/ 920261 h 2971800"/>
              <a:gd name="connsiteX92" fmla="*/ 422031 w 3663462"/>
              <a:gd name="connsiteY92" fmla="*/ 931985 h 2971800"/>
              <a:gd name="connsiteX93" fmla="*/ 474785 w 3663462"/>
              <a:gd name="connsiteY93" fmla="*/ 967154 h 2971800"/>
              <a:gd name="connsiteX94" fmla="*/ 492369 w 3663462"/>
              <a:gd name="connsiteY94" fmla="*/ 978877 h 2971800"/>
              <a:gd name="connsiteX95" fmla="*/ 527539 w 3663462"/>
              <a:gd name="connsiteY95" fmla="*/ 1008185 h 2971800"/>
              <a:gd name="connsiteX96" fmla="*/ 568569 w 3663462"/>
              <a:gd name="connsiteY96" fmla="*/ 1049215 h 2971800"/>
              <a:gd name="connsiteX97" fmla="*/ 597877 w 3663462"/>
              <a:gd name="connsiteY97" fmla="*/ 1078523 h 2971800"/>
              <a:gd name="connsiteX98" fmla="*/ 615462 w 3663462"/>
              <a:gd name="connsiteY98" fmla="*/ 1090246 h 2971800"/>
              <a:gd name="connsiteX99" fmla="*/ 633046 w 3663462"/>
              <a:gd name="connsiteY99" fmla="*/ 1107831 h 2971800"/>
              <a:gd name="connsiteX100" fmla="*/ 668216 w 3663462"/>
              <a:gd name="connsiteY100" fmla="*/ 1125415 h 2971800"/>
              <a:gd name="connsiteX101" fmla="*/ 685800 w 3663462"/>
              <a:gd name="connsiteY101" fmla="*/ 1137138 h 2971800"/>
              <a:gd name="connsiteX102" fmla="*/ 697523 w 3663462"/>
              <a:gd name="connsiteY102" fmla="*/ 1154723 h 2971800"/>
              <a:gd name="connsiteX103" fmla="*/ 750277 w 3663462"/>
              <a:gd name="connsiteY103" fmla="*/ 1189892 h 2971800"/>
              <a:gd name="connsiteX104" fmla="*/ 767862 w 3663462"/>
              <a:gd name="connsiteY104" fmla="*/ 1201615 h 2971800"/>
              <a:gd name="connsiteX105" fmla="*/ 785446 w 3663462"/>
              <a:gd name="connsiteY105" fmla="*/ 1219200 h 2971800"/>
              <a:gd name="connsiteX106" fmla="*/ 808892 w 3663462"/>
              <a:gd name="connsiteY106" fmla="*/ 1236785 h 2971800"/>
              <a:gd name="connsiteX107" fmla="*/ 838200 w 3663462"/>
              <a:gd name="connsiteY107" fmla="*/ 1260231 h 2971800"/>
              <a:gd name="connsiteX108" fmla="*/ 867508 w 3663462"/>
              <a:gd name="connsiteY108" fmla="*/ 1283677 h 2971800"/>
              <a:gd name="connsiteX109" fmla="*/ 902677 w 3663462"/>
              <a:gd name="connsiteY109" fmla="*/ 1307123 h 2971800"/>
              <a:gd name="connsiteX110" fmla="*/ 920262 w 3663462"/>
              <a:gd name="connsiteY110" fmla="*/ 1318846 h 2971800"/>
              <a:gd name="connsiteX111" fmla="*/ 937846 w 3663462"/>
              <a:gd name="connsiteY111" fmla="*/ 1324708 h 2971800"/>
              <a:gd name="connsiteX112" fmla="*/ 973016 w 3663462"/>
              <a:gd name="connsiteY112" fmla="*/ 1354015 h 2971800"/>
              <a:gd name="connsiteX113" fmla="*/ 1008185 w 3663462"/>
              <a:gd name="connsiteY113" fmla="*/ 1377461 h 2971800"/>
              <a:gd name="connsiteX114" fmla="*/ 1019908 w 3663462"/>
              <a:gd name="connsiteY114" fmla="*/ 1395046 h 2971800"/>
              <a:gd name="connsiteX115" fmla="*/ 1037492 w 3663462"/>
              <a:gd name="connsiteY115" fmla="*/ 1406769 h 2971800"/>
              <a:gd name="connsiteX116" fmla="*/ 1049216 w 3663462"/>
              <a:gd name="connsiteY116" fmla="*/ 1418492 h 2971800"/>
              <a:gd name="connsiteX117" fmla="*/ 1066800 w 3663462"/>
              <a:gd name="connsiteY117" fmla="*/ 1430215 h 2971800"/>
              <a:gd name="connsiteX118" fmla="*/ 1101969 w 3663462"/>
              <a:gd name="connsiteY118" fmla="*/ 1453661 h 2971800"/>
              <a:gd name="connsiteX119" fmla="*/ 1131277 w 3663462"/>
              <a:gd name="connsiteY119" fmla="*/ 1471246 h 2971800"/>
              <a:gd name="connsiteX120" fmla="*/ 1166446 w 3663462"/>
              <a:gd name="connsiteY120" fmla="*/ 1488831 h 2971800"/>
              <a:gd name="connsiteX121" fmla="*/ 1148862 w 3663462"/>
              <a:gd name="connsiteY121" fmla="*/ 1500554 h 2971800"/>
              <a:gd name="connsiteX122" fmla="*/ 1084385 w 3663462"/>
              <a:gd name="connsiteY122" fmla="*/ 1512277 h 2971800"/>
              <a:gd name="connsiteX123" fmla="*/ 1014046 w 3663462"/>
              <a:gd name="connsiteY123" fmla="*/ 1529861 h 2971800"/>
              <a:gd name="connsiteX124" fmla="*/ 978877 w 3663462"/>
              <a:gd name="connsiteY124" fmla="*/ 1541585 h 2971800"/>
              <a:gd name="connsiteX125" fmla="*/ 961292 w 3663462"/>
              <a:gd name="connsiteY125" fmla="*/ 1547446 h 2971800"/>
              <a:gd name="connsiteX126" fmla="*/ 943708 w 3663462"/>
              <a:gd name="connsiteY126" fmla="*/ 1559169 h 2971800"/>
              <a:gd name="connsiteX127" fmla="*/ 926123 w 3663462"/>
              <a:gd name="connsiteY127" fmla="*/ 1565031 h 2971800"/>
              <a:gd name="connsiteX128" fmla="*/ 890954 w 3663462"/>
              <a:gd name="connsiteY128" fmla="*/ 1588477 h 2971800"/>
              <a:gd name="connsiteX129" fmla="*/ 838200 w 3663462"/>
              <a:gd name="connsiteY129" fmla="*/ 1606061 h 2971800"/>
              <a:gd name="connsiteX130" fmla="*/ 803031 w 3663462"/>
              <a:gd name="connsiteY130" fmla="*/ 1617785 h 2971800"/>
              <a:gd name="connsiteX131" fmla="*/ 785446 w 3663462"/>
              <a:gd name="connsiteY131" fmla="*/ 1623646 h 2971800"/>
              <a:gd name="connsiteX132" fmla="*/ 767862 w 3663462"/>
              <a:gd name="connsiteY132" fmla="*/ 1641231 h 2971800"/>
              <a:gd name="connsiteX133" fmla="*/ 762000 w 3663462"/>
              <a:gd name="connsiteY133" fmla="*/ 1658815 h 2971800"/>
              <a:gd name="connsiteX134" fmla="*/ 750277 w 3663462"/>
              <a:gd name="connsiteY134" fmla="*/ 1676400 h 2971800"/>
              <a:gd name="connsiteX135" fmla="*/ 738554 w 3663462"/>
              <a:gd name="connsiteY135" fmla="*/ 1711569 h 2971800"/>
              <a:gd name="connsiteX136" fmla="*/ 732692 w 3663462"/>
              <a:gd name="connsiteY136" fmla="*/ 1729154 h 2971800"/>
              <a:gd name="connsiteX137" fmla="*/ 709246 w 3663462"/>
              <a:gd name="connsiteY137" fmla="*/ 1764323 h 2971800"/>
              <a:gd name="connsiteX138" fmla="*/ 685800 w 3663462"/>
              <a:gd name="connsiteY138" fmla="*/ 1793631 h 2971800"/>
              <a:gd name="connsiteX139" fmla="*/ 674077 w 3663462"/>
              <a:gd name="connsiteY139" fmla="*/ 1828800 h 2971800"/>
              <a:gd name="connsiteX140" fmla="*/ 638908 w 3663462"/>
              <a:gd name="connsiteY140" fmla="*/ 1881554 h 2971800"/>
              <a:gd name="connsiteX141" fmla="*/ 627185 w 3663462"/>
              <a:gd name="connsiteY141" fmla="*/ 1899138 h 2971800"/>
              <a:gd name="connsiteX142" fmla="*/ 615462 w 3663462"/>
              <a:gd name="connsiteY142" fmla="*/ 1922585 h 2971800"/>
              <a:gd name="connsiteX143" fmla="*/ 603739 w 3663462"/>
              <a:gd name="connsiteY143" fmla="*/ 1940169 h 2971800"/>
              <a:gd name="connsiteX144" fmla="*/ 580292 w 3663462"/>
              <a:gd name="connsiteY144" fmla="*/ 1987061 h 2971800"/>
              <a:gd name="connsiteX145" fmla="*/ 568569 w 3663462"/>
              <a:gd name="connsiteY145" fmla="*/ 2022231 h 2971800"/>
              <a:gd name="connsiteX146" fmla="*/ 562708 w 3663462"/>
              <a:gd name="connsiteY146" fmla="*/ 2045677 h 2971800"/>
              <a:gd name="connsiteX147" fmla="*/ 550985 w 3663462"/>
              <a:gd name="connsiteY147" fmla="*/ 2080846 h 2971800"/>
              <a:gd name="connsiteX148" fmla="*/ 545123 w 3663462"/>
              <a:gd name="connsiteY148" fmla="*/ 2098431 h 2971800"/>
              <a:gd name="connsiteX149" fmla="*/ 527539 w 3663462"/>
              <a:gd name="connsiteY149" fmla="*/ 2215661 h 2971800"/>
              <a:gd name="connsiteX150" fmla="*/ 527539 w 3663462"/>
              <a:gd name="connsiteY150" fmla="*/ 2215661 h 2971800"/>
              <a:gd name="connsiteX151" fmla="*/ 509954 w 3663462"/>
              <a:gd name="connsiteY151" fmla="*/ 2303585 h 2971800"/>
              <a:gd name="connsiteX152" fmla="*/ 509954 w 3663462"/>
              <a:gd name="connsiteY152" fmla="*/ 2497015 h 2971800"/>
              <a:gd name="connsiteX153" fmla="*/ 533400 w 3663462"/>
              <a:gd name="connsiteY153" fmla="*/ 2526323 h 2971800"/>
              <a:gd name="connsiteX154" fmla="*/ 568569 w 3663462"/>
              <a:gd name="connsiteY154" fmla="*/ 2538046 h 2971800"/>
              <a:gd name="connsiteX155" fmla="*/ 621323 w 3663462"/>
              <a:gd name="connsiteY155" fmla="*/ 2561492 h 2971800"/>
              <a:gd name="connsiteX156" fmla="*/ 638908 w 3663462"/>
              <a:gd name="connsiteY156" fmla="*/ 2567354 h 2971800"/>
              <a:gd name="connsiteX157" fmla="*/ 674077 w 3663462"/>
              <a:gd name="connsiteY157" fmla="*/ 2584938 h 2971800"/>
              <a:gd name="connsiteX158" fmla="*/ 715108 w 3663462"/>
              <a:gd name="connsiteY158" fmla="*/ 2637692 h 2971800"/>
              <a:gd name="connsiteX159" fmla="*/ 732692 w 3663462"/>
              <a:gd name="connsiteY159" fmla="*/ 2649415 h 2971800"/>
              <a:gd name="connsiteX160" fmla="*/ 744416 w 3663462"/>
              <a:gd name="connsiteY160" fmla="*/ 2661138 h 2971800"/>
              <a:gd name="connsiteX161" fmla="*/ 779585 w 3663462"/>
              <a:gd name="connsiteY161" fmla="*/ 2678723 h 2971800"/>
              <a:gd name="connsiteX162" fmla="*/ 814754 w 3663462"/>
              <a:gd name="connsiteY162" fmla="*/ 2708031 h 2971800"/>
              <a:gd name="connsiteX163" fmla="*/ 832339 w 3663462"/>
              <a:gd name="connsiteY163" fmla="*/ 2713892 h 2971800"/>
              <a:gd name="connsiteX164" fmla="*/ 890954 w 3663462"/>
              <a:gd name="connsiteY164" fmla="*/ 2754923 h 2971800"/>
              <a:gd name="connsiteX165" fmla="*/ 908539 w 3663462"/>
              <a:gd name="connsiteY165" fmla="*/ 2766646 h 2971800"/>
              <a:gd name="connsiteX166" fmla="*/ 961292 w 3663462"/>
              <a:gd name="connsiteY166" fmla="*/ 2807677 h 2971800"/>
              <a:gd name="connsiteX167" fmla="*/ 1008185 w 3663462"/>
              <a:gd name="connsiteY167" fmla="*/ 2842846 h 2971800"/>
              <a:gd name="connsiteX168" fmla="*/ 1043354 w 3663462"/>
              <a:gd name="connsiteY168" fmla="*/ 2866292 h 2971800"/>
              <a:gd name="connsiteX169" fmla="*/ 1060939 w 3663462"/>
              <a:gd name="connsiteY169" fmla="*/ 2878015 h 2971800"/>
              <a:gd name="connsiteX170" fmla="*/ 1078523 w 3663462"/>
              <a:gd name="connsiteY170" fmla="*/ 2883877 h 2971800"/>
              <a:gd name="connsiteX171" fmla="*/ 1113692 w 3663462"/>
              <a:gd name="connsiteY171" fmla="*/ 2901461 h 2971800"/>
              <a:gd name="connsiteX172" fmla="*/ 1131277 w 3663462"/>
              <a:gd name="connsiteY172" fmla="*/ 2913185 h 2971800"/>
              <a:gd name="connsiteX173" fmla="*/ 1166446 w 3663462"/>
              <a:gd name="connsiteY173" fmla="*/ 2924908 h 2971800"/>
              <a:gd name="connsiteX174" fmla="*/ 1184031 w 3663462"/>
              <a:gd name="connsiteY174" fmla="*/ 2936631 h 2971800"/>
              <a:gd name="connsiteX175" fmla="*/ 1242646 w 3663462"/>
              <a:gd name="connsiteY175" fmla="*/ 2954215 h 2971800"/>
              <a:gd name="connsiteX176" fmla="*/ 1266092 w 3663462"/>
              <a:gd name="connsiteY176" fmla="*/ 2965938 h 2971800"/>
              <a:gd name="connsiteX177" fmla="*/ 1318846 w 3663462"/>
              <a:gd name="connsiteY177" fmla="*/ 2971800 h 2971800"/>
              <a:gd name="connsiteX178" fmla="*/ 1535723 w 3663462"/>
              <a:gd name="connsiteY178" fmla="*/ 2965938 h 2971800"/>
              <a:gd name="connsiteX179" fmla="*/ 1688123 w 3663462"/>
              <a:gd name="connsiteY179" fmla="*/ 2954215 h 2971800"/>
              <a:gd name="connsiteX180" fmla="*/ 1764323 w 3663462"/>
              <a:gd name="connsiteY180" fmla="*/ 2948354 h 2971800"/>
              <a:gd name="connsiteX181" fmla="*/ 1899139 w 3663462"/>
              <a:gd name="connsiteY181" fmla="*/ 2942492 h 2971800"/>
              <a:gd name="connsiteX182" fmla="*/ 2039816 w 3663462"/>
              <a:gd name="connsiteY182" fmla="*/ 2930769 h 2971800"/>
              <a:gd name="connsiteX183" fmla="*/ 2127739 w 3663462"/>
              <a:gd name="connsiteY183" fmla="*/ 2913185 h 2971800"/>
              <a:gd name="connsiteX184" fmla="*/ 2145323 w 3663462"/>
              <a:gd name="connsiteY184" fmla="*/ 2907323 h 2971800"/>
              <a:gd name="connsiteX185" fmla="*/ 2221523 w 3663462"/>
              <a:gd name="connsiteY185" fmla="*/ 2901461 h 2971800"/>
              <a:gd name="connsiteX186" fmla="*/ 2262554 w 3663462"/>
              <a:gd name="connsiteY186" fmla="*/ 2895600 h 2971800"/>
              <a:gd name="connsiteX187" fmla="*/ 2291862 w 3663462"/>
              <a:gd name="connsiteY187" fmla="*/ 2889738 h 2971800"/>
              <a:gd name="connsiteX188" fmla="*/ 2420816 w 3663462"/>
              <a:gd name="connsiteY188" fmla="*/ 2883877 h 2971800"/>
              <a:gd name="connsiteX189" fmla="*/ 2450123 w 3663462"/>
              <a:gd name="connsiteY189" fmla="*/ 2878015 h 2971800"/>
              <a:gd name="connsiteX190" fmla="*/ 2514600 w 3663462"/>
              <a:gd name="connsiteY190" fmla="*/ 2866292 h 2971800"/>
              <a:gd name="connsiteX191" fmla="*/ 2532185 w 3663462"/>
              <a:gd name="connsiteY191" fmla="*/ 2860431 h 2971800"/>
              <a:gd name="connsiteX192" fmla="*/ 2555631 w 3663462"/>
              <a:gd name="connsiteY192" fmla="*/ 2854569 h 2971800"/>
              <a:gd name="connsiteX193" fmla="*/ 2620108 w 3663462"/>
              <a:gd name="connsiteY193" fmla="*/ 2842846 h 2971800"/>
              <a:gd name="connsiteX194" fmla="*/ 2643554 w 3663462"/>
              <a:gd name="connsiteY194" fmla="*/ 2831123 h 2971800"/>
              <a:gd name="connsiteX195" fmla="*/ 2678723 w 3663462"/>
              <a:gd name="connsiteY195" fmla="*/ 2819400 h 2971800"/>
              <a:gd name="connsiteX196" fmla="*/ 2696308 w 3663462"/>
              <a:gd name="connsiteY196" fmla="*/ 2807677 h 2971800"/>
              <a:gd name="connsiteX197" fmla="*/ 2713892 w 3663462"/>
              <a:gd name="connsiteY197" fmla="*/ 2801815 h 2971800"/>
              <a:gd name="connsiteX198" fmla="*/ 2725616 w 3663462"/>
              <a:gd name="connsiteY198" fmla="*/ 2790092 h 2971800"/>
              <a:gd name="connsiteX199" fmla="*/ 2766646 w 3663462"/>
              <a:gd name="connsiteY199" fmla="*/ 2778369 h 2971800"/>
              <a:gd name="connsiteX200" fmla="*/ 2801816 w 3663462"/>
              <a:gd name="connsiteY200" fmla="*/ 2754923 h 2971800"/>
              <a:gd name="connsiteX201" fmla="*/ 2819400 w 3663462"/>
              <a:gd name="connsiteY201" fmla="*/ 2749061 h 2971800"/>
              <a:gd name="connsiteX202" fmla="*/ 2836985 w 3663462"/>
              <a:gd name="connsiteY202" fmla="*/ 2737338 h 2971800"/>
              <a:gd name="connsiteX203" fmla="*/ 2872154 w 3663462"/>
              <a:gd name="connsiteY203" fmla="*/ 2725615 h 2971800"/>
              <a:gd name="connsiteX204" fmla="*/ 2913185 w 3663462"/>
              <a:gd name="connsiteY204" fmla="*/ 2713892 h 2971800"/>
              <a:gd name="connsiteX205" fmla="*/ 2948354 w 3663462"/>
              <a:gd name="connsiteY205" fmla="*/ 2702169 h 2971800"/>
              <a:gd name="connsiteX206" fmla="*/ 2983523 w 3663462"/>
              <a:gd name="connsiteY206" fmla="*/ 2678723 h 2971800"/>
              <a:gd name="connsiteX207" fmla="*/ 3001108 w 3663462"/>
              <a:gd name="connsiteY207" fmla="*/ 2667000 h 2971800"/>
              <a:gd name="connsiteX208" fmla="*/ 3018692 w 3663462"/>
              <a:gd name="connsiteY208" fmla="*/ 2661138 h 2971800"/>
              <a:gd name="connsiteX209" fmla="*/ 3065585 w 3663462"/>
              <a:gd name="connsiteY209" fmla="*/ 2625969 h 2971800"/>
              <a:gd name="connsiteX210" fmla="*/ 3135923 w 3663462"/>
              <a:gd name="connsiteY210" fmla="*/ 2579077 h 2971800"/>
              <a:gd name="connsiteX211" fmla="*/ 3153508 w 3663462"/>
              <a:gd name="connsiteY211" fmla="*/ 2567354 h 2971800"/>
              <a:gd name="connsiteX212" fmla="*/ 3171092 w 3663462"/>
              <a:gd name="connsiteY212" fmla="*/ 2549769 h 2971800"/>
              <a:gd name="connsiteX213" fmla="*/ 3188677 w 3663462"/>
              <a:gd name="connsiteY213" fmla="*/ 2543908 h 2971800"/>
              <a:gd name="connsiteX214" fmla="*/ 3194539 w 3663462"/>
              <a:gd name="connsiteY214" fmla="*/ 2520461 h 2971800"/>
              <a:gd name="connsiteX215" fmla="*/ 3200400 w 3663462"/>
              <a:gd name="connsiteY215" fmla="*/ 2502877 h 2971800"/>
              <a:gd name="connsiteX216" fmla="*/ 3194539 w 3663462"/>
              <a:gd name="connsiteY216" fmla="*/ 2432538 h 2971800"/>
              <a:gd name="connsiteX217" fmla="*/ 3182816 w 3663462"/>
              <a:gd name="connsiteY217" fmla="*/ 2280138 h 2971800"/>
              <a:gd name="connsiteX218" fmla="*/ 3176954 w 3663462"/>
              <a:gd name="connsiteY218" fmla="*/ 2221523 h 2971800"/>
              <a:gd name="connsiteX219" fmla="*/ 3171092 w 3663462"/>
              <a:gd name="connsiteY219" fmla="*/ 2198077 h 2971800"/>
              <a:gd name="connsiteX220" fmla="*/ 3165231 w 3663462"/>
              <a:gd name="connsiteY220" fmla="*/ 2063261 h 2971800"/>
              <a:gd name="connsiteX221" fmla="*/ 3147646 w 3663462"/>
              <a:gd name="connsiteY221" fmla="*/ 1969477 h 2971800"/>
              <a:gd name="connsiteX222" fmla="*/ 3130062 w 3663462"/>
              <a:gd name="connsiteY222" fmla="*/ 1905000 h 2971800"/>
              <a:gd name="connsiteX223" fmla="*/ 3124200 w 3663462"/>
              <a:gd name="connsiteY223" fmla="*/ 1887415 h 2971800"/>
              <a:gd name="connsiteX224" fmla="*/ 3100754 w 3663462"/>
              <a:gd name="connsiteY224" fmla="*/ 1852246 h 2971800"/>
              <a:gd name="connsiteX225" fmla="*/ 3089031 w 3663462"/>
              <a:gd name="connsiteY225" fmla="*/ 1834661 h 2971800"/>
              <a:gd name="connsiteX226" fmla="*/ 3071446 w 3663462"/>
              <a:gd name="connsiteY226" fmla="*/ 1822938 h 2971800"/>
              <a:gd name="connsiteX227" fmla="*/ 3048000 w 3663462"/>
              <a:gd name="connsiteY227" fmla="*/ 1787769 h 2971800"/>
              <a:gd name="connsiteX228" fmla="*/ 3036277 w 3663462"/>
              <a:gd name="connsiteY228" fmla="*/ 1770185 h 2971800"/>
              <a:gd name="connsiteX229" fmla="*/ 3018692 w 3663462"/>
              <a:gd name="connsiteY229" fmla="*/ 1764323 h 2971800"/>
              <a:gd name="connsiteX230" fmla="*/ 2995246 w 3663462"/>
              <a:gd name="connsiteY230" fmla="*/ 1740877 h 2971800"/>
              <a:gd name="connsiteX231" fmla="*/ 2983523 w 3663462"/>
              <a:gd name="connsiteY231" fmla="*/ 1723292 h 2971800"/>
              <a:gd name="connsiteX232" fmla="*/ 2948354 w 3663462"/>
              <a:gd name="connsiteY232" fmla="*/ 1711569 h 2971800"/>
              <a:gd name="connsiteX233" fmla="*/ 2913185 w 3663462"/>
              <a:gd name="connsiteY233" fmla="*/ 1688123 h 2971800"/>
              <a:gd name="connsiteX234" fmla="*/ 2895600 w 3663462"/>
              <a:gd name="connsiteY234" fmla="*/ 1682261 h 2971800"/>
              <a:gd name="connsiteX235" fmla="*/ 2878016 w 3663462"/>
              <a:gd name="connsiteY235" fmla="*/ 1670538 h 2971800"/>
              <a:gd name="connsiteX236" fmla="*/ 2836985 w 3663462"/>
              <a:gd name="connsiteY236" fmla="*/ 1658815 h 2971800"/>
              <a:gd name="connsiteX237" fmla="*/ 2795954 w 3663462"/>
              <a:gd name="connsiteY237" fmla="*/ 1641231 h 2971800"/>
              <a:gd name="connsiteX238" fmla="*/ 2778369 w 3663462"/>
              <a:gd name="connsiteY238" fmla="*/ 1629508 h 2971800"/>
              <a:gd name="connsiteX239" fmla="*/ 2743200 w 3663462"/>
              <a:gd name="connsiteY239" fmla="*/ 1617785 h 2971800"/>
              <a:gd name="connsiteX240" fmla="*/ 2731477 w 3663462"/>
              <a:gd name="connsiteY240" fmla="*/ 1606061 h 2971800"/>
              <a:gd name="connsiteX241" fmla="*/ 2713892 w 3663462"/>
              <a:gd name="connsiteY241" fmla="*/ 1600200 h 2971800"/>
              <a:gd name="connsiteX242" fmla="*/ 2702169 w 3663462"/>
              <a:gd name="connsiteY242" fmla="*/ 1582615 h 2971800"/>
              <a:gd name="connsiteX243" fmla="*/ 2684585 w 3663462"/>
              <a:gd name="connsiteY243" fmla="*/ 1570892 h 2971800"/>
              <a:gd name="connsiteX244" fmla="*/ 2731477 w 3663462"/>
              <a:gd name="connsiteY244" fmla="*/ 1547446 h 2971800"/>
              <a:gd name="connsiteX245" fmla="*/ 2749062 w 3663462"/>
              <a:gd name="connsiteY245" fmla="*/ 1535723 h 2971800"/>
              <a:gd name="connsiteX246" fmla="*/ 2766646 w 3663462"/>
              <a:gd name="connsiteY246" fmla="*/ 1529861 h 2971800"/>
              <a:gd name="connsiteX247" fmla="*/ 2819400 w 3663462"/>
              <a:gd name="connsiteY247" fmla="*/ 1500554 h 2971800"/>
              <a:gd name="connsiteX248" fmla="*/ 2836985 w 3663462"/>
              <a:gd name="connsiteY248" fmla="*/ 1488831 h 2971800"/>
              <a:gd name="connsiteX249" fmla="*/ 2854569 w 3663462"/>
              <a:gd name="connsiteY249" fmla="*/ 1482969 h 2971800"/>
              <a:gd name="connsiteX250" fmla="*/ 2913185 w 3663462"/>
              <a:gd name="connsiteY250" fmla="*/ 1453661 h 2971800"/>
              <a:gd name="connsiteX251" fmla="*/ 2965939 w 3663462"/>
              <a:gd name="connsiteY251" fmla="*/ 1412631 h 2971800"/>
              <a:gd name="connsiteX252" fmla="*/ 2983523 w 3663462"/>
              <a:gd name="connsiteY252" fmla="*/ 1406769 h 2971800"/>
              <a:gd name="connsiteX253" fmla="*/ 3001108 w 3663462"/>
              <a:gd name="connsiteY253" fmla="*/ 1395046 h 2971800"/>
              <a:gd name="connsiteX254" fmla="*/ 3024554 w 3663462"/>
              <a:gd name="connsiteY254" fmla="*/ 1383323 h 2971800"/>
              <a:gd name="connsiteX255" fmla="*/ 3042139 w 3663462"/>
              <a:gd name="connsiteY255" fmla="*/ 1371600 h 2971800"/>
              <a:gd name="connsiteX256" fmla="*/ 3089031 w 3663462"/>
              <a:gd name="connsiteY256" fmla="*/ 1348154 h 2971800"/>
              <a:gd name="connsiteX257" fmla="*/ 3106616 w 3663462"/>
              <a:gd name="connsiteY257" fmla="*/ 1336431 h 2971800"/>
              <a:gd name="connsiteX258" fmla="*/ 3130062 w 3663462"/>
              <a:gd name="connsiteY258" fmla="*/ 1330569 h 2971800"/>
              <a:gd name="connsiteX259" fmla="*/ 3147646 w 3663462"/>
              <a:gd name="connsiteY259" fmla="*/ 1324708 h 2971800"/>
              <a:gd name="connsiteX260" fmla="*/ 3165231 w 3663462"/>
              <a:gd name="connsiteY260" fmla="*/ 1312985 h 2971800"/>
              <a:gd name="connsiteX261" fmla="*/ 3200400 w 3663462"/>
              <a:gd name="connsiteY261" fmla="*/ 1301261 h 2971800"/>
              <a:gd name="connsiteX262" fmla="*/ 3212123 w 3663462"/>
              <a:gd name="connsiteY262" fmla="*/ 1283677 h 2971800"/>
              <a:gd name="connsiteX263" fmla="*/ 3253154 w 3663462"/>
              <a:gd name="connsiteY263" fmla="*/ 1266092 h 2971800"/>
              <a:gd name="connsiteX264" fmla="*/ 3282462 w 3663462"/>
              <a:gd name="connsiteY264" fmla="*/ 1230923 h 2971800"/>
              <a:gd name="connsiteX265" fmla="*/ 3323492 w 3663462"/>
              <a:gd name="connsiteY265" fmla="*/ 1195754 h 2971800"/>
              <a:gd name="connsiteX266" fmla="*/ 3352800 w 3663462"/>
              <a:gd name="connsiteY266" fmla="*/ 1172308 h 2971800"/>
              <a:gd name="connsiteX267" fmla="*/ 3364523 w 3663462"/>
              <a:gd name="connsiteY267" fmla="*/ 1154723 h 2971800"/>
              <a:gd name="connsiteX268" fmla="*/ 3405554 w 3663462"/>
              <a:gd name="connsiteY268" fmla="*/ 1101969 h 2971800"/>
              <a:gd name="connsiteX269" fmla="*/ 3423139 w 3663462"/>
              <a:gd name="connsiteY269" fmla="*/ 1049215 h 2971800"/>
              <a:gd name="connsiteX270" fmla="*/ 3429000 w 3663462"/>
              <a:gd name="connsiteY270" fmla="*/ 1031631 h 2971800"/>
              <a:gd name="connsiteX271" fmla="*/ 3434862 w 3663462"/>
              <a:gd name="connsiteY271" fmla="*/ 1014046 h 2971800"/>
              <a:gd name="connsiteX272" fmla="*/ 3440723 w 3663462"/>
              <a:gd name="connsiteY272" fmla="*/ 990600 h 2971800"/>
              <a:gd name="connsiteX273" fmla="*/ 3458308 w 3663462"/>
              <a:gd name="connsiteY273" fmla="*/ 908538 h 2971800"/>
              <a:gd name="connsiteX274" fmla="*/ 3481754 w 3663462"/>
              <a:gd name="connsiteY274" fmla="*/ 849923 h 2971800"/>
              <a:gd name="connsiteX275" fmla="*/ 3499339 w 3663462"/>
              <a:gd name="connsiteY275" fmla="*/ 808892 h 2971800"/>
              <a:gd name="connsiteX276" fmla="*/ 3505200 w 3663462"/>
              <a:gd name="connsiteY276" fmla="*/ 785446 h 2971800"/>
              <a:gd name="connsiteX277" fmla="*/ 3522785 w 3663462"/>
              <a:gd name="connsiteY277" fmla="*/ 750277 h 2971800"/>
              <a:gd name="connsiteX278" fmla="*/ 3528646 w 3663462"/>
              <a:gd name="connsiteY278" fmla="*/ 726831 h 2971800"/>
              <a:gd name="connsiteX279" fmla="*/ 3534508 w 3663462"/>
              <a:gd name="connsiteY279" fmla="*/ 709246 h 2971800"/>
              <a:gd name="connsiteX280" fmla="*/ 3540369 w 3663462"/>
              <a:gd name="connsiteY280" fmla="*/ 679938 h 2971800"/>
              <a:gd name="connsiteX281" fmla="*/ 3563816 w 3663462"/>
              <a:gd name="connsiteY281" fmla="*/ 638908 h 2971800"/>
              <a:gd name="connsiteX282" fmla="*/ 3575539 w 3663462"/>
              <a:gd name="connsiteY282" fmla="*/ 586154 h 2971800"/>
              <a:gd name="connsiteX283" fmla="*/ 3587262 w 3663462"/>
              <a:gd name="connsiteY283" fmla="*/ 550985 h 2971800"/>
              <a:gd name="connsiteX284" fmla="*/ 3593123 w 3663462"/>
              <a:gd name="connsiteY284" fmla="*/ 533400 h 2971800"/>
              <a:gd name="connsiteX285" fmla="*/ 3604846 w 3663462"/>
              <a:gd name="connsiteY285" fmla="*/ 509954 h 2971800"/>
              <a:gd name="connsiteX286" fmla="*/ 3610708 w 3663462"/>
              <a:gd name="connsiteY286" fmla="*/ 480646 h 2971800"/>
              <a:gd name="connsiteX287" fmla="*/ 3622431 w 3663462"/>
              <a:gd name="connsiteY287" fmla="*/ 463061 h 2971800"/>
              <a:gd name="connsiteX288" fmla="*/ 3628292 w 3663462"/>
              <a:gd name="connsiteY288" fmla="*/ 433754 h 2971800"/>
              <a:gd name="connsiteX289" fmla="*/ 3640016 w 3663462"/>
              <a:gd name="connsiteY289" fmla="*/ 398585 h 2971800"/>
              <a:gd name="connsiteX290" fmla="*/ 3645877 w 3663462"/>
              <a:gd name="connsiteY290" fmla="*/ 381000 h 2971800"/>
              <a:gd name="connsiteX291" fmla="*/ 3657600 w 3663462"/>
              <a:gd name="connsiteY291" fmla="*/ 345831 h 2971800"/>
              <a:gd name="connsiteX292" fmla="*/ 3663462 w 3663462"/>
              <a:gd name="connsiteY292" fmla="*/ 328246 h 2971800"/>
              <a:gd name="connsiteX293" fmla="*/ 3651739 w 3663462"/>
              <a:gd name="connsiteY293" fmla="*/ 105508 h 2971800"/>
              <a:gd name="connsiteX294" fmla="*/ 3640016 w 3663462"/>
              <a:gd name="connsiteY294" fmla="*/ 58615 h 2971800"/>
              <a:gd name="connsiteX295" fmla="*/ 3628292 w 3663462"/>
              <a:gd name="connsiteY295" fmla="*/ 23446 h 2971800"/>
              <a:gd name="connsiteX296" fmla="*/ 3464169 w 3663462"/>
              <a:gd name="connsiteY296" fmla="*/ 35169 h 2971800"/>
              <a:gd name="connsiteX297" fmla="*/ 3440723 w 3663462"/>
              <a:gd name="connsiteY297" fmla="*/ 41031 h 2971800"/>
              <a:gd name="connsiteX298" fmla="*/ 3423139 w 3663462"/>
              <a:gd name="connsiteY298" fmla="*/ 46892 h 2971800"/>
              <a:gd name="connsiteX299" fmla="*/ 3346939 w 3663462"/>
              <a:gd name="connsiteY299" fmla="*/ 52754 h 2971800"/>
              <a:gd name="connsiteX300" fmla="*/ 3282462 w 3663462"/>
              <a:gd name="connsiteY300" fmla="*/ 70338 h 2971800"/>
              <a:gd name="connsiteX301" fmla="*/ 3259016 w 3663462"/>
              <a:gd name="connsiteY301" fmla="*/ 82061 h 2971800"/>
              <a:gd name="connsiteX302" fmla="*/ 3235569 w 3663462"/>
              <a:gd name="connsiteY302" fmla="*/ 87923 h 2971800"/>
              <a:gd name="connsiteX303" fmla="*/ 3171092 w 3663462"/>
              <a:gd name="connsiteY303" fmla="*/ 105508 h 2971800"/>
              <a:gd name="connsiteX304" fmla="*/ 3153508 w 3663462"/>
              <a:gd name="connsiteY304" fmla="*/ 117231 h 2971800"/>
              <a:gd name="connsiteX305" fmla="*/ 3118339 w 3663462"/>
              <a:gd name="connsiteY305" fmla="*/ 146538 h 2971800"/>
              <a:gd name="connsiteX306" fmla="*/ 3094892 w 3663462"/>
              <a:gd name="connsiteY306" fmla="*/ 181708 h 2971800"/>
              <a:gd name="connsiteX307" fmla="*/ 3065585 w 3663462"/>
              <a:gd name="connsiteY307" fmla="*/ 216877 h 2971800"/>
              <a:gd name="connsiteX308" fmla="*/ 3059723 w 3663462"/>
              <a:gd name="connsiteY308" fmla="*/ 234461 h 2971800"/>
              <a:gd name="connsiteX309" fmla="*/ 3036277 w 3663462"/>
              <a:gd name="connsiteY309" fmla="*/ 269631 h 2971800"/>
              <a:gd name="connsiteX310" fmla="*/ 3024554 w 3663462"/>
              <a:gd name="connsiteY310" fmla="*/ 287215 h 2971800"/>
              <a:gd name="connsiteX311" fmla="*/ 2995246 w 3663462"/>
              <a:gd name="connsiteY311" fmla="*/ 322385 h 2971800"/>
              <a:gd name="connsiteX312" fmla="*/ 2971800 w 3663462"/>
              <a:gd name="connsiteY312" fmla="*/ 334108 h 2971800"/>
              <a:gd name="connsiteX313" fmla="*/ 2942492 w 3663462"/>
              <a:gd name="connsiteY313" fmla="*/ 369277 h 2971800"/>
              <a:gd name="connsiteX314" fmla="*/ 2907323 w 3663462"/>
              <a:gd name="connsiteY314" fmla="*/ 381000 h 2971800"/>
              <a:gd name="connsiteX315" fmla="*/ 2889739 w 3663462"/>
              <a:gd name="connsiteY315" fmla="*/ 398585 h 2971800"/>
              <a:gd name="connsiteX316" fmla="*/ 2854569 w 3663462"/>
              <a:gd name="connsiteY316" fmla="*/ 416169 h 2971800"/>
              <a:gd name="connsiteX317" fmla="*/ 2836985 w 3663462"/>
              <a:gd name="connsiteY317" fmla="*/ 433754 h 2971800"/>
              <a:gd name="connsiteX318" fmla="*/ 2801816 w 3663462"/>
              <a:gd name="connsiteY318" fmla="*/ 457200 h 2971800"/>
              <a:gd name="connsiteX319" fmla="*/ 2784231 w 3663462"/>
              <a:gd name="connsiteY319" fmla="*/ 492369 h 2971800"/>
              <a:gd name="connsiteX320" fmla="*/ 2772508 w 3663462"/>
              <a:gd name="connsiteY320" fmla="*/ 515815 h 2971800"/>
              <a:gd name="connsiteX321" fmla="*/ 2754923 w 3663462"/>
              <a:gd name="connsiteY321" fmla="*/ 527538 h 2971800"/>
              <a:gd name="connsiteX322" fmla="*/ 2737339 w 3663462"/>
              <a:gd name="connsiteY322" fmla="*/ 562708 h 2971800"/>
              <a:gd name="connsiteX323" fmla="*/ 2731477 w 3663462"/>
              <a:gd name="connsiteY323" fmla="*/ 580292 h 2971800"/>
              <a:gd name="connsiteX324" fmla="*/ 2696308 w 3663462"/>
              <a:gd name="connsiteY324" fmla="*/ 627185 h 2971800"/>
              <a:gd name="connsiteX325" fmla="*/ 2678723 w 3663462"/>
              <a:gd name="connsiteY325" fmla="*/ 662354 h 2971800"/>
              <a:gd name="connsiteX326" fmla="*/ 2661139 w 3663462"/>
              <a:gd name="connsiteY326" fmla="*/ 679938 h 2971800"/>
              <a:gd name="connsiteX327" fmla="*/ 2637692 w 3663462"/>
              <a:gd name="connsiteY327" fmla="*/ 715108 h 2971800"/>
              <a:gd name="connsiteX328" fmla="*/ 2602523 w 3663462"/>
              <a:gd name="connsiteY328" fmla="*/ 762000 h 2971800"/>
              <a:gd name="connsiteX329" fmla="*/ 2567354 w 3663462"/>
              <a:gd name="connsiteY329" fmla="*/ 826477 h 2971800"/>
              <a:gd name="connsiteX330" fmla="*/ 2549769 w 3663462"/>
              <a:gd name="connsiteY330" fmla="*/ 844061 h 2971800"/>
              <a:gd name="connsiteX331" fmla="*/ 2508739 w 3663462"/>
              <a:gd name="connsiteY331" fmla="*/ 890954 h 2971800"/>
              <a:gd name="connsiteX332" fmla="*/ 2497016 w 3663462"/>
              <a:gd name="connsiteY332" fmla="*/ 908538 h 2971800"/>
              <a:gd name="connsiteX333" fmla="*/ 2473569 w 3663462"/>
              <a:gd name="connsiteY333" fmla="*/ 931985 h 2971800"/>
              <a:gd name="connsiteX334" fmla="*/ 2450123 w 3663462"/>
              <a:gd name="connsiteY334" fmla="*/ 967154 h 2971800"/>
              <a:gd name="connsiteX335" fmla="*/ 2438400 w 3663462"/>
              <a:gd name="connsiteY335" fmla="*/ 984738 h 2971800"/>
              <a:gd name="connsiteX336" fmla="*/ 2414954 w 3663462"/>
              <a:gd name="connsiteY336" fmla="*/ 1008185 h 2971800"/>
              <a:gd name="connsiteX337" fmla="*/ 2403231 w 3663462"/>
              <a:gd name="connsiteY337" fmla="*/ 1025769 h 2971800"/>
              <a:gd name="connsiteX338" fmla="*/ 2362200 w 3663462"/>
              <a:gd name="connsiteY338" fmla="*/ 1096108 h 2971800"/>
              <a:gd name="connsiteX339" fmla="*/ 2338754 w 3663462"/>
              <a:gd name="connsiteY339" fmla="*/ 1143000 h 2971800"/>
              <a:gd name="connsiteX340" fmla="*/ 2332892 w 3663462"/>
              <a:gd name="connsiteY340" fmla="*/ 1160585 h 2971800"/>
              <a:gd name="connsiteX341" fmla="*/ 2315308 w 3663462"/>
              <a:gd name="connsiteY341" fmla="*/ 1166446 h 2971800"/>
              <a:gd name="connsiteX342" fmla="*/ 2309446 w 3663462"/>
              <a:gd name="connsiteY342" fmla="*/ 1184031 h 2971800"/>
              <a:gd name="connsiteX343" fmla="*/ 2268416 w 3663462"/>
              <a:gd name="connsiteY343" fmla="*/ 1236785 h 2971800"/>
              <a:gd name="connsiteX344" fmla="*/ 2244969 w 3663462"/>
              <a:gd name="connsiteY344" fmla="*/ 1289538 h 2971800"/>
              <a:gd name="connsiteX345" fmla="*/ 2239108 w 3663462"/>
              <a:gd name="connsiteY345" fmla="*/ 1348154 h 2971800"/>
              <a:gd name="connsiteX346" fmla="*/ 2215662 w 3663462"/>
              <a:gd name="connsiteY346" fmla="*/ 1342292 h 2971800"/>
              <a:gd name="connsiteX347" fmla="*/ 2192216 w 3663462"/>
              <a:gd name="connsiteY347" fmla="*/ 1330569 h 2971800"/>
              <a:gd name="connsiteX348" fmla="*/ 2157046 w 3663462"/>
              <a:gd name="connsiteY348" fmla="*/ 1295400 h 2971800"/>
              <a:gd name="connsiteX349" fmla="*/ 2139462 w 3663462"/>
              <a:gd name="connsiteY349" fmla="*/ 1283677 h 2971800"/>
              <a:gd name="connsiteX350" fmla="*/ 2116016 w 3663462"/>
              <a:gd name="connsiteY350" fmla="*/ 1266092 h 2971800"/>
              <a:gd name="connsiteX351" fmla="*/ 2092569 w 3663462"/>
              <a:gd name="connsiteY351" fmla="*/ 1254369 h 2971800"/>
              <a:gd name="connsiteX352" fmla="*/ 2057400 w 3663462"/>
              <a:gd name="connsiteY352" fmla="*/ 1225061 h 2971800"/>
              <a:gd name="connsiteX353" fmla="*/ 2039816 w 3663462"/>
              <a:gd name="connsiteY353" fmla="*/ 1213338 h 2971800"/>
              <a:gd name="connsiteX354" fmla="*/ 2016369 w 3663462"/>
              <a:gd name="connsiteY354" fmla="*/ 1184031 h 2971800"/>
              <a:gd name="connsiteX355" fmla="*/ 1998785 w 3663462"/>
              <a:gd name="connsiteY355" fmla="*/ 1172308 h 2971800"/>
              <a:gd name="connsiteX356" fmla="*/ 1987062 w 3663462"/>
              <a:gd name="connsiteY356" fmla="*/ 1154723 h 2971800"/>
              <a:gd name="connsiteX357" fmla="*/ 1969477 w 3663462"/>
              <a:gd name="connsiteY357" fmla="*/ 1148861 h 2971800"/>
              <a:gd name="connsiteX358" fmla="*/ 1934308 w 3663462"/>
              <a:gd name="connsiteY358" fmla="*/ 1131277 h 2971800"/>
              <a:gd name="connsiteX359" fmla="*/ 1846385 w 3663462"/>
              <a:gd name="connsiteY359" fmla="*/ 1137138 h 2971800"/>
              <a:gd name="connsiteX360" fmla="*/ 1805354 w 3663462"/>
              <a:gd name="connsiteY360" fmla="*/ 1148861 h 2971800"/>
              <a:gd name="connsiteX361" fmla="*/ 1776046 w 3663462"/>
              <a:gd name="connsiteY361" fmla="*/ 1154723 h 2971800"/>
              <a:gd name="connsiteX362" fmla="*/ 1723292 w 3663462"/>
              <a:gd name="connsiteY362" fmla="*/ 1172308 h 2971800"/>
              <a:gd name="connsiteX363" fmla="*/ 1705708 w 3663462"/>
              <a:gd name="connsiteY363" fmla="*/ 1178169 h 2971800"/>
              <a:gd name="connsiteX364" fmla="*/ 1688123 w 3663462"/>
              <a:gd name="connsiteY364" fmla="*/ 1189892 h 2971800"/>
              <a:gd name="connsiteX365" fmla="*/ 1664677 w 3663462"/>
              <a:gd name="connsiteY365" fmla="*/ 1195754 h 2971800"/>
              <a:gd name="connsiteX366" fmla="*/ 1647092 w 3663462"/>
              <a:gd name="connsiteY366" fmla="*/ 1201615 h 2971800"/>
              <a:gd name="connsiteX367" fmla="*/ 1629508 w 3663462"/>
              <a:gd name="connsiteY367" fmla="*/ 1213338 h 2971800"/>
              <a:gd name="connsiteX368" fmla="*/ 1594339 w 3663462"/>
              <a:gd name="connsiteY368" fmla="*/ 1225061 h 2971800"/>
              <a:gd name="connsiteX369" fmla="*/ 1588477 w 3663462"/>
              <a:gd name="connsiteY369" fmla="*/ 1242646 h 2971800"/>
              <a:gd name="connsiteX370" fmla="*/ 1553308 w 3663462"/>
              <a:gd name="connsiteY370" fmla="*/ 1254369 h 2971800"/>
              <a:gd name="connsiteX371" fmla="*/ 1500554 w 3663462"/>
              <a:gd name="connsiteY371" fmla="*/ 1283677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</a:cxnLst>
            <a:rect l="l" t="t" r="r" b="b"/>
            <a:pathLst>
              <a:path w="3663462" h="2971800">
                <a:moveTo>
                  <a:pt x="1500554" y="1283677"/>
                </a:moveTo>
                <a:cubicBezTo>
                  <a:pt x="1489808" y="1283677"/>
                  <a:pt x="1492526" y="1264221"/>
                  <a:pt x="1488831" y="1254369"/>
                </a:cubicBezTo>
                <a:cubicBezTo>
                  <a:pt x="1486662" y="1248584"/>
                  <a:pt x="1485732" y="1242311"/>
                  <a:pt x="1482969" y="1236785"/>
                </a:cubicBezTo>
                <a:cubicBezTo>
                  <a:pt x="1479818" y="1230484"/>
                  <a:pt x="1475154" y="1225062"/>
                  <a:pt x="1471246" y="1219200"/>
                </a:cubicBezTo>
                <a:cubicBezTo>
                  <a:pt x="1462389" y="1183768"/>
                  <a:pt x="1467932" y="1203393"/>
                  <a:pt x="1453662" y="1160585"/>
                </a:cubicBezTo>
                <a:cubicBezTo>
                  <a:pt x="1451708" y="1154723"/>
                  <a:pt x="1450563" y="1148526"/>
                  <a:pt x="1447800" y="1143000"/>
                </a:cubicBezTo>
                <a:cubicBezTo>
                  <a:pt x="1443892" y="1135185"/>
                  <a:pt x="1439519" y="1127585"/>
                  <a:pt x="1436077" y="1119554"/>
                </a:cubicBezTo>
                <a:cubicBezTo>
                  <a:pt x="1430057" y="1105507"/>
                  <a:pt x="1428601" y="1093386"/>
                  <a:pt x="1424354" y="1078523"/>
                </a:cubicBezTo>
                <a:cubicBezTo>
                  <a:pt x="1418604" y="1058399"/>
                  <a:pt x="1417189" y="1058333"/>
                  <a:pt x="1406769" y="1037492"/>
                </a:cubicBezTo>
                <a:cubicBezTo>
                  <a:pt x="1393337" y="983766"/>
                  <a:pt x="1403983" y="1004006"/>
                  <a:pt x="1383323" y="973015"/>
                </a:cubicBezTo>
                <a:lnTo>
                  <a:pt x="1371600" y="937846"/>
                </a:lnTo>
                <a:cubicBezTo>
                  <a:pt x="1369646" y="931984"/>
                  <a:pt x="1367238" y="926255"/>
                  <a:pt x="1365739" y="920261"/>
                </a:cubicBezTo>
                <a:cubicBezTo>
                  <a:pt x="1363785" y="912446"/>
                  <a:pt x="1362192" y="904531"/>
                  <a:pt x="1359877" y="896815"/>
                </a:cubicBezTo>
                <a:cubicBezTo>
                  <a:pt x="1356326" y="884979"/>
                  <a:pt x="1355008" y="871928"/>
                  <a:pt x="1348154" y="861646"/>
                </a:cubicBezTo>
                <a:cubicBezTo>
                  <a:pt x="1344246" y="855784"/>
                  <a:pt x="1339292" y="850499"/>
                  <a:pt x="1336431" y="844061"/>
                </a:cubicBezTo>
                <a:cubicBezTo>
                  <a:pt x="1331412" y="832769"/>
                  <a:pt x="1331563" y="819174"/>
                  <a:pt x="1324708" y="808892"/>
                </a:cubicBezTo>
                <a:cubicBezTo>
                  <a:pt x="1320800" y="803031"/>
                  <a:pt x="1315846" y="797745"/>
                  <a:pt x="1312985" y="791308"/>
                </a:cubicBezTo>
                <a:cubicBezTo>
                  <a:pt x="1307966" y="780016"/>
                  <a:pt x="1305170" y="767861"/>
                  <a:pt x="1301262" y="756138"/>
                </a:cubicBezTo>
                <a:cubicBezTo>
                  <a:pt x="1297081" y="743596"/>
                  <a:pt x="1294370" y="730325"/>
                  <a:pt x="1283677" y="720969"/>
                </a:cubicBezTo>
                <a:cubicBezTo>
                  <a:pt x="1273074" y="711691"/>
                  <a:pt x="1260231" y="705338"/>
                  <a:pt x="1248508" y="697523"/>
                </a:cubicBezTo>
                <a:cubicBezTo>
                  <a:pt x="1242646" y="693615"/>
                  <a:pt x="1235904" y="690782"/>
                  <a:pt x="1230923" y="685800"/>
                </a:cubicBezTo>
                <a:lnTo>
                  <a:pt x="1213339" y="668215"/>
                </a:lnTo>
                <a:cubicBezTo>
                  <a:pt x="1207231" y="649892"/>
                  <a:pt x="1201305" y="626977"/>
                  <a:pt x="1184031" y="615461"/>
                </a:cubicBezTo>
                <a:lnTo>
                  <a:pt x="1148862" y="592015"/>
                </a:lnTo>
                <a:cubicBezTo>
                  <a:pt x="1143000" y="588107"/>
                  <a:pt x="1137960" y="582520"/>
                  <a:pt x="1131277" y="580292"/>
                </a:cubicBezTo>
                <a:cubicBezTo>
                  <a:pt x="1072141" y="560582"/>
                  <a:pt x="1163897" y="590665"/>
                  <a:pt x="1090246" y="568569"/>
                </a:cubicBezTo>
                <a:cubicBezTo>
                  <a:pt x="1078410" y="565018"/>
                  <a:pt x="1067339" y="558379"/>
                  <a:pt x="1055077" y="556846"/>
                </a:cubicBezTo>
                <a:lnTo>
                  <a:pt x="1008185" y="550985"/>
                </a:lnTo>
                <a:cubicBezTo>
                  <a:pt x="996462" y="547077"/>
                  <a:pt x="981754" y="547999"/>
                  <a:pt x="973016" y="539261"/>
                </a:cubicBezTo>
                <a:cubicBezTo>
                  <a:pt x="956923" y="523169"/>
                  <a:pt x="966535" y="529286"/>
                  <a:pt x="943708" y="521677"/>
                </a:cubicBezTo>
                <a:cubicBezTo>
                  <a:pt x="937846" y="517769"/>
                  <a:pt x="931104" y="514935"/>
                  <a:pt x="926123" y="509954"/>
                </a:cubicBezTo>
                <a:cubicBezTo>
                  <a:pt x="921142" y="504973"/>
                  <a:pt x="919901" y="496770"/>
                  <a:pt x="914400" y="492369"/>
                </a:cubicBezTo>
                <a:cubicBezTo>
                  <a:pt x="909576" y="488509"/>
                  <a:pt x="902677" y="488462"/>
                  <a:pt x="896816" y="486508"/>
                </a:cubicBezTo>
                <a:cubicBezTo>
                  <a:pt x="889000" y="478692"/>
                  <a:pt x="879500" y="472258"/>
                  <a:pt x="873369" y="463061"/>
                </a:cubicBezTo>
                <a:cubicBezTo>
                  <a:pt x="869461" y="457200"/>
                  <a:pt x="867147" y="449878"/>
                  <a:pt x="861646" y="445477"/>
                </a:cubicBezTo>
                <a:cubicBezTo>
                  <a:pt x="856821" y="441617"/>
                  <a:pt x="849923" y="441569"/>
                  <a:pt x="844062" y="439615"/>
                </a:cubicBezTo>
                <a:cubicBezTo>
                  <a:pt x="829325" y="395408"/>
                  <a:pt x="849207" y="449908"/>
                  <a:pt x="826477" y="404446"/>
                </a:cubicBezTo>
                <a:cubicBezTo>
                  <a:pt x="802217" y="355923"/>
                  <a:pt x="842482" y="419656"/>
                  <a:pt x="808892" y="369277"/>
                </a:cubicBezTo>
                <a:cubicBezTo>
                  <a:pt x="798576" y="338325"/>
                  <a:pt x="806459" y="356834"/>
                  <a:pt x="779585" y="316523"/>
                </a:cubicBezTo>
                <a:cubicBezTo>
                  <a:pt x="775677" y="310661"/>
                  <a:pt x="773724" y="302846"/>
                  <a:pt x="767862" y="298938"/>
                </a:cubicBezTo>
                <a:lnTo>
                  <a:pt x="750277" y="287215"/>
                </a:lnTo>
                <a:cubicBezTo>
                  <a:pt x="748323" y="281354"/>
                  <a:pt x="747595" y="274929"/>
                  <a:pt x="744416" y="269631"/>
                </a:cubicBezTo>
                <a:cubicBezTo>
                  <a:pt x="737885" y="258746"/>
                  <a:pt x="724322" y="253556"/>
                  <a:pt x="715108" y="246185"/>
                </a:cubicBezTo>
                <a:cubicBezTo>
                  <a:pt x="710793" y="242732"/>
                  <a:pt x="708328" y="236933"/>
                  <a:pt x="703385" y="234461"/>
                </a:cubicBezTo>
                <a:cubicBezTo>
                  <a:pt x="697074" y="231305"/>
                  <a:pt x="654694" y="223846"/>
                  <a:pt x="650631" y="222738"/>
                </a:cubicBezTo>
                <a:cubicBezTo>
                  <a:pt x="638709" y="219487"/>
                  <a:pt x="627185" y="214923"/>
                  <a:pt x="615462" y="211015"/>
                </a:cubicBezTo>
                <a:lnTo>
                  <a:pt x="597877" y="205154"/>
                </a:lnTo>
                <a:cubicBezTo>
                  <a:pt x="547480" y="171557"/>
                  <a:pt x="611244" y="211838"/>
                  <a:pt x="562708" y="187569"/>
                </a:cubicBezTo>
                <a:cubicBezTo>
                  <a:pt x="556407" y="184418"/>
                  <a:pt x="551561" y="178707"/>
                  <a:pt x="545123" y="175846"/>
                </a:cubicBezTo>
                <a:cubicBezTo>
                  <a:pt x="533831" y="170827"/>
                  <a:pt x="521677" y="168031"/>
                  <a:pt x="509954" y="164123"/>
                </a:cubicBezTo>
                <a:cubicBezTo>
                  <a:pt x="509944" y="164120"/>
                  <a:pt x="474796" y="152403"/>
                  <a:pt x="474785" y="152400"/>
                </a:cubicBezTo>
                <a:cubicBezTo>
                  <a:pt x="459154" y="148492"/>
                  <a:pt x="443177" y="145772"/>
                  <a:pt x="427892" y="140677"/>
                </a:cubicBezTo>
                <a:lnTo>
                  <a:pt x="375139" y="123092"/>
                </a:lnTo>
                <a:lnTo>
                  <a:pt x="357554" y="117231"/>
                </a:lnTo>
                <a:cubicBezTo>
                  <a:pt x="307157" y="83634"/>
                  <a:pt x="370921" y="123915"/>
                  <a:pt x="322385" y="99646"/>
                </a:cubicBezTo>
                <a:cubicBezTo>
                  <a:pt x="316084" y="96495"/>
                  <a:pt x="311101" y="91074"/>
                  <a:pt x="304800" y="87923"/>
                </a:cubicBezTo>
                <a:cubicBezTo>
                  <a:pt x="299274" y="85160"/>
                  <a:pt x="292617" y="85062"/>
                  <a:pt x="287216" y="82061"/>
                </a:cubicBezTo>
                <a:cubicBezTo>
                  <a:pt x="226756" y="48472"/>
                  <a:pt x="274248" y="66015"/>
                  <a:pt x="234462" y="52754"/>
                </a:cubicBezTo>
                <a:cubicBezTo>
                  <a:pt x="228600" y="48846"/>
                  <a:pt x="223315" y="43892"/>
                  <a:pt x="216877" y="41031"/>
                </a:cubicBezTo>
                <a:cubicBezTo>
                  <a:pt x="205585" y="36012"/>
                  <a:pt x="193431" y="33216"/>
                  <a:pt x="181708" y="29308"/>
                </a:cubicBezTo>
                <a:cubicBezTo>
                  <a:pt x="162119" y="22778"/>
                  <a:pt x="162767" y="22494"/>
                  <a:pt x="140677" y="17585"/>
                </a:cubicBezTo>
                <a:cubicBezTo>
                  <a:pt x="130951" y="15424"/>
                  <a:pt x="120981" y="14344"/>
                  <a:pt x="111369" y="11723"/>
                </a:cubicBezTo>
                <a:cubicBezTo>
                  <a:pt x="99447" y="8472"/>
                  <a:pt x="76200" y="0"/>
                  <a:pt x="76200" y="0"/>
                </a:cubicBezTo>
                <a:cubicBezTo>
                  <a:pt x="60569" y="1954"/>
                  <a:pt x="44806" y="3043"/>
                  <a:pt x="29308" y="5861"/>
                </a:cubicBezTo>
                <a:cubicBezTo>
                  <a:pt x="23229" y="6966"/>
                  <a:pt x="16548" y="7863"/>
                  <a:pt x="11723" y="11723"/>
                </a:cubicBezTo>
                <a:cubicBezTo>
                  <a:pt x="6222" y="16124"/>
                  <a:pt x="3908" y="23446"/>
                  <a:pt x="0" y="29308"/>
                </a:cubicBezTo>
                <a:cubicBezTo>
                  <a:pt x="7894" y="76669"/>
                  <a:pt x="2103" y="53199"/>
                  <a:pt x="17585" y="99646"/>
                </a:cubicBezTo>
                <a:cubicBezTo>
                  <a:pt x="19539" y="105508"/>
                  <a:pt x="20019" y="112090"/>
                  <a:pt x="23446" y="117231"/>
                </a:cubicBezTo>
                <a:cubicBezTo>
                  <a:pt x="27354" y="123092"/>
                  <a:pt x="32308" y="128378"/>
                  <a:pt x="35169" y="134815"/>
                </a:cubicBezTo>
                <a:cubicBezTo>
                  <a:pt x="40188" y="146107"/>
                  <a:pt x="42984" y="158262"/>
                  <a:pt x="46892" y="169985"/>
                </a:cubicBezTo>
                <a:cubicBezTo>
                  <a:pt x="48846" y="175846"/>
                  <a:pt x="49327" y="182428"/>
                  <a:pt x="52754" y="187569"/>
                </a:cubicBezTo>
                <a:cubicBezTo>
                  <a:pt x="56662" y="193431"/>
                  <a:pt x="61326" y="198853"/>
                  <a:pt x="64477" y="205154"/>
                </a:cubicBezTo>
                <a:cubicBezTo>
                  <a:pt x="68684" y="213568"/>
                  <a:pt x="74320" y="238666"/>
                  <a:pt x="76200" y="246185"/>
                </a:cubicBezTo>
                <a:cubicBezTo>
                  <a:pt x="79022" y="274403"/>
                  <a:pt x="80257" y="305998"/>
                  <a:pt x="87923" y="334108"/>
                </a:cubicBezTo>
                <a:cubicBezTo>
                  <a:pt x="91174" y="346030"/>
                  <a:pt x="92791" y="358995"/>
                  <a:pt x="99646" y="369277"/>
                </a:cubicBezTo>
                <a:cubicBezTo>
                  <a:pt x="103554" y="375138"/>
                  <a:pt x="108508" y="380424"/>
                  <a:pt x="111369" y="386861"/>
                </a:cubicBezTo>
                <a:cubicBezTo>
                  <a:pt x="132922" y="435356"/>
                  <a:pt x="110739" y="409679"/>
                  <a:pt x="134816" y="433754"/>
                </a:cubicBezTo>
                <a:cubicBezTo>
                  <a:pt x="138724" y="445477"/>
                  <a:pt x="139684" y="458641"/>
                  <a:pt x="146539" y="468923"/>
                </a:cubicBezTo>
                <a:lnTo>
                  <a:pt x="169985" y="504092"/>
                </a:lnTo>
                <a:cubicBezTo>
                  <a:pt x="173893" y="509954"/>
                  <a:pt x="178557" y="515376"/>
                  <a:pt x="181708" y="521677"/>
                </a:cubicBezTo>
                <a:cubicBezTo>
                  <a:pt x="188873" y="536007"/>
                  <a:pt x="194799" y="550282"/>
                  <a:pt x="205154" y="562708"/>
                </a:cubicBezTo>
                <a:cubicBezTo>
                  <a:pt x="210461" y="569076"/>
                  <a:pt x="217650" y="573749"/>
                  <a:pt x="222739" y="580292"/>
                </a:cubicBezTo>
                <a:cubicBezTo>
                  <a:pt x="259564" y="627638"/>
                  <a:pt x="229727" y="604488"/>
                  <a:pt x="263769" y="627185"/>
                </a:cubicBezTo>
                <a:cubicBezTo>
                  <a:pt x="267677" y="633046"/>
                  <a:pt x="271091" y="639268"/>
                  <a:pt x="275492" y="644769"/>
                </a:cubicBezTo>
                <a:cubicBezTo>
                  <a:pt x="285037" y="656699"/>
                  <a:pt x="291746" y="659512"/>
                  <a:pt x="304800" y="668215"/>
                </a:cubicBezTo>
                <a:cubicBezTo>
                  <a:pt x="306754" y="674077"/>
                  <a:pt x="307899" y="680274"/>
                  <a:pt x="310662" y="685800"/>
                </a:cubicBezTo>
                <a:cubicBezTo>
                  <a:pt x="313813" y="692101"/>
                  <a:pt x="319524" y="696947"/>
                  <a:pt x="322385" y="703385"/>
                </a:cubicBezTo>
                <a:cubicBezTo>
                  <a:pt x="327404" y="714677"/>
                  <a:pt x="334108" y="738554"/>
                  <a:pt x="334108" y="738554"/>
                </a:cubicBezTo>
                <a:cubicBezTo>
                  <a:pt x="336060" y="756128"/>
                  <a:pt x="340567" y="805422"/>
                  <a:pt x="345831" y="826477"/>
                </a:cubicBezTo>
                <a:cubicBezTo>
                  <a:pt x="348828" y="838465"/>
                  <a:pt x="350699" y="851364"/>
                  <a:pt x="357554" y="861646"/>
                </a:cubicBezTo>
                <a:lnTo>
                  <a:pt x="381000" y="896815"/>
                </a:lnTo>
                <a:cubicBezTo>
                  <a:pt x="396151" y="919541"/>
                  <a:pt x="386039" y="912172"/>
                  <a:pt x="410308" y="920261"/>
                </a:cubicBezTo>
                <a:cubicBezTo>
                  <a:pt x="414216" y="924169"/>
                  <a:pt x="417610" y="928669"/>
                  <a:pt x="422031" y="931985"/>
                </a:cubicBezTo>
                <a:cubicBezTo>
                  <a:pt x="422044" y="931995"/>
                  <a:pt x="465986" y="961288"/>
                  <a:pt x="474785" y="967154"/>
                </a:cubicBezTo>
                <a:cubicBezTo>
                  <a:pt x="480646" y="971062"/>
                  <a:pt x="487388" y="973896"/>
                  <a:pt x="492369" y="978877"/>
                </a:cubicBezTo>
                <a:cubicBezTo>
                  <a:pt x="514936" y="1001442"/>
                  <a:pt x="503057" y="991863"/>
                  <a:pt x="527539" y="1008185"/>
                </a:cubicBezTo>
                <a:cubicBezTo>
                  <a:pt x="554412" y="1048495"/>
                  <a:pt x="537619" y="1038899"/>
                  <a:pt x="568569" y="1049215"/>
                </a:cubicBezTo>
                <a:cubicBezTo>
                  <a:pt x="615462" y="1080476"/>
                  <a:pt x="558800" y="1039446"/>
                  <a:pt x="597877" y="1078523"/>
                </a:cubicBezTo>
                <a:cubicBezTo>
                  <a:pt x="602858" y="1083504"/>
                  <a:pt x="610050" y="1085736"/>
                  <a:pt x="615462" y="1090246"/>
                </a:cubicBezTo>
                <a:cubicBezTo>
                  <a:pt x="621830" y="1095553"/>
                  <a:pt x="626678" y="1102524"/>
                  <a:pt x="633046" y="1107831"/>
                </a:cubicBezTo>
                <a:cubicBezTo>
                  <a:pt x="648196" y="1120456"/>
                  <a:pt x="650592" y="1119541"/>
                  <a:pt x="668216" y="1125415"/>
                </a:cubicBezTo>
                <a:cubicBezTo>
                  <a:pt x="674077" y="1129323"/>
                  <a:pt x="680819" y="1132157"/>
                  <a:pt x="685800" y="1137138"/>
                </a:cubicBezTo>
                <a:cubicBezTo>
                  <a:pt x="690781" y="1142120"/>
                  <a:pt x="692221" y="1150084"/>
                  <a:pt x="697523" y="1154723"/>
                </a:cubicBezTo>
                <a:cubicBezTo>
                  <a:pt x="697527" y="1154726"/>
                  <a:pt x="741483" y="1184029"/>
                  <a:pt x="750277" y="1189892"/>
                </a:cubicBezTo>
                <a:cubicBezTo>
                  <a:pt x="756139" y="1193800"/>
                  <a:pt x="762881" y="1196633"/>
                  <a:pt x="767862" y="1201615"/>
                </a:cubicBezTo>
                <a:cubicBezTo>
                  <a:pt x="773723" y="1207477"/>
                  <a:pt x="779152" y="1213805"/>
                  <a:pt x="785446" y="1219200"/>
                </a:cubicBezTo>
                <a:cubicBezTo>
                  <a:pt x="792863" y="1225558"/>
                  <a:pt x="801984" y="1229877"/>
                  <a:pt x="808892" y="1236785"/>
                </a:cubicBezTo>
                <a:cubicBezTo>
                  <a:pt x="835405" y="1263297"/>
                  <a:pt x="803968" y="1248819"/>
                  <a:pt x="838200" y="1260231"/>
                </a:cubicBezTo>
                <a:cubicBezTo>
                  <a:pt x="859861" y="1292721"/>
                  <a:pt x="837530" y="1267022"/>
                  <a:pt x="867508" y="1283677"/>
                </a:cubicBezTo>
                <a:cubicBezTo>
                  <a:pt x="879824" y="1290519"/>
                  <a:pt x="890954" y="1299308"/>
                  <a:pt x="902677" y="1307123"/>
                </a:cubicBezTo>
                <a:cubicBezTo>
                  <a:pt x="908539" y="1311031"/>
                  <a:pt x="913579" y="1316618"/>
                  <a:pt x="920262" y="1318846"/>
                </a:cubicBezTo>
                <a:lnTo>
                  <a:pt x="937846" y="1324708"/>
                </a:lnTo>
                <a:cubicBezTo>
                  <a:pt x="989238" y="1376097"/>
                  <a:pt x="924036" y="1313198"/>
                  <a:pt x="973016" y="1354015"/>
                </a:cubicBezTo>
                <a:cubicBezTo>
                  <a:pt x="1002288" y="1378408"/>
                  <a:pt x="977281" y="1367161"/>
                  <a:pt x="1008185" y="1377461"/>
                </a:cubicBezTo>
                <a:cubicBezTo>
                  <a:pt x="1012093" y="1383323"/>
                  <a:pt x="1014927" y="1390064"/>
                  <a:pt x="1019908" y="1395046"/>
                </a:cubicBezTo>
                <a:cubicBezTo>
                  <a:pt x="1024889" y="1400027"/>
                  <a:pt x="1031991" y="1402368"/>
                  <a:pt x="1037492" y="1406769"/>
                </a:cubicBezTo>
                <a:cubicBezTo>
                  <a:pt x="1041808" y="1410221"/>
                  <a:pt x="1044900" y="1415040"/>
                  <a:pt x="1049216" y="1418492"/>
                </a:cubicBezTo>
                <a:cubicBezTo>
                  <a:pt x="1054717" y="1422893"/>
                  <a:pt x="1061388" y="1425705"/>
                  <a:pt x="1066800" y="1430215"/>
                </a:cubicBezTo>
                <a:cubicBezTo>
                  <a:pt x="1096071" y="1454608"/>
                  <a:pt x="1071067" y="1443361"/>
                  <a:pt x="1101969" y="1453661"/>
                </a:cubicBezTo>
                <a:cubicBezTo>
                  <a:pt x="1124866" y="1476560"/>
                  <a:pt x="1100841" y="1456029"/>
                  <a:pt x="1131277" y="1471246"/>
                </a:cubicBezTo>
                <a:cubicBezTo>
                  <a:pt x="1176739" y="1493976"/>
                  <a:pt x="1122239" y="1474094"/>
                  <a:pt x="1166446" y="1488831"/>
                </a:cubicBezTo>
                <a:cubicBezTo>
                  <a:pt x="1160585" y="1492739"/>
                  <a:pt x="1155163" y="1497404"/>
                  <a:pt x="1148862" y="1500554"/>
                </a:cubicBezTo>
                <a:cubicBezTo>
                  <a:pt x="1130793" y="1509588"/>
                  <a:pt x="1100542" y="1510257"/>
                  <a:pt x="1084385" y="1512277"/>
                </a:cubicBezTo>
                <a:cubicBezTo>
                  <a:pt x="1037941" y="1527758"/>
                  <a:pt x="1061405" y="1521969"/>
                  <a:pt x="1014046" y="1529861"/>
                </a:cubicBezTo>
                <a:lnTo>
                  <a:pt x="978877" y="1541585"/>
                </a:lnTo>
                <a:lnTo>
                  <a:pt x="961292" y="1547446"/>
                </a:lnTo>
                <a:cubicBezTo>
                  <a:pt x="955431" y="1551354"/>
                  <a:pt x="950009" y="1556019"/>
                  <a:pt x="943708" y="1559169"/>
                </a:cubicBezTo>
                <a:cubicBezTo>
                  <a:pt x="938182" y="1561932"/>
                  <a:pt x="931524" y="1562030"/>
                  <a:pt x="926123" y="1565031"/>
                </a:cubicBezTo>
                <a:cubicBezTo>
                  <a:pt x="913807" y="1571873"/>
                  <a:pt x="904320" y="1584022"/>
                  <a:pt x="890954" y="1588477"/>
                </a:cubicBezTo>
                <a:lnTo>
                  <a:pt x="838200" y="1606061"/>
                </a:lnTo>
                <a:lnTo>
                  <a:pt x="803031" y="1617785"/>
                </a:lnTo>
                <a:lnTo>
                  <a:pt x="785446" y="1623646"/>
                </a:lnTo>
                <a:cubicBezTo>
                  <a:pt x="779585" y="1629508"/>
                  <a:pt x="772460" y="1634334"/>
                  <a:pt x="767862" y="1641231"/>
                </a:cubicBezTo>
                <a:cubicBezTo>
                  <a:pt x="764435" y="1646372"/>
                  <a:pt x="764763" y="1653289"/>
                  <a:pt x="762000" y="1658815"/>
                </a:cubicBezTo>
                <a:cubicBezTo>
                  <a:pt x="758849" y="1665116"/>
                  <a:pt x="754185" y="1670538"/>
                  <a:pt x="750277" y="1676400"/>
                </a:cubicBezTo>
                <a:lnTo>
                  <a:pt x="738554" y="1711569"/>
                </a:lnTo>
                <a:cubicBezTo>
                  <a:pt x="736600" y="1717431"/>
                  <a:pt x="736119" y="1724013"/>
                  <a:pt x="732692" y="1729154"/>
                </a:cubicBezTo>
                <a:lnTo>
                  <a:pt x="709246" y="1764323"/>
                </a:lnTo>
                <a:cubicBezTo>
                  <a:pt x="687873" y="1828449"/>
                  <a:pt x="723673" y="1733036"/>
                  <a:pt x="685800" y="1793631"/>
                </a:cubicBezTo>
                <a:cubicBezTo>
                  <a:pt x="679251" y="1804110"/>
                  <a:pt x="680932" y="1818518"/>
                  <a:pt x="674077" y="1828800"/>
                </a:cubicBezTo>
                <a:lnTo>
                  <a:pt x="638908" y="1881554"/>
                </a:lnTo>
                <a:cubicBezTo>
                  <a:pt x="635000" y="1887415"/>
                  <a:pt x="630335" y="1892837"/>
                  <a:pt x="627185" y="1899138"/>
                </a:cubicBezTo>
                <a:cubicBezTo>
                  <a:pt x="623277" y="1906954"/>
                  <a:pt x="619797" y="1914998"/>
                  <a:pt x="615462" y="1922585"/>
                </a:cubicBezTo>
                <a:cubicBezTo>
                  <a:pt x="611967" y="1928701"/>
                  <a:pt x="606600" y="1933732"/>
                  <a:pt x="603739" y="1940169"/>
                </a:cubicBezTo>
                <a:cubicBezTo>
                  <a:pt x="582186" y="1988662"/>
                  <a:pt x="604369" y="1962986"/>
                  <a:pt x="580292" y="1987061"/>
                </a:cubicBezTo>
                <a:cubicBezTo>
                  <a:pt x="576384" y="1998784"/>
                  <a:pt x="571566" y="2010242"/>
                  <a:pt x="568569" y="2022231"/>
                </a:cubicBezTo>
                <a:cubicBezTo>
                  <a:pt x="566615" y="2030046"/>
                  <a:pt x="565023" y="2037961"/>
                  <a:pt x="562708" y="2045677"/>
                </a:cubicBezTo>
                <a:cubicBezTo>
                  <a:pt x="559157" y="2057513"/>
                  <a:pt x="554893" y="2069123"/>
                  <a:pt x="550985" y="2080846"/>
                </a:cubicBezTo>
                <a:lnTo>
                  <a:pt x="545123" y="2098431"/>
                </a:lnTo>
                <a:cubicBezTo>
                  <a:pt x="537924" y="2184825"/>
                  <a:pt x="544968" y="2145944"/>
                  <a:pt x="527539" y="2215661"/>
                </a:cubicBezTo>
                <a:lnTo>
                  <a:pt x="527539" y="2215661"/>
                </a:lnTo>
                <a:cubicBezTo>
                  <a:pt x="514800" y="2292095"/>
                  <a:pt x="523333" y="2263450"/>
                  <a:pt x="509954" y="2303585"/>
                </a:cubicBezTo>
                <a:cubicBezTo>
                  <a:pt x="502180" y="2396867"/>
                  <a:pt x="500355" y="2381835"/>
                  <a:pt x="509954" y="2497015"/>
                </a:cubicBezTo>
                <a:cubicBezTo>
                  <a:pt x="511360" y="2513883"/>
                  <a:pt x="518296" y="2519610"/>
                  <a:pt x="533400" y="2526323"/>
                </a:cubicBezTo>
                <a:cubicBezTo>
                  <a:pt x="544692" y="2531342"/>
                  <a:pt x="568569" y="2538046"/>
                  <a:pt x="568569" y="2538046"/>
                </a:cubicBezTo>
                <a:cubicBezTo>
                  <a:pt x="596436" y="2556624"/>
                  <a:pt x="579470" y="2547541"/>
                  <a:pt x="621323" y="2561492"/>
                </a:cubicBezTo>
                <a:cubicBezTo>
                  <a:pt x="627185" y="2563446"/>
                  <a:pt x="633767" y="2563927"/>
                  <a:pt x="638908" y="2567354"/>
                </a:cubicBezTo>
                <a:cubicBezTo>
                  <a:pt x="661633" y="2582504"/>
                  <a:pt x="649809" y="2576850"/>
                  <a:pt x="674077" y="2584938"/>
                </a:cubicBezTo>
                <a:cubicBezTo>
                  <a:pt x="690419" y="2609452"/>
                  <a:pt x="694445" y="2620473"/>
                  <a:pt x="715108" y="2637692"/>
                </a:cubicBezTo>
                <a:cubicBezTo>
                  <a:pt x="720520" y="2642202"/>
                  <a:pt x="727191" y="2645014"/>
                  <a:pt x="732692" y="2649415"/>
                </a:cubicBezTo>
                <a:cubicBezTo>
                  <a:pt x="737008" y="2652867"/>
                  <a:pt x="740100" y="2657686"/>
                  <a:pt x="744416" y="2661138"/>
                </a:cubicBezTo>
                <a:cubicBezTo>
                  <a:pt x="760649" y="2674124"/>
                  <a:pt x="761011" y="2672531"/>
                  <a:pt x="779585" y="2678723"/>
                </a:cubicBezTo>
                <a:cubicBezTo>
                  <a:pt x="792549" y="2691688"/>
                  <a:pt x="798432" y="2699870"/>
                  <a:pt x="814754" y="2708031"/>
                </a:cubicBezTo>
                <a:cubicBezTo>
                  <a:pt x="820280" y="2710794"/>
                  <a:pt x="826477" y="2711938"/>
                  <a:pt x="832339" y="2713892"/>
                </a:cubicBezTo>
                <a:cubicBezTo>
                  <a:pt x="867054" y="2739929"/>
                  <a:pt x="847660" y="2726060"/>
                  <a:pt x="890954" y="2754923"/>
                </a:cubicBezTo>
                <a:cubicBezTo>
                  <a:pt x="896816" y="2758831"/>
                  <a:pt x="903558" y="2761665"/>
                  <a:pt x="908539" y="2766646"/>
                </a:cubicBezTo>
                <a:cubicBezTo>
                  <a:pt x="948077" y="2806184"/>
                  <a:pt x="927980" y="2796572"/>
                  <a:pt x="961292" y="2807677"/>
                </a:cubicBezTo>
                <a:cubicBezTo>
                  <a:pt x="982979" y="2829363"/>
                  <a:pt x="968417" y="2816334"/>
                  <a:pt x="1008185" y="2842846"/>
                </a:cubicBezTo>
                <a:lnTo>
                  <a:pt x="1043354" y="2866292"/>
                </a:lnTo>
                <a:cubicBezTo>
                  <a:pt x="1049216" y="2870200"/>
                  <a:pt x="1054256" y="2875787"/>
                  <a:pt x="1060939" y="2878015"/>
                </a:cubicBezTo>
                <a:cubicBezTo>
                  <a:pt x="1066800" y="2879969"/>
                  <a:pt x="1072997" y="2881114"/>
                  <a:pt x="1078523" y="2883877"/>
                </a:cubicBezTo>
                <a:cubicBezTo>
                  <a:pt x="1123965" y="2906599"/>
                  <a:pt x="1069502" y="2886732"/>
                  <a:pt x="1113692" y="2901461"/>
                </a:cubicBezTo>
                <a:cubicBezTo>
                  <a:pt x="1119554" y="2905369"/>
                  <a:pt x="1124839" y="2910324"/>
                  <a:pt x="1131277" y="2913185"/>
                </a:cubicBezTo>
                <a:cubicBezTo>
                  <a:pt x="1142569" y="2918204"/>
                  <a:pt x="1156164" y="2918054"/>
                  <a:pt x="1166446" y="2924908"/>
                </a:cubicBezTo>
                <a:cubicBezTo>
                  <a:pt x="1172308" y="2928816"/>
                  <a:pt x="1177593" y="2933770"/>
                  <a:pt x="1184031" y="2936631"/>
                </a:cubicBezTo>
                <a:cubicBezTo>
                  <a:pt x="1202382" y="2944787"/>
                  <a:pt x="1223158" y="2949343"/>
                  <a:pt x="1242646" y="2954215"/>
                </a:cubicBezTo>
                <a:cubicBezTo>
                  <a:pt x="1250461" y="2958123"/>
                  <a:pt x="1257578" y="2963973"/>
                  <a:pt x="1266092" y="2965938"/>
                </a:cubicBezTo>
                <a:cubicBezTo>
                  <a:pt x="1283332" y="2969916"/>
                  <a:pt x="1301153" y="2971800"/>
                  <a:pt x="1318846" y="2971800"/>
                </a:cubicBezTo>
                <a:cubicBezTo>
                  <a:pt x="1391165" y="2971800"/>
                  <a:pt x="1463431" y="2967892"/>
                  <a:pt x="1535723" y="2965938"/>
                </a:cubicBezTo>
                <a:cubicBezTo>
                  <a:pt x="1613406" y="2952992"/>
                  <a:pt x="1546116" y="2962821"/>
                  <a:pt x="1688123" y="2954215"/>
                </a:cubicBezTo>
                <a:cubicBezTo>
                  <a:pt x="1713551" y="2952674"/>
                  <a:pt x="1738887" y="2949767"/>
                  <a:pt x="1764323" y="2948354"/>
                </a:cubicBezTo>
                <a:cubicBezTo>
                  <a:pt x="1809235" y="2945859"/>
                  <a:pt x="1854200" y="2944446"/>
                  <a:pt x="1899139" y="2942492"/>
                </a:cubicBezTo>
                <a:cubicBezTo>
                  <a:pt x="1992502" y="2929155"/>
                  <a:pt x="1879669" y="2944115"/>
                  <a:pt x="2039816" y="2930769"/>
                </a:cubicBezTo>
                <a:cubicBezTo>
                  <a:pt x="2065994" y="2928588"/>
                  <a:pt x="2103366" y="2921310"/>
                  <a:pt x="2127739" y="2913185"/>
                </a:cubicBezTo>
                <a:cubicBezTo>
                  <a:pt x="2133600" y="2911231"/>
                  <a:pt x="2139192" y="2908089"/>
                  <a:pt x="2145323" y="2907323"/>
                </a:cubicBezTo>
                <a:cubicBezTo>
                  <a:pt x="2170601" y="2904163"/>
                  <a:pt x="2196174" y="2903996"/>
                  <a:pt x="2221523" y="2901461"/>
                </a:cubicBezTo>
                <a:cubicBezTo>
                  <a:pt x="2235270" y="2900086"/>
                  <a:pt x="2248926" y="2897871"/>
                  <a:pt x="2262554" y="2895600"/>
                </a:cubicBezTo>
                <a:cubicBezTo>
                  <a:pt x="2272381" y="2893962"/>
                  <a:pt x="2281926" y="2890474"/>
                  <a:pt x="2291862" y="2889738"/>
                </a:cubicBezTo>
                <a:cubicBezTo>
                  <a:pt x="2334773" y="2886559"/>
                  <a:pt x="2377831" y="2885831"/>
                  <a:pt x="2420816" y="2883877"/>
                </a:cubicBezTo>
                <a:lnTo>
                  <a:pt x="2450123" y="2878015"/>
                </a:lnTo>
                <a:cubicBezTo>
                  <a:pt x="2469307" y="2874527"/>
                  <a:pt x="2495277" y="2871123"/>
                  <a:pt x="2514600" y="2866292"/>
                </a:cubicBezTo>
                <a:cubicBezTo>
                  <a:pt x="2520594" y="2864793"/>
                  <a:pt x="2526244" y="2862128"/>
                  <a:pt x="2532185" y="2860431"/>
                </a:cubicBezTo>
                <a:cubicBezTo>
                  <a:pt x="2539931" y="2858218"/>
                  <a:pt x="2547767" y="2856317"/>
                  <a:pt x="2555631" y="2854569"/>
                </a:cubicBezTo>
                <a:cubicBezTo>
                  <a:pt x="2580190" y="2849112"/>
                  <a:pt x="2594679" y="2847084"/>
                  <a:pt x="2620108" y="2842846"/>
                </a:cubicBezTo>
                <a:cubicBezTo>
                  <a:pt x="2627923" y="2838938"/>
                  <a:pt x="2635441" y="2834368"/>
                  <a:pt x="2643554" y="2831123"/>
                </a:cubicBezTo>
                <a:cubicBezTo>
                  <a:pt x="2655027" y="2826534"/>
                  <a:pt x="2678723" y="2819400"/>
                  <a:pt x="2678723" y="2819400"/>
                </a:cubicBezTo>
                <a:cubicBezTo>
                  <a:pt x="2684585" y="2815492"/>
                  <a:pt x="2690007" y="2810828"/>
                  <a:pt x="2696308" y="2807677"/>
                </a:cubicBezTo>
                <a:cubicBezTo>
                  <a:pt x="2701834" y="2804914"/>
                  <a:pt x="2708594" y="2804994"/>
                  <a:pt x="2713892" y="2801815"/>
                </a:cubicBezTo>
                <a:cubicBezTo>
                  <a:pt x="2718631" y="2798972"/>
                  <a:pt x="2720877" y="2792935"/>
                  <a:pt x="2725616" y="2790092"/>
                </a:cubicBezTo>
                <a:cubicBezTo>
                  <a:pt x="2731620" y="2786490"/>
                  <a:pt x="2762270" y="2779463"/>
                  <a:pt x="2766646" y="2778369"/>
                </a:cubicBezTo>
                <a:cubicBezTo>
                  <a:pt x="2778369" y="2770554"/>
                  <a:pt x="2788450" y="2759379"/>
                  <a:pt x="2801816" y="2754923"/>
                </a:cubicBezTo>
                <a:cubicBezTo>
                  <a:pt x="2807677" y="2752969"/>
                  <a:pt x="2813874" y="2751824"/>
                  <a:pt x="2819400" y="2749061"/>
                </a:cubicBezTo>
                <a:cubicBezTo>
                  <a:pt x="2825701" y="2745910"/>
                  <a:pt x="2830547" y="2740199"/>
                  <a:pt x="2836985" y="2737338"/>
                </a:cubicBezTo>
                <a:cubicBezTo>
                  <a:pt x="2848277" y="2732319"/>
                  <a:pt x="2860431" y="2729523"/>
                  <a:pt x="2872154" y="2725615"/>
                </a:cubicBezTo>
                <a:cubicBezTo>
                  <a:pt x="2931245" y="2705919"/>
                  <a:pt x="2839593" y="2735970"/>
                  <a:pt x="2913185" y="2713892"/>
                </a:cubicBezTo>
                <a:cubicBezTo>
                  <a:pt x="2925021" y="2710341"/>
                  <a:pt x="2938072" y="2709024"/>
                  <a:pt x="2948354" y="2702169"/>
                </a:cubicBezTo>
                <a:lnTo>
                  <a:pt x="2983523" y="2678723"/>
                </a:lnTo>
                <a:cubicBezTo>
                  <a:pt x="2989385" y="2674815"/>
                  <a:pt x="2994425" y="2669228"/>
                  <a:pt x="3001108" y="2667000"/>
                </a:cubicBezTo>
                <a:lnTo>
                  <a:pt x="3018692" y="2661138"/>
                </a:lnTo>
                <a:cubicBezTo>
                  <a:pt x="3040379" y="2639452"/>
                  <a:pt x="3025817" y="2652481"/>
                  <a:pt x="3065585" y="2625969"/>
                </a:cubicBezTo>
                <a:lnTo>
                  <a:pt x="3135923" y="2579077"/>
                </a:lnTo>
                <a:cubicBezTo>
                  <a:pt x="3141785" y="2575169"/>
                  <a:pt x="3148527" y="2572336"/>
                  <a:pt x="3153508" y="2567354"/>
                </a:cubicBezTo>
                <a:cubicBezTo>
                  <a:pt x="3159369" y="2561492"/>
                  <a:pt x="3164195" y="2554367"/>
                  <a:pt x="3171092" y="2549769"/>
                </a:cubicBezTo>
                <a:cubicBezTo>
                  <a:pt x="3176233" y="2546342"/>
                  <a:pt x="3182815" y="2545862"/>
                  <a:pt x="3188677" y="2543908"/>
                </a:cubicBezTo>
                <a:cubicBezTo>
                  <a:pt x="3190631" y="2536092"/>
                  <a:pt x="3192326" y="2528207"/>
                  <a:pt x="3194539" y="2520461"/>
                </a:cubicBezTo>
                <a:cubicBezTo>
                  <a:pt x="3196236" y="2514520"/>
                  <a:pt x="3200400" y="2509055"/>
                  <a:pt x="3200400" y="2502877"/>
                </a:cubicBezTo>
                <a:cubicBezTo>
                  <a:pt x="3200400" y="2479349"/>
                  <a:pt x="3195921" y="2456025"/>
                  <a:pt x="3194539" y="2432538"/>
                </a:cubicBezTo>
                <a:cubicBezTo>
                  <a:pt x="3185917" y="2285958"/>
                  <a:pt x="3199560" y="2347123"/>
                  <a:pt x="3182816" y="2280138"/>
                </a:cubicBezTo>
                <a:cubicBezTo>
                  <a:pt x="3180862" y="2260600"/>
                  <a:pt x="3179731" y="2240961"/>
                  <a:pt x="3176954" y="2221523"/>
                </a:cubicBezTo>
                <a:cubicBezTo>
                  <a:pt x="3175815" y="2213548"/>
                  <a:pt x="3171687" y="2206111"/>
                  <a:pt x="3171092" y="2198077"/>
                </a:cubicBezTo>
                <a:cubicBezTo>
                  <a:pt x="3167769" y="2153219"/>
                  <a:pt x="3167952" y="2108160"/>
                  <a:pt x="3165231" y="2063261"/>
                </a:cubicBezTo>
                <a:cubicBezTo>
                  <a:pt x="3157191" y="1930605"/>
                  <a:pt x="3166175" y="2062131"/>
                  <a:pt x="3147646" y="1969477"/>
                </a:cubicBezTo>
                <a:cubicBezTo>
                  <a:pt x="3139362" y="1928053"/>
                  <a:pt x="3144935" y="1949618"/>
                  <a:pt x="3130062" y="1905000"/>
                </a:cubicBezTo>
                <a:cubicBezTo>
                  <a:pt x="3128108" y="1899138"/>
                  <a:pt x="3127627" y="1892556"/>
                  <a:pt x="3124200" y="1887415"/>
                </a:cubicBezTo>
                <a:lnTo>
                  <a:pt x="3100754" y="1852246"/>
                </a:lnTo>
                <a:cubicBezTo>
                  <a:pt x="3096846" y="1846384"/>
                  <a:pt x="3094893" y="1838569"/>
                  <a:pt x="3089031" y="1834661"/>
                </a:cubicBezTo>
                <a:lnTo>
                  <a:pt x="3071446" y="1822938"/>
                </a:lnTo>
                <a:cubicBezTo>
                  <a:pt x="3061146" y="1792036"/>
                  <a:pt x="3072393" y="1817040"/>
                  <a:pt x="3048000" y="1787769"/>
                </a:cubicBezTo>
                <a:cubicBezTo>
                  <a:pt x="3043490" y="1782357"/>
                  <a:pt x="3041778" y="1774586"/>
                  <a:pt x="3036277" y="1770185"/>
                </a:cubicBezTo>
                <a:cubicBezTo>
                  <a:pt x="3031452" y="1766325"/>
                  <a:pt x="3024554" y="1766277"/>
                  <a:pt x="3018692" y="1764323"/>
                </a:cubicBezTo>
                <a:cubicBezTo>
                  <a:pt x="3005904" y="1725956"/>
                  <a:pt x="3023666" y="1763612"/>
                  <a:pt x="2995246" y="1740877"/>
                </a:cubicBezTo>
                <a:cubicBezTo>
                  <a:pt x="2989745" y="1736476"/>
                  <a:pt x="2989497" y="1727026"/>
                  <a:pt x="2983523" y="1723292"/>
                </a:cubicBezTo>
                <a:cubicBezTo>
                  <a:pt x="2973044" y="1716743"/>
                  <a:pt x="2958636" y="1718424"/>
                  <a:pt x="2948354" y="1711569"/>
                </a:cubicBezTo>
                <a:cubicBezTo>
                  <a:pt x="2936631" y="1703754"/>
                  <a:pt x="2926551" y="1692579"/>
                  <a:pt x="2913185" y="1688123"/>
                </a:cubicBezTo>
                <a:cubicBezTo>
                  <a:pt x="2907323" y="1686169"/>
                  <a:pt x="2901126" y="1685024"/>
                  <a:pt x="2895600" y="1682261"/>
                </a:cubicBezTo>
                <a:cubicBezTo>
                  <a:pt x="2889299" y="1679111"/>
                  <a:pt x="2884491" y="1673313"/>
                  <a:pt x="2878016" y="1670538"/>
                </a:cubicBezTo>
                <a:cubicBezTo>
                  <a:pt x="2851705" y="1659262"/>
                  <a:pt x="2859811" y="1670228"/>
                  <a:pt x="2836985" y="1658815"/>
                </a:cubicBezTo>
                <a:cubicBezTo>
                  <a:pt x="2796511" y="1638577"/>
                  <a:pt x="2844744" y="1653427"/>
                  <a:pt x="2795954" y="1641231"/>
                </a:cubicBezTo>
                <a:cubicBezTo>
                  <a:pt x="2790092" y="1637323"/>
                  <a:pt x="2784807" y="1632369"/>
                  <a:pt x="2778369" y="1629508"/>
                </a:cubicBezTo>
                <a:cubicBezTo>
                  <a:pt x="2767077" y="1624489"/>
                  <a:pt x="2743200" y="1617785"/>
                  <a:pt x="2743200" y="1617785"/>
                </a:cubicBezTo>
                <a:cubicBezTo>
                  <a:pt x="2739292" y="1613877"/>
                  <a:pt x="2736216" y="1608904"/>
                  <a:pt x="2731477" y="1606061"/>
                </a:cubicBezTo>
                <a:cubicBezTo>
                  <a:pt x="2726179" y="1602882"/>
                  <a:pt x="2718717" y="1604060"/>
                  <a:pt x="2713892" y="1600200"/>
                </a:cubicBezTo>
                <a:cubicBezTo>
                  <a:pt x="2708391" y="1595799"/>
                  <a:pt x="2707150" y="1587597"/>
                  <a:pt x="2702169" y="1582615"/>
                </a:cubicBezTo>
                <a:cubicBezTo>
                  <a:pt x="2697188" y="1577634"/>
                  <a:pt x="2690446" y="1574800"/>
                  <a:pt x="2684585" y="1570892"/>
                </a:cubicBezTo>
                <a:cubicBezTo>
                  <a:pt x="2706467" y="1538070"/>
                  <a:pt x="2683343" y="1563491"/>
                  <a:pt x="2731477" y="1547446"/>
                </a:cubicBezTo>
                <a:cubicBezTo>
                  <a:pt x="2738160" y="1545218"/>
                  <a:pt x="2742761" y="1538874"/>
                  <a:pt x="2749062" y="1535723"/>
                </a:cubicBezTo>
                <a:cubicBezTo>
                  <a:pt x="2754588" y="1532960"/>
                  <a:pt x="2761245" y="1532862"/>
                  <a:pt x="2766646" y="1529861"/>
                </a:cubicBezTo>
                <a:cubicBezTo>
                  <a:pt x="2827106" y="1496272"/>
                  <a:pt x="2779614" y="1513815"/>
                  <a:pt x="2819400" y="1500554"/>
                </a:cubicBezTo>
                <a:cubicBezTo>
                  <a:pt x="2825262" y="1496646"/>
                  <a:pt x="2830684" y="1491982"/>
                  <a:pt x="2836985" y="1488831"/>
                </a:cubicBezTo>
                <a:cubicBezTo>
                  <a:pt x="2842511" y="1486068"/>
                  <a:pt x="2849168" y="1485970"/>
                  <a:pt x="2854569" y="1482969"/>
                </a:cubicBezTo>
                <a:cubicBezTo>
                  <a:pt x="2911666" y="1451248"/>
                  <a:pt x="2867366" y="1465117"/>
                  <a:pt x="2913185" y="1453661"/>
                </a:cubicBezTo>
                <a:cubicBezTo>
                  <a:pt x="2928359" y="1438487"/>
                  <a:pt x="2944903" y="1419644"/>
                  <a:pt x="2965939" y="1412631"/>
                </a:cubicBezTo>
                <a:cubicBezTo>
                  <a:pt x="2971800" y="1410677"/>
                  <a:pt x="2977997" y="1409532"/>
                  <a:pt x="2983523" y="1406769"/>
                </a:cubicBezTo>
                <a:cubicBezTo>
                  <a:pt x="2989824" y="1403618"/>
                  <a:pt x="2994991" y="1398541"/>
                  <a:pt x="3001108" y="1395046"/>
                </a:cubicBezTo>
                <a:cubicBezTo>
                  <a:pt x="3008695" y="1390711"/>
                  <a:pt x="3016967" y="1387658"/>
                  <a:pt x="3024554" y="1383323"/>
                </a:cubicBezTo>
                <a:cubicBezTo>
                  <a:pt x="3030671" y="1379828"/>
                  <a:pt x="3035954" y="1374973"/>
                  <a:pt x="3042139" y="1371600"/>
                </a:cubicBezTo>
                <a:cubicBezTo>
                  <a:pt x="3057481" y="1363232"/>
                  <a:pt x="3074490" y="1357848"/>
                  <a:pt x="3089031" y="1348154"/>
                </a:cubicBezTo>
                <a:cubicBezTo>
                  <a:pt x="3094893" y="1344246"/>
                  <a:pt x="3100141" y="1339206"/>
                  <a:pt x="3106616" y="1336431"/>
                </a:cubicBezTo>
                <a:cubicBezTo>
                  <a:pt x="3114021" y="1333258"/>
                  <a:pt x="3122316" y="1332782"/>
                  <a:pt x="3130062" y="1330569"/>
                </a:cubicBezTo>
                <a:cubicBezTo>
                  <a:pt x="3136003" y="1328872"/>
                  <a:pt x="3141785" y="1326662"/>
                  <a:pt x="3147646" y="1324708"/>
                </a:cubicBezTo>
                <a:cubicBezTo>
                  <a:pt x="3153508" y="1320800"/>
                  <a:pt x="3158793" y="1315846"/>
                  <a:pt x="3165231" y="1312985"/>
                </a:cubicBezTo>
                <a:cubicBezTo>
                  <a:pt x="3176523" y="1307966"/>
                  <a:pt x="3200400" y="1301261"/>
                  <a:pt x="3200400" y="1301261"/>
                </a:cubicBezTo>
                <a:cubicBezTo>
                  <a:pt x="3204308" y="1295400"/>
                  <a:pt x="3206262" y="1287585"/>
                  <a:pt x="3212123" y="1283677"/>
                </a:cubicBezTo>
                <a:cubicBezTo>
                  <a:pt x="3290341" y="1231532"/>
                  <a:pt x="3186945" y="1321263"/>
                  <a:pt x="3253154" y="1266092"/>
                </a:cubicBezTo>
                <a:cubicBezTo>
                  <a:pt x="3281175" y="1242742"/>
                  <a:pt x="3261505" y="1256072"/>
                  <a:pt x="3282462" y="1230923"/>
                </a:cubicBezTo>
                <a:cubicBezTo>
                  <a:pt x="3299396" y="1210601"/>
                  <a:pt x="3302321" y="1213396"/>
                  <a:pt x="3323492" y="1195754"/>
                </a:cubicBezTo>
                <a:cubicBezTo>
                  <a:pt x="3356904" y="1167912"/>
                  <a:pt x="3309322" y="1201294"/>
                  <a:pt x="3352800" y="1172308"/>
                </a:cubicBezTo>
                <a:cubicBezTo>
                  <a:pt x="3356708" y="1166446"/>
                  <a:pt x="3360013" y="1160135"/>
                  <a:pt x="3364523" y="1154723"/>
                </a:cubicBezTo>
                <a:cubicBezTo>
                  <a:pt x="3381381" y="1134493"/>
                  <a:pt x="3395677" y="1131599"/>
                  <a:pt x="3405554" y="1101969"/>
                </a:cubicBezTo>
                <a:lnTo>
                  <a:pt x="3423139" y="1049215"/>
                </a:lnTo>
                <a:lnTo>
                  <a:pt x="3429000" y="1031631"/>
                </a:lnTo>
                <a:cubicBezTo>
                  <a:pt x="3430954" y="1025769"/>
                  <a:pt x="3433364" y="1020040"/>
                  <a:pt x="3434862" y="1014046"/>
                </a:cubicBezTo>
                <a:cubicBezTo>
                  <a:pt x="3436816" y="1006231"/>
                  <a:pt x="3439035" y="998477"/>
                  <a:pt x="3440723" y="990600"/>
                </a:cubicBezTo>
                <a:cubicBezTo>
                  <a:pt x="3444129" y="974706"/>
                  <a:pt x="3451615" y="930848"/>
                  <a:pt x="3458308" y="908538"/>
                </a:cubicBezTo>
                <a:cubicBezTo>
                  <a:pt x="3476096" y="849244"/>
                  <a:pt x="3462170" y="895619"/>
                  <a:pt x="3481754" y="849923"/>
                </a:cubicBezTo>
                <a:cubicBezTo>
                  <a:pt x="3507628" y="789550"/>
                  <a:pt x="3460460" y="886651"/>
                  <a:pt x="3499339" y="808892"/>
                </a:cubicBezTo>
                <a:cubicBezTo>
                  <a:pt x="3501293" y="801077"/>
                  <a:pt x="3502027" y="792851"/>
                  <a:pt x="3505200" y="785446"/>
                </a:cubicBezTo>
                <a:cubicBezTo>
                  <a:pt x="3527217" y="734070"/>
                  <a:pt x="3508672" y="799671"/>
                  <a:pt x="3522785" y="750277"/>
                </a:cubicBezTo>
                <a:cubicBezTo>
                  <a:pt x="3524998" y="742531"/>
                  <a:pt x="3526433" y="734577"/>
                  <a:pt x="3528646" y="726831"/>
                </a:cubicBezTo>
                <a:cubicBezTo>
                  <a:pt x="3530343" y="720890"/>
                  <a:pt x="3533009" y="715240"/>
                  <a:pt x="3534508" y="709246"/>
                </a:cubicBezTo>
                <a:cubicBezTo>
                  <a:pt x="3536924" y="699581"/>
                  <a:pt x="3537219" y="689390"/>
                  <a:pt x="3540369" y="679938"/>
                </a:cubicBezTo>
                <a:cubicBezTo>
                  <a:pt x="3545328" y="665062"/>
                  <a:pt x="3555238" y="651773"/>
                  <a:pt x="3563816" y="638908"/>
                </a:cubicBezTo>
                <a:cubicBezTo>
                  <a:pt x="3567165" y="622164"/>
                  <a:pt x="3570569" y="602719"/>
                  <a:pt x="3575539" y="586154"/>
                </a:cubicBezTo>
                <a:cubicBezTo>
                  <a:pt x="3579090" y="574318"/>
                  <a:pt x="3583354" y="562708"/>
                  <a:pt x="3587262" y="550985"/>
                </a:cubicBezTo>
                <a:cubicBezTo>
                  <a:pt x="3589216" y="545123"/>
                  <a:pt x="3590360" y="538926"/>
                  <a:pt x="3593123" y="533400"/>
                </a:cubicBezTo>
                <a:lnTo>
                  <a:pt x="3604846" y="509954"/>
                </a:lnTo>
                <a:cubicBezTo>
                  <a:pt x="3606800" y="500185"/>
                  <a:pt x="3607210" y="489974"/>
                  <a:pt x="3610708" y="480646"/>
                </a:cubicBezTo>
                <a:cubicBezTo>
                  <a:pt x="3613182" y="474050"/>
                  <a:pt x="3619957" y="469657"/>
                  <a:pt x="3622431" y="463061"/>
                </a:cubicBezTo>
                <a:cubicBezTo>
                  <a:pt x="3625929" y="453733"/>
                  <a:pt x="3625671" y="443365"/>
                  <a:pt x="3628292" y="433754"/>
                </a:cubicBezTo>
                <a:cubicBezTo>
                  <a:pt x="3631544" y="421832"/>
                  <a:pt x="3636108" y="410308"/>
                  <a:pt x="3640016" y="398585"/>
                </a:cubicBezTo>
                <a:lnTo>
                  <a:pt x="3645877" y="381000"/>
                </a:lnTo>
                <a:lnTo>
                  <a:pt x="3657600" y="345831"/>
                </a:lnTo>
                <a:lnTo>
                  <a:pt x="3663462" y="328246"/>
                </a:lnTo>
                <a:cubicBezTo>
                  <a:pt x="3662810" y="313244"/>
                  <a:pt x="3656357" y="140911"/>
                  <a:pt x="3651739" y="105508"/>
                </a:cubicBezTo>
                <a:cubicBezTo>
                  <a:pt x="3649655" y="89531"/>
                  <a:pt x="3645111" y="73900"/>
                  <a:pt x="3640016" y="58615"/>
                </a:cubicBezTo>
                <a:lnTo>
                  <a:pt x="3628292" y="23446"/>
                </a:lnTo>
                <a:cubicBezTo>
                  <a:pt x="3578853" y="26048"/>
                  <a:pt x="3515986" y="27197"/>
                  <a:pt x="3464169" y="35169"/>
                </a:cubicBezTo>
                <a:cubicBezTo>
                  <a:pt x="3456207" y="36394"/>
                  <a:pt x="3448469" y="38818"/>
                  <a:pt x="3440723" y="41031"/>
                </a:cubicBezTo>
                <a:cubicBezTo>
                  <a:pt x="3434782" y="42728"/>
                  <a:pt x="3429270" y="46126"/>
                  <a:pt x="3423139" y="46892"/>
                </a:cubicBezTo>
                <a:cubicBezTo>
                  <a:pt x="3397861" y="50052"/>
                  <a:pt x="3372339" y="50800"/>
                  <a:pt x="3346939" y="52754"/>
                </a:cubicBezTo>
                <a:cubicBezTo>
                  <a:pt x="3293178" y="79634"/>
                  <a:pt x="3360534" y="49046"/>
                  <a:pt x="3282462" y="70338"/>
                </a:cubicBezTo>
                <a:cubicBezTo>
                  <a:pt x="3274032" y="72637"/>
                  <a:pt x="3267197" y="78993"/>
                  <a:pt x="3259016" y="82061"/>
                </a:cubicBezTo>
                <a:cubicBezTo>
                  <a:pt x="3251473" y="84890"/>
                  <a:pt x="3243341" y="85803"/>
                  <a:pt x="3235569" y="87923"/>
                </a:cubicBezTo>
                <a:cubicBezTo>
                  <a:pt x="3158919" y="108828"/>
                  <a:pt x="3224125" y="92249"/>
                  <a:pt x="3171092" y="105508"/>
                </a:cubicBezTo>
                <a:cubicBezTo>
                  <a:pt x="3165231" y="109416"/>
                  <a:pt x="3158920" y="112721"/>
                  <a:pt x="3153508" y="117231"/>
                </a:cubicBezTo>
                <a:cubicBezTo>
                  <a:pt x="3108377" y="154840"/>
                  <a:pt x="3161996" y="117432"/>
                  <a:pt x="3118339" y="146538"/>
                </a:cubicBezTo>
                <a:cubicBezTo>
                  <a:pt x="3110523" y="158261"/>
                  <a:pt x="3104855" y="171745"/>
                  <a:pt x="3094892" y="181708"/>
                </a:cubicBezTo>
                <a:cubicBezTo>
                  <a:pt x="3081927" y="194673"/>
                  <a:pt x="3073747" y="200554"/>
                  <a:pt x="3065585" y="216877"/>
                </a:cubicBezTo>
                <a:cubicBezTo>
                  <a:pt x="3062822" y="222403"/>
                  <a:pt x="3062724" y="229060"/>
                  <a:pt x="3059723" y="234461"/>
                </a:cubicBezTo>
                <a:cubicBezTo>
                  <a:pt x="3052880" y="246777"/>
                  <a:pt x="3044092" y="257908"/>
                  <a:pt x="3036277" y="269631"/>
                </a:cubicBezTo>
                <a:lnTo>
                  <a:pt x="3024554" y="287215"/>
                </a:lnTo>
                <a:cubicBezTo>
                  <a:pt x="3015206" y="301238"/>
                  <a:pt x="3009608" y="312127"/>
                  <a:pt x="2995246" y="322385"/>
                </a:cubicBezTo>
                <a:cubicBezTo>
                  <a:pt x="2988136" y="327464"/>
                  <a:pt x="2979615" y="330200"/>
                  <a:pt x="2971800" y="334108"/>
                </a:cubicBezTo>
                <a:cubicBezTo>
                  <a:pt x="2964645" y="355574"/>
                  <a:pt x="2968043" y="356501"/>
                  <a:pt x="2942492" y="369277"/>
                </a:cubicBezTo>
                <a:cubicBezTo>
                  <a:pt x="2931439" y="374803"/>
                  <a:pt x="2907323" y="381000"/>
                  <a:pt x="2907323" y="381000"/>
                </a:cubicBezTo>
                <a:cubicBezTo>
                  <a:pt x="2901462" y="386862"/>
                  <a:pt x="2896636" y="393987"/>
                  <a:pt x="2889739" y="398585"/>
                </a:cubicBezTo>
                <a:cubicBezTo>
                  <a:pt x="2836867" y="433833"/>
                  <a:pt x="2909908" y="370052"/>
                  <a:pt x="2854569" y="416169"/>
                </a:cubicBezTo>
                <a:cubicBezTo>
                  <a:pt x="2848201" y="421476"/>
                  <a:pt x="2843528" y="428665"/>
                  <a:pt x="2836985" y="433754"/>
                </a:cubicBezTo>
                <a:cubicBezTo>
                  <a:pt x="2825864" y="442404"/>
                  <a:pt x="2801816" y="457200"/>
                  <a:pt x="2801816" y="457200"/>
                </a:cubicBezTo>
                <a:cubicBezTo>
                  <a:pt x="2791068" y="489442"/>
                  <a:pt x="2802412" y="460552"/>
                  <a:pt x="2784231" y="492369"/>
                </a:cubicBezTo>
                <a:cubicBezTo>
                  <a:pt x="2779896" y="499956"/>
                  <a:pt x="2778102" y="509102"/>
                  <a:pt x="2772508" y="515815"/>
                </a:cubicBezTo>
                <a:cubicBezTo>
                  <a:pt x="2767998" y="521227"/>
                  <a:pt x="2760785" y="523630"/>
                  <a:pt x="2754923" y="527538"/>
                </a:cubicBezTo>
                <a:cubicBezTo>
                  <a:pt x="2740195" y="571728"/>
                  <a:pt x="2760060" y="517268"/>
                  <a:pt x="2737339" y="562708"/>
                </a:cubicBezTo>
                <a:cubicBezTo>
                  <a:pt x="2734576" y="568234"/>
                  <a:pt x="2734478" y="574891"/>
                  <a:pt x="2731477" y="580292"/>
                </a:cubicBezTo>
                <a:cubicBezTo>
                  <a:pt x="2714907" y="610117"/>
                  <a:pt x="2714094" y="609398"/>
                  <a:pt x="2696308" y="627185"/>
                </a:cubicBezTo>
                <a:cubicBezTo>
                  <a:pt x="2690433" y="644808"/>
                  <a:pt x="2691347" y="647204"/>
                  <a:pt x="2678723" y="662354"/>
                </a:cubicBezTo>
                <a:cubicBezTo>
                  <a:pt x="2673416" y="668722"/>
                  <a:pt x="2666228" y="673395"/>
                  <a:pt x="2661139" y="679938"/>
                </a:cubicBezTo>
                <a:cubicBezTo>
                  <a:pt x="2652489" y="691060"/>
                  <a:pt x="2646146" y="703836"/>
                  <a:pt x="2637692" y="715108"/>
                </a:cubicBezTo>
                <a:cubicBezTo>
                  <a:pt x="2625969" y="730739"/>
                  <a:pt x="2611261" y="744524"/>
                  <a:pt x="2602523" y="762000"/>
                </a:cubicBezTo>
                <a:cubicBezTo>
                  <a:pt x="2595853" y="775341"/>
                  <a:pt x="2580738" y="810417"/>
                  <a:pt x="2567354" y="826477"/>
                </a:cubicBezTo>
                <a:cubicBezTo>
                  <a:pt x="2562047" y="832845"/>
                  <a:pt x="2554858" y="837518"/>
                  <a:pt x="2549769" y="844061"/>
                </a:cubicBezTo>
                <a:cubicBezTo>
                  <a:pt x="2512945" y="891407"/>
                  <a:pt x="2542781" y="868258"/>
                  <a:pt x="2508739" y="890954"/>
                </a:cubicBezTo>
                <a:cubicBezTo>
                  <a:pt x="2504831" y="896815"/>
                  <a:pt x="2501601" y="903189"/>
                  <a:pt x="2497016" y="908538"/>
                </a:cubicBezTo>
                <a:cubicBezTo>
                  <a:pt x="2489823" y="916930"/>
                  <a:pt x="2479700" y="922788"/>
                  <a:pt x="2473569" y="931985"/>
                </a:cubicBezTo>
                <a:lnTo>
                  <a:pt x="2450123" y="967154"/>
                </a:lnTo>
                <a:lnTo>
                  <a:pt x="2438400" y="984738"/>
                </a:lnTo>
                <a:cubicBezTo>
                  <a:pt x="2425613" y="1023103"/>
                  <a:pt x="2443373" y="985450"/>
                  <a:pt x="2414954" y="1008185"/>
                </a:cubicBezTo>
                <a:cubicBezTo>
                  <a:pt x="2409453" y="1012586"/>
                  <a:pt x="2406604" y="1019585"/>
                  <a:pt x="2403231" y="1025769"/>
                </a:cubicBezTo>
                <a:cubicBezTo>
                  <a:pt x="2366143" y="1093763"/>
                  <a:pt x="2395454" y="1051768"/>
                  <a:pt x="2362200" y="1096108"/>
                </a:cubicBezTo>
                <a:cubicBezTo>
                  <a:pt x="2350547" y="1142724"/>
                  <a:pt x="2365323" y="1096505"/>
                  <a:pt x="2338754" y="1143000"/>
                </a:cubicBezTo>
                <a:cubicBezTo>
                  <a:pt x="2335688" y="1148365"/>
                  <a:pt x="2337261" y="1156216"/>
                  <a:pt x="2332892" y="1160585"/>
                </a:cubicBezTo>
                <a:cubicBezTo>
                  <a:pt x="2328523" y="1164954"/>
                  <a:pt x="2321169" y="1164492"/>
                  <a:pt x="2315308" y="1166446"/>
                </a:cubicBezTo>
                <a:cubicBezTo>
                  <a:pt x="2313354" y="1172308"/>
                  <a:pt x="2312447" y="1178630"/>
                  <a:pt x="2309446" y="1184031"/>
                </a:cubicBezTo>
                <a:cubicBezTo>
                  <a:pt x="2291919" y="1215580"/>
                  <a:pt x="2289775" y="1215425"/>
                  <a:pt x="2268416" y="1236785"/>
                </a:cubicBezTo>
                <a:cubicBezTo>
                  <a:pt x="2254464" y="1278637"/>
                  <a:pt x="2263547" y="1261672"/>
                  <a:pt x="2244969" y="1289538"/>
                </a:cubicBezTo>
                <a:cubicBezTo>
                  <a:pt x="2243015" y="1309077"/>
                  <a:pt x="2248644" y="1330989"/>
                  <a:pt x="2239108" y="1348154"/>
                </a:cubicBezTo>
                <a:cubicBezTo>
                  <a:pt x="2235196" y="1355196"/>
                  <a:pt x="2223205" y="1345121"/>
                  <a:pt x="2215662" y="1342292"/>
                </a:cubicBezTo>
                <a:cubicBezTo>
                  <a:pt x="2207481" y="1339224"/>
                  <a:pt x="2199039" y="1336027"/>
                  <a:pt x="2192216" y="1330569"/>
                </a:cubicBezTo>
                <a:cubicBezTo>
                  <a:pt x="2179270" y="1320212"/>
                  <a:pt x="2170840" y="1304597"/>
                  <a:pt x="2157046" y="1295400"/>
                </a:cubicBezTo>
                <a:cubicBezTo>
                  <a:pt x="2151185" y="1291492"/>
                  <a:pt x="2145194" y="1287772"/>
                  <a:pt x="2139462" y="1283677"/>
                </a:cubicBezTo>
                <a:cubicBezTo>
                  <a:pt x="2131512" y="1277999"/>
                  <a:pt x="2124300" y="1271270"/>
                  <a:pt x="2116016" y="1266092"/>
                </a:cubicBezTo>
                <a:cubicBezTo>
                  <a:pt x="2108606" y="1261461"/>
                  <a:pt x="2099979" y="1259000"/>
                  <a:pt x="2092569" y="1254369"/>
                </a:cubicBezTo>
                <a:cubicBezTo>
                  <a:pt x="2046970" y="1225871"/>
                  <a:pt x="2086061" y="1247992"/>
                  <a:pt x="2057400" y="1225061"/>
                </a:cubicBezTo>
                <a:cubicBezTo>
                  <a:pt x="2051899" y="1220660"/>
                  <a:pt x="2045317" y="1217739"/>
                  <a:pt x="2039816" y="1213338"/>
                </a:cubicBezTo>
                <a:cubicBezTo>
                  <a:pt x="2010809" y="1190133"/>
                  <a:pt x="2046839" y="1214501"/>
                  <a:pt x="2016369" y="1184031"/>
                </a:cubicBezTo>
                <a:cubicBezTo>
                  <a:pt x="2011388" y="1179050"/>
                  <a:pt x="2004646" y="1176216"/>
                  <a:pt x="1998785" y="1172308"/>
                </a:cubicBezTo>
                <a:cubicBezTo>
                  <a:pt x="1994877" y="1166446"/>
                  <a:pt x="1992563" y="1159124"/>
                  <a:pt x="1987062" y="1154723"/>
                </a:cubicBezTo>
                <a:cubicBezTo>
                  <a:pt x="1982237" y="1150863"/>
                  <a:pt x="1975003" y="1151624"/>
                  <a:pt x="1969477" y="1148861"/>
                </a:cubicBezTo>
                <a:cubicBezTo>
                  <a:pt x="1924031" y="1126138"/>
                  <a:pt x="1978501" y="1146007"/>
                  <a:pt x="1934308" y="1131277"/>
                </a:cubicBezTo>
                <a:cubicBezTo>
                  <a:pt x="1905000" y="1133231"/>
                  <a:pt x="1875596" y="1134063"/>
                  <a:pt x="1846385" y="1137138"/>
                </a:cubicBezTo>
                <a:cubicBezTo>
                  <a:pt x="1827459" y="1139130"/>
                  <a:pt x="1822517" y="1144570"/>
                  <a:pt x="1805354" y="1148861"/>
                </a:cubicBezTo>
                <a:cubicBezTo>
                  <a:pt x="1795689" y="1151277"/>
                  <a:pt x="1785658" y="1152102"/>
                  <a:pt x="1776046" y="1154723"/>
                </a:cubicBezTo>
                <a:cubicBezTo>
                  <a:pt x="1776028" y="1154728"/>
                  <a:pt x="1732093" y="1169374"/>
                  <a:pt x="1723292" y="1172308"/>
                </a:cubicBezTo>
                <a:lnTo>
                  <a:pt x="1705708" y="1178169"/>
                </a:lnTo>
                <a:cubicBezTo>
                  <a:pt x="1699846" y="1182077"/>
                  <a:pt x="1694598" y="1187117"/>
                  <a:pt x="1688123" y="1189892"/>
                </a:cubicBezTo>
                <a:cubicBezTo>
                  <a:pt x="1680718" y="1193065"/>
                  <a:pt x="1672423" y="1193541"/>
                  <a:pt x="1664677" y="1195754"/>
                </a:cubicBezTo>
                <a:cubicBezTo>
                  <a:pt x="1658736" y="1197451"/>
                  <a:pt x="1652954" y="1199661"/>
                  <a:pt x="1647092" y="1201615"/>
                </a:cubicBezTo>
                <a:cubicBezTo>
                  <a:pt x="1641231" y="1205523"/>
                  <a:pt x="1635945" y="1210477"/>
                  <a:pt x="1629508" y="1213338"/>
                </a:cubicBezTo>
                <a:cubicBezTo>
                  <a:pt x="1618216" y="1218357"/>
                  <a:pt x="1594339" y="1225061"/>
                  <a:pt x="1594339" y="1225061"/>
                </a:cubicBezTo>
                <a:cubicBezTo>
                  <a:pt x="1592385" y="1230923"/>
                  <a:pt x="1593505" y="1239055"/>
                  <a:pt x="1588477" y="1242646"/>
                </a:cubicBezTo>
                <a:cubicBezTo>
                  <a:pt x="1578422" y="1249828"/>
                  <a:pt x="1553308" y="1254369"/>
                  <a:pt x="1553308" y="1254369"/>
                </a:cubicBezTo>
                <a:cubicBezTo>
                  <a:pt x="1513541" y="1280880"/>
                  <a:pt x="1511300" y="1283677"/>
                  <a:pt x="1500554" y="1283677"/>
                </a:cubicBezTo>
                <a:close/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513AD59-12B0-49E1-8661-8F2F3D9081E1}"/>
              </a:ext>
            </a:extLst>
          </p:cNvPr>
          <p:cNvSpPr/>
          <p:nvPr/>
        </p:nvSpPr>
        <p:spPr>
          <a:xfrm>
            <a:off x="8077200" y="3968262"/>
            <a:ext cx="826477" cy="12010"/>
          </a:xfrm>
          <a:custGeom>
            <a:avLst/>
            <a:gdLst>
              <a:gd name="connsiteX0" fmla="*/ 0 w 826477"/>
              <a:gd name="connsiteY0" fmla="*/ 0 h 12010"/>
              <a:gd name="connsiteX1" fmla="*/ 773723 w 826477"/>
              <a:gd name="connsiteY1" fmla="*/ 5861 h 12010"/>
              <a:gd name="connsiteX2" fmla="*/ 808892 w 826477"/>
              <a:gd name="connsiteY2" fmla="*/ 11723 h 12010"/>
              <a:gd name="connsiteX3" fmla="*/ 826477 w 826477"/>
              <a:gd name="connsiteY3" fmla="*/ 11723 h 12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6477" h="12010">
                <a:moveTo>
                  <a:pt x="0" y="0"/>
                </a:moveTo>
                <a:lnTo>
                  <a:pt x="773723" y="5861"/>
                </a:lnTo>
                <a:cubicBezTo>
                  <a:pt x="785606" y="6033"/>
                  <a:pt x="797080" y="10410"/>
                  <a:pt x="808892" y="11723"/>
                </a:cubicBezTo>
                <a:cubicBezTo>
                  <a:pt x="814718" y="12370"/>
                  <a:pt x="820615" y="11723"/>
                  <a:pt x="826477" y="11723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384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253</Words>
  <Application>Microsoft Office PowerPoint</Application>
  <PresentationFormat>Widescreen</PresentationFormat>
  <Paragraphs>253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Lu</dc:creator>
  <cp:lastModifiedBy>Gary Lu</cp:lastModifiedBy>
  <cp:revision>15</cp:revision>
  <dcterms:created xsi:type="dcterms:W3CDTF">2020-10-24T06:00:56Z</dcterms:created>
  <dcterms:modified xsi:type="dcterms:W3CDTF">2020-10-25T02:26:09Z</dcterms:modified>
</cp:coreProperties>
</file>