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F6B47-0402-4575-BD61-AA4F185B6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2741A3-B45C-4CC0-866D-3A934A5E6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7F195-6EEF-4D18-8C75-E42B3417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97B3-AA1F-497C-82AF-A85C9A25C71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47567-B0E2-4251-9B23-364AECA6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BC46B-5668-47A3-AC8B-9A07E020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1A83-C0B9-4A10-AB6B-167EE0C99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6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7AE36-B60C-4194-A3FE-6C66486E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3F07C-347C-4D02-AED8-A8F5FEE56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7627-0C58-451F-B053-5BAC683B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97B3-AA1F-497C-82AF-A85C9A25C71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ED0EA-90C6-41BA-BCCF-04B02AD9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2778F-933F-4A4F-B99C-A6A8D191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1A83-C0B9-4A10-AB6B-167EE0C99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0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D06176-F3AC-48BC-87E7-D2E21065F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517BB7-1A97-4234-935C-866FDEF1F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E7634-3B22-448E-88F9-30B374DC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97B3-AA1F-497C-82AF-A85C9A25C71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7FEC2-F370-4870-A7BD-6CC23C6F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6067F-3FCF-442C-A2EA-952F6FD0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1A83-C0B9-4A10-AB6B-167EE0C99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6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D659-66E4-4907-B628-89D03AFD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687E6-81D6-4BF5-9570-4D8E728D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51351-2DB2-40FC-8062-AB94CAD5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97B3-AA1F-497C-82AF-A85C9A25C71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85A45-E811-43D3-9173-6613A4DD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C6593-4D95-4110-AAAA-E6EFE558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1A83-C0B9-4A10-AB6B-167EE0C99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5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4F04C-3A34-4C2D-A19A-F3ECD9BA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6A005-D94D-4238-BB46-C5CEA29E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48FF1-9B56-4DFA-B60E-CADF51DF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97B3-AA1F-497C-82AF-A85C9A25C71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794DC-BACA-48FB-BA85-63EDC347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2CC9B-9DDF-48BE-8E7A-C49DE46A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1A83-C0B9-4A10-AB6B-167EE0C99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9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76EB7-FED1-47FB-9C56-C0C0E1D5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80C00-C47E-4478-AE1D-38F094437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B6F932-B8C7-44C2-B661-5330E7EA9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D58EF-068B-4266-9678-66EB236F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97B3-AA1F-497C-82AF-A85C9A25C71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54E85-27CF-4D6A-A7EE-748EC322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E6156-151B-4BF6-9BC6-3E385678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1A83-C0B9-4A10-AB6B-167EE0C99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26D69-9683-458C-9960-F16C9A20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5BEA1-595A-4962-91D3-EC06F637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1CFD1-962A-4A42-AA9D-8369A9D31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9125A4-5185-44B4-842E-3642B5747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19BE-B6F2-45E9-B4DA-B683F4BDF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1D76F8-F922-465A-8855-DBEFF642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97B3-AA1F-497C-82AF-A85C9A25C71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36C9ED-51FF-4332-A9D3-843CA3B6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6E0A80-BE30-4D60-B793-E7CA67F4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1A83-C0B9-4A10-AB6B-167EE0C99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5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5A60F-BE12-44D5-ACB9-70E1C71D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24405F-D583-40E1-A0EA-A8F84187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97B3-AA1F-497C-82AF-A85C9A25C71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AAED25-1A8A-4D60-8A7A-5A9ADF9B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3695F0-419F-4531-BC89-C71B85D6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1A83-C0B9-4A10-AB6B-167EE0C99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3CC9BD-B003-46D1-B9E7-8B3C520B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97B3-AA1F-497C-82AF-A85C9A25C71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571CED-1CDD-45AD-9583-5AB9B120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7797E-9DC9-4DA6-90F1-33545B5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1A83-C0B9-4A10-AB6B-167EE0C99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2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F84A7-88BA-4C85-B384-62C2CE03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206F7-BEDF-42DA-AA8E-361C88996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A7723-3F48-4A95-BE1E-9576D863F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B8E250-7D76-4A20-B5BD-0E525F4F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97B3-AA1F-497C-82AF-A85C9A25C71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75AA3-21B9-4224-9CD8-A14C077C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FB296B-8EB6-4989-A092-DEE6D8FF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1A83-C0B9-4A10-AB6B-167EE0C99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5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3BAE-7C4D-47B6-AA3B-B99E2A9E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194270-0030-4B48-9C11-D47971B80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27B6F-8BFD-4898-A162-76D5CC203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38FA4-6457-4184-AE66-8781C1B0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97B3-AA1F-497C-82AF-A85C9A25C71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8FE45-7A1A-457B-AF70-01BE3FAB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7B2A2-23B9-4E06-ABAA-A7EB33F6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1A83-C0B9-4A10-AB6B-167EE0C99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0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C52C9-E560-4EA4-9C3D-FD925287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08A72-8885-497D-8638-A570D9A04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5649E-DB25-4A47-94FA-9EA1D7B84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697B3-AA1F-497C-82AF-A85C9A25C714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A57B4-CF5C-4F84-98F1-277C5813A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01B16-5FEE-45F0-B610-18A7886A8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1A83-C0B9-4A10-AB6B-167EE0C99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2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.eleparts.co.kr/goods/view?no=301942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6BBB75-2DB8-4E42-8B82-BD241845A0D9}"/>
              </a:ext>
            </a:extLst>
          </p:cNvPr>
          <p:cNvSpPr/>
          <p:nvPr/>
        </p:nvSpPr>
        <p:spPr>
          <a:xfrm>
            <a:off x="396889" y="640471"/>
            <a:ext cx="4179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hlinkClick r:id="rId2"/>
              </a:rPr>
              <a:t>https://m.eleparts.co.kr/goods/view?no=3019422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D1F39C-4ACF-469C-9452-490822ECE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06" y="1339272"/>
            <a:ext cx="2756920" cy="2751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2AF3C-6D78-4074-9F25-D832C87F740D}"/>
              </a:ext>
            </a:extLst>
          </p:cNvPr>
          <p:cNvSpPr txBox="1"/>
          <p:nvPr/>
        </p:nvSpPr>
        <p:spPr>
          <a:xfrm>
            <a:off x="3692433" y="1410788"/>
            <a:ext cx="6470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부품</a:t>
            </a:r>
            <a:endParaRPr lang="en-US" altLang="ko-KR"/>
          </a:p>
          <a:p>
            <a:r>
              <a:rPr lang="en-US" altLang="ko-KR"/>
              <a:t>1. LMP91200 (ADC 2</a:t>
            </a:r>
            <a:r>
              <a:rPr lang="ko-KR" altLang="en-US"/>
              <a:t>개</a:t>
            </a:r>
            <a:r>
              <a:rPr lang="en-US" altLang="ko-KR"/>
              <a:t>) x 4</a:t>
            </a:r>
          </a:p>
          <a:p>
            <a:r>
              <a:rPr lang="en-US" altLang="ko-KR"/>
              <a:t>2. LMP91000 (I2C</a:t>
            </a:r>
            <a:r>
              <a:rPr lang="ko-KR" altLang="en-US"/>
              <a:t>통신</a:t>
            </a:r>
            <a:r>
              <a:rPr lang="en-US" altLang="ko-KR"/>
              <a:t>+ADC 1</a:t>
            </a:r>
            <a:r>
              <a:rPr lang="ko-KR" altLang="en-US"/>
              <a:t>개 </a:t>
            </a:r>
            <a:r>
              <a:rPr lang="en-US" altLang="ko-KR"/>
              <a:t>+ GPIO 1</a:t>
            </a:r>
            <a:r>
              <a:rPr lang="ko-KR" altLang="en-US"/>
              <a:t>개</a:t>
            </a:r>
            <a:r>
              <a:rPr lang="en-US" altLang="ko-KR"/>
              <a:t>) x 4</a:t>
            </a:r>
          </a:p>
          <a:p>
            <a:r>
              <a:rPr lang="en-US" altLang="ko-KR"/>
              <a:t>3. FDC2212 (I2C </a:t>
            </a:r>
            <a:r>
              <a:rPr lang="ko-KR" altLang="en-US"/>
              <a:t>통신</a:t>
            </a:r>
            <a:r>
              <a:rPr lang="en-US" altLang="ko-KR"/>
              <a:t>+GPIO 2</a:t>
            </a:r>
            <a:r>
              <a:rPr lang="ko-KR" altLang="en-US"/>
              <a:t>개</a:t>
            </a:r>
            <a:r>
              <a:rPr lang="en-US" altLang="ko-KR"/>
              <a:t>) x 1</a:t>
            </a:r>
          </a:p>
          <a:p>
            <a:r>
              <a:rPr lang="en-US" altLang="ko-KR"/>
              <a:t>4. ADS1219 (I2C </a:t>
            </a:r>
            <a:r>
              <a:rPr lang="ko-KR" altLang="en-US"/>
              <a:t>통신</a:t>
            </a:r>
            <a:r>
              <a:rPr lang="en-US" altLang="ko-KR"/>
              <a:t>) x 1</a:t>
            </a:r>
          </a:p>
          <a:p>
            <a:endParaRPr lang="en-US" altLang="ko-KR"/>
          </a:p>
          <a:p>
            <a:r>
              <a:rPr lang="en-US" altLang="ko-KR"/>
              <a:t>1,2</a:t>
            </a:r>
            <a:r>
              <a:rPr lang="ko-KR" altLang="en-US"/>
              <a:t>번 비슷한 부품인데 둘 다 해보고 잘 측정되는걸로 해야됨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CHOEJONG CHAN</dc:creator>
  <cp:lastModifiedBy>CHOEJONG CHAN</cp:lastModifiedBy>
  <cp:revision>3</cp:revision>
  <dcterms:created xsi:type="dcterms:W3CDTF">2020-04-26T04:28:12Z</dcterms:created>
  <dcterms:modified xsi:type="dcterms:W3CDTF">2020-04-26T04:36:21Z</dcterms:modified>
</cp:coreProperties>
</file>