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0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8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1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BFA7-8936-48DD-BFA3-663F93ACB27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C67C-E085-469C-BA27-41B3B65C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74583"/>
              </p:ext>
            </p:extLst>
          </p:nvPr>
        </p:nvGraphicFramePr>
        <p:xfrm>
          <a:off x="1331640" y="187247"/>
          <a:ext cx="2736300" cy="19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47260"/>
                <a:gridCol w="547260"/>
                <a:gridCol w="547260"/>
                <a:gridCol w="547260"/>
              </a:tblGrid>
              <a:tr h="391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4521900" y="1166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682140" y="1166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21900" y="18448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06702" y="18448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619446" y="46462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779686" y="464627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619446" y="6374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04248" y="6374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4"/>
            <a:endCxn id="8" idx="0"/>
          </p:cNvCxnSpPr>
          <p:nvPr/>
        </p:nvCxnSpPr>
        <p:spPr>
          <a:xfrm>
            <a:off x="4737924" y="54868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25956" y="206084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7" idx="4"/>
          </p:cNvCxnSpPr>
          <p:nvPr/>
        </p:nvCxnSpPr>
        <p:spPr>
          <a:xfrm flipV="1">
            <a:off x="6898164" y="54868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6"/>
            <a:endCxn id="7" idx="2"/>
          </p:cNvCxnSpPr>
          <p:nvPr/>
        </p:nvCxnSpPr>
        <p:spPr>
          <a:xfrm>
            <a:off x="4953948" y="33265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4"/>
          </p:cNvCxnSpPr>
          <p:nvPr/>
        </p:nvCxnSpPr>
        <p:spPr>
          <a:xfrm>
            <a:off x="4835470" y="5078327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6"/>
            <a:endCxn id="13" idx="2"/>
          </p:cNvCxnSpPr>
          <p:nvPr/>
        </p:nvCxnSpPr>
        <p:spPr>
          <a:xfrm>
            <a:off x="5051494" y="6590495"/>
            <a:ext cx="1752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0"/>
            <a:endCxn id="11" idx="4"/>
          </p:cNvCxnSpPr>
          <p:nvPr/>
        </p:nvCxnSpPr>
        <p:spPr>
          <a:xfrm flipH="1" flipV="1">
            <a:off x="6995710" y="5078327"/>
            <a:ext cx="2456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6"/>
            <a:endCxn id="11" idx="2"/>
          </p:cNvCxnSpPr>
          <p:nvPr/>
        </p:nvCxnSpPr>
        <p:spPr>
          <a:xfrm>
            <a:off x="5051494" y="486230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5"/>
            <a:endCxn id="13" idx="1"/>
          </p:cNvCxnSpPr>
          <p:nvPr/>
        </p:nvCxnSpPr>
        <p:spPr>
          <a:xfrm>
            <a:off x="4988222" y="5015055"/>
            <a:ext cx="1879298" cy="142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7"/>
            <a:endCxn id="11" idx="3"/>
          </p:cNvCxnSpPr>
          <p:nvPr/>
        </p:nvCxnSpPr>
        <p:spPr>
          <a:xfrm flipV="1">
            <a:off x="4988222" y="5015055"/>
            <a:ext cx="1854736" cy="142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9992" y="10120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38124" y="10120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74028" y="20608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74028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4474" y="45091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97538" y="5438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96687" y="54573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5942" y="62530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67518" y="5807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23170" y="50942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309040" y="24301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8469280" y="24301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6309040" y="41583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8493842" y="41583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2" idx="4"/>
          </p:cNvCxnSpPr>
          <p:nvPr/>
        </p:nvCxnSpPr>
        <p:spPr>
          <a:xfrm>
            <a:off x="6525064" y="286222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6"/>
            <a:endCxn id="65" idx="2"/>
          </p:cNvCxnSpPr>
          <p:nvPr/>
        </p:nvCxnSpPr>
        <p:spPr>
          <a:xfrm>
            <a:off x="6741088" y="4374396"/>
            <a:ext cx="1752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0"/>
            <a:endCxn id="63" idx="4"/>
          </p:cNvCxnSpPr>
          <p:nvPr/>
        </p:nvCxnSpPr>
        <p:spPr>
          <a:xfrm flipH="1" flipV="1">
            <a:off x="8685304" y="2862228"/>
            <a:ext cx="2456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2" idx="6"/>
            <a:endCxn id="63" idx="2"/>
          </p:cNvCxnSpPr>
          <p:nvPr/>
        </p:nvCxnSpPr>
        <p:spPr>
          <a:xfrm>
            <a:off x="6741088" y="264620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2" idx="5"/>
            <a:endCxn id="65" idx="1"/>
          </p:cNvCxnSpPr>
          <p:nvPr/>
        </p:nvCxnSpPr>
        <p:spPr>
          <a:xfrm>
            <a:off x="6677816" y="2798956"/>
            <a:ext cx="1879298" cy="142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24068" y="2293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287132" y="3222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86281" y="3241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485536" y="4036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12764" y="2878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91499"/>
              </p:ext>
            </p:extLst>
          </p:nvPr>
        </p:nvGraphicFramePr>
        <p:xfrm>
          <a:off x="1331640" y="4748539"/>
          <a:ext cx="2736300" cy="19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47260"/>
                <a:gridCol w="547260"/>
                <a:gridCol w="547260"/>
                <a:gridCol w="547260"/>
              </a:tblGrid>
              <a:tr h="391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64238"/>
              </p:ext>
            </p:extLst>
          </p:nvPr>
        </p:nvGraphicFramePr>
        <p:xfrm>
          <a:off x="3229388" y="2532440"/>
          <a:ext cx="2736300" cy="19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"/>
                <a:gridCol w="547260"/>
                <a:gridCol w="547260"/>
                <a:gridCol w="547260"/>
                <a:gridCol w="547260"/>
              </a:tblGrid>
              <a:tr h="3911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번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3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123</Words>
  <Application>Microsoft Office PowerPoint</Application>
  <PresentationFormat>화면 슬라이드 쇼(4:3)</PresentationFormat>
  <Paragraphs>99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Win10</cp:lastModifiedBy>
  <cp:revision>5</cp:revision>
  <dcterms:created xsi:type="dcterms:W3CDTF">2022-03-06T06:17:53Z</dcterms:created>
  <dcterms:modified xsi:type="dcterms:W3CDTF">2022-03-06T07:13:19Z</dcterms:modified>
</cp:coreProperties>
</file>