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57" r:id="rId5"/>
    <p:sldId id="261" r:id="rId6"/>
    <p:sldId id="258" r:id="rId7"/>
    <p:sldId id="263" r:id="rId8"/>
    <p:sldId id="264" r:id="rId9"/>
    <p:sldId id="262" r:id="rId10"/>
    <p:sldId id="25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6AC8-2E9F-4DBD-BA02-A7BB4264A66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CA35E-5B73-4C24-B555-D6C37B109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86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Control the gate</a:t>
            </a:r>
          </a:p>
          <a:p>
            <a:r>
              <a:rPr lang="en-US" altLang="zh-TW" dirty="0"/>
              <a:t>Each detect motion will take a picture and send to cloud.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CA35E-5B73-4C24-B555-D6C37B109CF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82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A4634-C9D5-4C2B-A189-567CC3D17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6C8F36-0866-470A-B7D5-B6A325993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44097-60BB-4A3D-9E10-819D8DAE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13F44-E571-4BE7-A2F3-A1EC3AD5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35E6F-DC58-47FE-B9DA-BBE9D59B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9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A9113-092C-4138-B7FB-B42D1A9A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86CA42-E7C2-41A3-8F8A-00DFA75D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DA3B4-CA9B-48A3-9825-D357F45E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506435-844A-40DA-919E-D05BEF78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EAC58-D355-47EE-933B-0B0AD2C2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D94973-E37D-4A57-A292-545138A35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78E3AD-4E20-404C-93CC-306CD1781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B0018-7793-488B-88E3-BF2A6106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C525-48FD-4D60-A885-CA02C829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28648-AB55-4281-8F73-7311365F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328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1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3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2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23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475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19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8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E301-502B-430A-9CB7-C2D9A464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637B6-520F-412A-A488-0BA36C39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B7B2F-65DD-4CC2-8580-36428532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948F1-9A87-4D85-8E7F-C116D20C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FECEC-7B59-4738-82E8-163B9C31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576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008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259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65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42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61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11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415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81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55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27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14E32-2054-49D8-8B22-37D24E91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C3931-8AE1-4936-B24A-BDF4BFCE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0E2BDE-7E2B-48B3-B3A9-3098E6E6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8492A-3236-4209-8668-85639834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84DE6-9A6F-4CA5-B506-AF565E80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12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51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99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444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28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273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60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299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58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9885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8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981FC-C293-4517-A4D2-CE5BE35B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6E71-E7C6-4AFE-B7F4-3DDD33A5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E661FE-A62F-46FE-8C4A-CAF81123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54ABBF-FBB2-44A9-81B6-7D13D37F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C3121A-291B-40F3-B5AA-0B3CF599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63AB6C-9839-4785-AC43-97F226DB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94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915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380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7684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A7E7B-E388-429D-9BA1-4210AD41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CAC166-B051-44E7-A699-2A6512721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5FD693-E928-4265-B83C-10605D69B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8AB0E0-8333-4DB8-803A-CD65F2E6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745E36-293B-4079-AE00-04752820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50E683-E216-4206-BA7D-4C147C2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FB1CC8-9C99-4354-A972-0E462D14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A67CC2-6921-4EE3-BE96-5EA7FD2B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95473-1BD7-421B-9B52-EB334688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9CE52E-6021-4DF9-8695-7F31504C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353524-37DD-42B8-87CA-FD9C670D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D6F149-738A-46FF-8817-3B5D694F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7744CD-D0AC-40E3-82F4-1D16F15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2CCE46-308A-4F66-9E7B-B836B499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F74F5-3F10-4352-9962-A4B5BF9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65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7B3AB-14FF-45A5-8213-E6BAA80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CEE1B-7EE0-45B6-9AA2-C39345954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D10657-6A9A-4E8C-B0B7-765E107D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853FC1-6888-4B8F-A21E-089B46EC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8BFB9-ACE1-4611-9E97-36D74EE4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41AABA-7C1F-46AF-8204-C4B23223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65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07CA8-11AD-48EE-8A6D-7DBFF32C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7C2938-2B36-4BE1-A723-69151A29D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FE66F2-E6C8-456F-8228-D98213ABF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ABEA6B-6900-42FF-AB79-C88E577A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01F261-C526-4689-9440-2887A6F7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FAEBBB-7286-4D56-9A6D-D7D92392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39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8F93CD-E43B-4872-BFD1-25479312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AFA52A-FB7E-4FAD-9DC9-206DF181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0305B-6CC1-4922-8885-78A1B2956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E63DB-A040-4280-8497-1B68CD7AD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54093D-3E71-4376-AF62-C85809C87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4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115CF-7AC5-4A9C-9186-1065B1F44F97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22B15E-A688-4A7B-A6D3-CD4BC59A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789" y="418772"/>
            <a:ext cx="5828961" cy="198215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4400" b="1" kern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Raspberry Pi As Surveillance Camera</a:t>
            </a:r>
            <a:br>
              <a:rPr lang="en-US" altLang="zh-TW" sz="4400" b="1" kern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TW" sz="4000" b="1" i="1" dirty="0">
                <a:solidFill>
                  <a:srgbClr val="FF0000"/>
                </a:solidFill>
                <a:latin typeface="Papyrus" panose="03070502060502030205" pitchFamily="66" charset="0"/>
              </a:rPr>
              <a:t> (Keeping an eye on things)</a:t>
            </a:r>
            <a:endParaRPr lang="en-US" altLang="zh-TW" sz="4400" b="1" kern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0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「andorid with raspi for security camera」的圖片搜尋結果">
            <a:extLst>
              <a:ext uri="{FF2B5EF4-FFF2-40B4-BE49-F238E27FC236}">
                <a16:creationId xmlns:a16="http://schemas.microsoft.com/office/drawing/2014/main" id="{ABA1244F-D942-41D5-A936-7EB89CED7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3" b="-3"/>
          <a:stretch/>
        </p:blipFill>
        <p:spPr bwMode="auto"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B17EA47-D95D-455C-A5E3-DBC94A439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" r="29908" b="-1"/>
          <a:stretch/>
        </p:blipFill>
        <p:spPr bwMode="auto">
          <a:xfrm>
            <a:off x="1" y="-1"/>
            <a:ext cx="3943111" cy="3318096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73D57DD-925A-47F9-9AE9-23166268447B}"/>
              </a:ext>
            </a:extLst>
          </p:cNvPr>
          <p:cNvSpPr txBox="1"/>
          <p:nvPr/>
        </p:nvSpPr>
        <p:spPr>
          <a:xfrm>
            <a:off x="6804189" y="4249305"/>
            <a:ext cx="4812561" cy="22991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</a:rPr>
              <a:t>Team member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Haryanto		(Taiwan)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Nakanishi </a:t>
            </a:r>
            <a:r>
              <a:rPr lang="en-US" altLang="zh-TW" sz="2400" dirty="0" err="1">
                <a:solidFill>
                  <a:srgbClr val="000000"/>
                </a:solidFill>
              </a:rPr>
              <a:t>Toshiki</a:t>
            </a:r>
            <a:r>
              <a:rPr lang="en-US" altLang="zh-TW" sz="2400" dirty="0">
                <a:solidFill>
                  <a:srgbClr val="000000"/>
                </a:solidFill>
              </a:rPr>
              <a:t> 	(Japan)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Katayama </a:t>
            </a:r>
            <a:r>
              <a:rPr lang="en-US" altLang="zh-TW" sz="2400" dirty="0" err="1">
                <a:solidFill>
                  <a:srgbClr val="000000"/>
                </a:solidFill>
              </a:rPr>
              <a:t>Riki</a:t>
            </a:r>
            <a:r>
              <a:rPr lang="en-US" altLang="zh-TW" sz="2400" dirty="0">
                <a:solidFill>
                  <a:srgbClr val="000000"/>
                </a:solidFill>
              </a:rPr>
              <a:t> 	(Japan)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Phan Cong </a:t>
            </a:r>
            <a:r>
              <a:rPr lang="en-US" altLang="zh-TW" sz="2400" dirty="0" err="1">
                <a:solidFill>
                  <a:srgbClr val="000000"/>
                </a:solidFill>
              </a:rPr>
              <a:t>Nghia</a:t>
            </a:r>
            <a:r>
              <a:rPr lang="en-US" altLang="zh-TW" sz="2400" dirty="0">
                <a:solidFill>
                  <a:srgbClr val="000000"/>
                </a:solidFill>
              </a:rPr>
              <a:t> 	(Vietnam)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C9D82AD-F28B-409A-8977-E95DAFCA7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065" y="3465907"/>
            <a:ext cx="2309287" cy="14828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C3DED08-811A-479A-8BAF-16CBCDA6F405}"/>
              </a:ext>
            </a:extLst>
          </p:cNvPr>
          <p:cNvSpPr/>
          <p:nvPr/>
        </p:nvSpPr>
        <p:spPr>
          <a:xfrm>
            <a:off x="5075853" y="3429000"/>
            <a:ext cx="793102" cy="247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754EEF-0D55-46BC-A810-B8BB7F7E8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27" r="-1" b="-1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26ABBE-56B6-4489-A2FC-3B0FAD00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800" b="1">
                <a:solidFill>
                  <a:srgbClr val="FFFFFF"/>
                </a:solidFill>
              </a:rPr>
              <a:t>Block Diagram </a:t>
            </a:r>
          </a:p>
        </p:txBody>
      </p:sp>
    </p:spTree>
    <p:extLst>
      <p:ext uri="{BB962C8B-B14F-4D97-AF65-F5344CB8AC3E}">
        <p14:creationId xmlns:p14="http://schemas.microsoft.com/office/powerpoint/2010/main" val="31383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B3E80-2F5B-47D1-AF91-DA6EB2DF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4238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PROGRESS</a:t>
            </a:r>
            <a:endParaRPr lang="zh-TW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2F5159-164A-462A-9116-A7B2215FEDD9}"/>
              </a:ext>
            </a:extLst>
          </p:cNvPr>
          <p:cNvSpPr txBox="1"/>
          <p:nvPr/>
        </p:nvSpPr>
        <p:spPr>
          <a:xfrm>
            <a:off x="3932330" y="2466903"/>
            <a:ext cx="451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Our job have done 50 %</a:t>
            </a:r>
            <a:endParaRPr lang="zh-TW" altLang="en-US" sz="32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C358F88-673E-43A0-B2D7-E44C8A2DAEDF}"/>
              </a:ext>
            </a:extLst>
          </p:cNvPr>
          <p:cNvSpPr txBox="1">
            <a:spLocks/>
          </p:cNvSpPr>
          <p:nvPr/>
        </p:nvSpPr>
        <p:spPr>
          <a:xfrm>
            <a:off x="6282876" y="3426643"/>
            <a:ext cx="5303520" cy="2849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we not finish: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apps be better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servo motor using camera sensor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video recording and picture in cloud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094D18-634F-4F77-B89F-716B49162BF0}"/>
              </a:ext>
            </a:extLst>
          </p:cNvPr>
          <p:cNvSpPr/>
          <p:nvPr/>
        </p:nvSpPr>
        <p:spPr>
          <a:xfrm>
            <a:off x="3448236" y="1988764"/>
            <a:ext cx="274320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3CE3B5-094D-4CC6-9613-1366EB839FB8}"/>
              </a:ext>
            </a:extLst>
          </p:cNvPr>
          <p:cNvSpPr/>
          <p:nvPr/>
        </p:nvSpPr>
        <p:spPr>
          <a:xfrm>
            <a:off x="6191436" y="1988764"/>
            <a:ext cx="274320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DEA291-AB40-460A-A4A1-44AF22F5C9EE}"/>
              </a:ext>
            </a:extLst>
          </p:cNvPr>
          <p:cNvSpPr txBox="1"/>
          <p:nvPr/>
        </p:nvSpPr>
        <p:spPr>
          <a:xfrm>
            <a:off x="838199" y="3429000"/>
            <a:ext cx="43147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What we have done: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hlinkClick r:id="rId2" action="ppaction://hlinksldjump"/>
              </a:rPr>
              <a:t>Create server for camera live streaming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hlinkClick r:id="rId3" action="ppaction://hlinksldjump"/>
              </a:rPr>
              <a:t>Create apps to access video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hlinkClick r:id="rId4" action="ppaction://hlinksldjump"/>
              </a:rPr>
              <a:t>Motion detection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35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 animBg="1"/>
      <p:bldP spid="9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55570-64E2-4F6E-8D15-A90B5137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RaspberryPi</a:t>
            </a:r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a server </a:t>
            </a:r>
            <a:b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 streaming</a:t>
            </a:r>
            <a:endParaRPr lang="zh-TW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D1EC958-67C7-4513-88B9-16558AC2C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05" y="2801032"/>
            <a:ext cx="5438775" cy="24098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54286C-E8F8-49C6-8CE5-E88DF273C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43" y="1901952"/>
            <a:ext cx="4941328" cy="4207986"/>
          </a:xfrm>
          <a:prstGeom prst="rect">
            <a:avLst/>
          </a:prstGeom>
        </p:spPr>
      </p:pic>
      <p:sp>
        <p:nvSpPr>
          <p:cNvPr id="3" name="箭號: 向右 2">
            <a:hlinkClick r:id="rId4" action="ppaction://hlinksldjump"/>
            <a:extLst>
              <a:ext uri="{FF2B5EF4-FFF2-40B4-BE49-F238E27FC236}">
                <a16:creationId xmlns:a16="http://schemas.microsoft.com/office/drawing/2014/main" id="{8639F99B-0A05-47A9-B772-7B0DF220B1B7}"/>
              </a:ext>
            </a:extLst>
          </p:cNvPr>
          <p:cNvSpPr/>
          <p:nvPr/>
        </p:nvSpPr>
        <p:spPr>
          <a:xfrm rot="10800000">
            <a:off x="11150694" y="5679272"/>
            <a:ext cx="665532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0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FBE43-55CD-4161-9B23-ABB7347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apps Android to access video</a:t>
            </a:r>
            <a:endParaRPr lang="zh-TW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D17AB6-FA98-4708-80E1-EEE98B511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6107"/>
          <a:stretch/>
        </p:blipFill>
        <p:spPr>
          <a:xfrm>
            <a:off x="6805448" y="1814348"/>
            <a:ext cx="2782364" cy="43513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E7F271-E27C-4E7B-AD59-2A5179C8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94" y="1814348"/>
            <a:ext cx="1873649" cy="39559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0B859E-A06D-479D-85EE-2CF249AA2B41}"/>
              </a:ext>
            </a:extLst>
          </p:cNvPr>
          <p:cNvSpPr/>
          <p:nvPr/>
        </p:nvSpPr>
        <p:spPr>
          <a:xfrm>
            <a:off x="2882094" y="5100918"/>
            <a:ext cx="1873649" cy="3765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F6633D2B-47BF-4B87-A23A-DC86131B4B4C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4755743" y="3990018"/>
            <a:ext cx="2049705" cy="1299159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號: 向右 6">
            <a:hlinkClick r:id="rId4" action="ppaction://hlinksldjump"/>
            <a:extLst>
              <a:ext uri="{FF2B5EF4-FFF2-40B4-BE49-F238E27FC236}">
                <a16:creationId xmlns:a16="http://schemas.microsoft.com/office/drawing/2014/main" id="{86F16EFC-429F-482D-BA90-DD9B247BF271}"/>
              </a:ext>
            </a:extLst>
          </p:cNvPr>
          <p:cNvSpPr/>
          <p:nvPr/>
        </p:nvSpPr>
        <p:spPr>
          <a:xfrm rot="10800000">
            <a:off x="11150694" y="5688699"/>
            <a:ext cx="665532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93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CEBCA-34CA-48AA-92C2-69E45858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Motion detection</a:t>
            </a:r>
            <a:endParaRPr lang="zh-TW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865718-E790-4742-A865-5D89AFB5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69" y="2462055"/>
            <a:ext cx="1371484" cy="27948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820163-B13F-489F-B007-49B354FC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07" y="2209851"/>
            <a:ext cx="3645160" cy="32992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71300D-6849-4BE5-A9A8-6E8AC939C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4247" y="2220788"/>
            <a:ext cx="1270706" cy="30938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2A05470-5C78-4639-B83F-F7DB8540A4D9}"/>
              </a:ext>
            </a:extLst>
          </p:cNvPr>
          <p:cNvSpPr/>
          <p:nvPr/>
        </p:nvSpPr>
        <p:spPr>
          <a:xfrm>
            <a:off x="6354839" y="2084442"/>
            <a:ext cx="5393094" cy="34148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230EAB-3A07-4C7E-B9C5-D1FB49A398D7}"/>
              </a:ext>
            </a:extLst>
          </p:cNvPr>
          <p:cNvSpPr/>
          <p:nvPr/>
        </p:nvSpPr>
        <p:spPr>
          <a:xfrm>
            <a:off x="515785" y="2087018"/>
            <a:ext cx="5393094" cy="34148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56E8927-E7EF-430D-BF94-9FB09C630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16" y="2378378"/>
            <a:ext cx="3412973" cy="3120890"/>
          </a:xfrm>
          <a:prstGeom prst="rect">
            <a:avLst/>
          </a:prstGeom>
        </p:spPr>
      </p:pic>
      <p:sp>
        <p:nvSpPr>
          <p:cNvPr id="10" name="箭號: 向右 9">
            <a:hlinkClick r:id="rId6" action="ppaction://hlinksldjump"/>
            <a:extLst>
              <a:ext uri="{FF2B5EF4-FFF2-40B4-BE49-F238E27FC236}">
                <a16:creationId xmlns:a16="http://schemas.microsoft.com/office/drawing/2014/main" id="{FF942F98-66FC-4F42-BDEA-7BC0C04FA7A9}"/>
              </a:ext>
            </a:extLst>
          </p:cNvPr>
          <p:cNvSpPr/>
          <p:nvPr/>
        </p:nvSpPr>
        <p:spPr>
          <a:xfrm rot="10800000">
            <a:off x="11150694" y="5679272"/>
            <a:ext cx="665532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9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17EA47-D95D-455C-A5E3-DBC94A43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847" y="231503"/>
            <a:ext cx="2901469" cy="16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22B15E-A688-4A7B-A6D3-CD4BC59A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84" y="231502"/>
            <a:ext cx="8534400" cy="16305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Raspberry Pi As Surveillance Camera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3D57DD-925A-47F9-9AE9-23166268447B}"/>
              </a:ext>
            </a:extLst>
          </p:cNvPr>
          <p:cNvSpPr txBox="1"/>
          <p:nvPr/>
        </p:nvSpPr>
        <p:spPr>
          <a:xfrm>
            <a:off x="8877680" y="4910985"/>
            <a:ext cx="3261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:</a:t>
            </a:r>
          </a:p>
          <a:p>
            <a:r>
              <a:rPr lang="en-US" altLang="zh-TW" dirty="0"/>
              <a:t>Nakanishi </a:t>
            </a:r>
            <a:r>
              <a:rPr lang="en-US" altLang="zh-TW" dirty="0" err="1"/>
              <a:t>Toshiki</a:t>
            </a:r>
            <a:r>
              <a:rPr lang="en-US" altLang="zh-TW" dirty="0"/>
              <a:t> 	(Japan)</a:t>
            </a:r>
          </a:p>
          <a:p>
            <a:r>
              <a:rPr lang="en-US" altLang="zh-TW" dirty="0"/>
              <a:t>Katayama </a:t>
            </a:r>
            <a:r>
              <a:rPr lang="en-US" altLang="zh-TW" dirty="0" err="1"/>
              <a:t>Riki</a:t>
            </a:r>
            <a:r>
              <a:rPr lang="en-US" altLang="zh-TW" dirty="0"/>
              <a:t> 	(Japan)</a:t>
            </a:r>
          </a:p>
          <a:p>
            <a:r>
              <a:rPr lang="en-US" altLang="zh-TW" dirty="0"/>
              <a:t>Haryanto		(Taiwan)</a:t>
            </a:r>
          </a:p>
          <a:p>
            <a:r>
              <a:rPr lang="en-US" altLang="zh-TW" dirty="0"/>
              <a:t>Phan Cong </a:t>
            </a:r>
            <a:r>
              <a:rPr lang="en-US" altLang="zh-TW" dirty="0" err="1"/>
              <a:t>Nghia</a:t>
            </a:r>
            <a:r>
              <a:rPr lang="en-US" altLang="zh-TW" dirty="0"/>
              <a:t> 	(Vietnam)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3A17B9-B566-4882-BFBA-081F64D8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5099" y="4182532"/>
            <a:ext cx="1191967" cy="11919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99E7A3-D7D9-4546-BDD1-3248AEB6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91" y="4178863"/>
            <a:ext cx="1009199" cy="11919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5729DA2-B43D-48D5-89A2-861F24D2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81" y="3808999"/>
            <a:ext cx="914086" cy="9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phone with logo android」的圖片搜尋結果">
            <a:extLst>
              <a:ext uri="{FF2B5EF4-FFF2-40B4-BE49-F238E27FC236}">
                <a16:creationId xmlns:a16="http://schemas.microsoft.com/office/drawing/2014/main" id="{C3371C16-2EE9-47C7-8862-4501ADDC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29" y="4826695"/>
            <a:ext cx="1088269" cy="10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號: 左-右雙向 2">
            <a:extLst>
              <a:ext uri="{FF2B5EF4-FFF2-40B4-BE49-F238E27FC236}">
                <a16:creationId xmlns:a16="http://schemas.microsoft.com/office/drawing/2014/main" id="{20B313AD-8C7B-4490-AEFC-612C7947933C}"/>
              </a:ext>
            </a:extLst>
          </p:cNvPr>
          <p:cNvSpPr/>
          <p:nvPr/>
        </p:nvSpPr>
        <p:spPr>
          <a:xfrm>
            <a:off x="1771105" y="4639226"/>
            <a:ext cx="668488" cy="217970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CDE38E8A-D630-477F-9335-39D182BD21DA}"/>
              </a:ext>
            </a:extLst>
          </p:cNvPr>
          <p:cNvSpPr/>
          <p:nvPr/>
        </p:nvSpPr>
        <p:spPr>
          <a:xfrm rot="20342049">
            <a:off x="5470903" y="4375271"/>
            <a:ext cx="843588" cy="221413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35CF529B-82E6-4CD3-9D47-B7444F35C291}"/>
              </a:ext>
            </a:extLst>
          </p:cNvPr>
          <p:cNvSpPr/>
          <p:nvPr/>
        </p:nvSpPr>
        <p:spPr>
          <a:xfrm rot="1658733">
            <a:off x="5446408" y="4918967"/>
            <a:ext cx="1125473" cy="235948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8" descr="「internet logo with cloud」的圖片搜尋結果">
            <a:extLst>
              <a:ext uri="{FF2B5EF4-FFF2-40B4-BE49-F238E27FC236}">
                <a16:creationId xmlns:a16="http://schemas.microsoft.com/office/drawing/2014/main" id="{5592AD0A-1987-4CCF-A154-EE5013A6F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03" y="4420891"/>
            <a:ext cx="1095013" cy="70790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箭號: 左-右雙向 16">
            <a:extLst>
              <a:ext uri="{FF2B5EF4-FFF2-40B4-BE49-F238E27FC236}">
                <a16:creationId xmlns:a16="http://schemas.microsoft.com/office/drawing/2014/main" id="{3961B539-B4EB-4662-9188-97C231EA72AE}"/>
              </a:ext>
            </a:extLst>
          </p:cNvPr>
          <p:cNvSpPr/>
          <p:nvPr/>
        </p:nvSpPr>
        <p:spPr>
          <a:xfrm>
            <a:off x="3554388" y="4635885"/>
            <a:ext cx="757017" cy="201604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2_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157</Words>
  <Application>Microsoft Office PowerPoint</Application>
  <PresentationFormat>寬螢幕</PresentationFormat>
  <Paragraphs>30</Paragraphs>
  <Slides>7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Papyrus</vt:lpstr>
      <vt:lpstr>Tahoma</vt:lpstr>
      <vt:lpstr>Office 佈景主題</vt:lpstr>
      <vt:lpstr>回顧</vt:lpstr>
      <vt:lpstr>1_回顧</vt:lpstr>
      <vt:lpstr>2_回顧</vt:lpstr>
      <vt:lpstr>Raspberry Pi As Surveillance Camera  (Keeping an eye on things)</vt:lpstr>
      <vt:lpstr>Block Diagram </vt:lpstr>
      <vt:lpstr>OUR PROGRESS</vt:lpstr>
      <vt:lpstr>RaspberryPi as a server  camera streaming</vt:lpstr>
      <vt:lpstr>Create apps Android to access video</vt:lpstr>
      <vt:lpstr>Motion detection</vt:lpstr>
      <vt:lpstr>Raspberry Pi As Surveillance Camera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As Surveillance Camera  (Keeping an eye on things)</dc:title>
  <dc:creator>haryanto</dc:creator>
  <cp:lastModifiedBy>haryanto</cp:lastModifiedBy>
  <cp:revision>11</cp:revision>
  <dcterms:created xsi:type="dcterms:W3CDTF">2020-02-21T04:03:50Z</dcterms:created>
  <dcterms:modified xsi:type="dcterms:W3CDTF">2020-02-21T08:57:49Z</dcterms:modified>
</cp:coreProperties>
</file>