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70" r:id="rId4"/>
    <p:sldId id="259" r:id="rId5"/>
    <p:sldId id="264" r:id="rId6"/>
    <p:sldId id="260" r:id="rId7"/>
    <p:sldId id="269" r:id="rId8"/>
    <p:sldId id="265" r:id="rId9"/>
    <p:sldId id="261" r:id="rId10"/>
    <p:sldId id="262"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243043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361536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1817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3300528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594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2653883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3964696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179103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66878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2102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318731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239574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2187432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273828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AD78A-8B6D-449B-96D2-E13A35D63298}" type="datetimeFigureOut">
              <a:rPr lang="en-CA" smtClean="0"/>
              <a:pPr/>
              <a:t>2021-10-29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275898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3D5A220-6B62-4037-8B05-583E3485D87E}" type="slidenum">
              <a:rPr lang="en-CA" smtClean="0"/>
              <a:pPr/>
              <a:t>‹#›</a:t>
            </a:fld>
            <a:endParaRPr lang="en-CA" dirty="0"/>
          </a:p>
        </p:txBody>
      </p:sp>
      <p:sp>
        <p:nvSpPr>
          <p:cNvPr id="5" name="Date Placeholder 4"/>
          <p:cNvSpPr>
            <a:spLocks noGrp="1"/>
          </p:cNvSpPr>
          <p:nvPr>
            <p:ph type="dt" sz="half" idx="10"/>
          </p:nvPr>
        </p:nvSpPr>
        <p:spPr/>
        <p:txBody>
          <a:bodyPr/>
          <a:lstStyle/>
          <a:p>
            <a:fld id="{32CAD78A-8B6D-449B-96D2-E13A35D63298}" type="datetimeFigureOut">
              <a:rPr lang="en-CA" smtClean="0"/>
              <a:pPr/>
              <a:t>2021-10-29</a:t>
            </a:fld>
            <a:endParaRPr lang="en-CA" dirty="0"/>
          </a:p>
        </p:txBody>
      </p:sp>
    </p:spTree>
    <p:extLst>
      <p:ext uri="{BB962C8B-B14F-4D97-AF65-F5344CB8AC3E}">
        <p14:creationId xmlns:p14="http://schemas.microsoft.com/office/powerpoint/2010/main" val="18140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CAD78A-8B6D-449B-96D2-E13A35D63298}" type="datetimeFigureOut">
              <a:rPr lang="en-CA" smtClean="0"/>
              <a:pPr/>
              <a:t>2021-10-29</a:t>
            </a:fld>
            <a:endParaRPr lang="en-CA"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D5A220-6B62-4037-8B05-583E3485D87E}" type="slidenum">
              <a:rPr lang="en-CA" smtClean="0"/>
              <a:pPr/>
              <a:t>‹#›</a:t>
            </a:fld>
            <a:endParaRPr lang="en-CA" dirty="0"/>
          </a:p>
        </p:txBody>
      </p:sp>
    </p:spTree>
    <p:extLst>
      <p:ext uri="{BB962C8B-B14F-4D97-AF65-F5344CB8AC3E}">
        <p14:creationId xmlns:p14="http://schemas.microsoft.com/office/powerpoint/2010/main" val="7604659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4C88F-2FFE-4B69-8E6B-BF7EE926C8E9}"/>
              </a:ext>
            </a:extLst>
          </p:cNvPr>
          <p:cNvSpPr>
            <a:spLocks noGrp="1"/>
          </p:cNvSpPr>
          <p:nvPr>
            <p:ph type="ctrTitle"/>
          </p:nvPr>
        </p:nvSpPr>
        <p:spPr>
          <a:xfrm>
            <a:off x="1507067" y="63966"/>
            <a:ext cx="7766936" cy="797425"/>
          </a:xfrm>
        </p:spPr>
        <p:txBody>
          <a:bodyPr/>
          <a:lstStyle/>
          <a:p>
            <a:pPr algn="ctr"/>
            <a:r>
              <a:rPr lang="en-CA" sz="3600" dirty="0">
                <a:latin typeface="Times New Roman" panose="02020603050405020304" pitchFamily="18" charset="0"/>
                <a:cs typeface="Times New Roman" panose="02020603050405020304" pitchFamily="18" charset="0"/>
              </a:rPr>
              <a:t>Computer and Tech Management System</a:t>
            </a:r>
          </a:p>
        </p:txBody>
      </p:sp>
      <p:sp>
        <p:nvSpPr>
          <p:cNvPr id="5" name="Subtitle 4">
            <a:extLst>
              <a:ext uri="{FF2B5EF4-FFF2-40B4-BE49-F238E27FC236}">
                <a16:creationId xmlns:a16="http://schemas.microsoft.com/office/drawing/2014/main" id="{EBAC2F03-7669-4A22-8185-5CAB0483E779}"/>
              </a:ext>
            </a:extLst>
          </p:cNvPr>
          <p:cNvSpPr>
            <a:spLocks noGrp="1"/>
          </p:cNvSpPr>
          <p:nvPr>
            <p:ph type="subTitle" idx="1"/>
          </p:nvPr>
        </p:nvSpPr>
        <p:spPr>
          <a:xfrm>
            <a:off x="1507067" y="4580920"/>
            <a:ext cx="7766936" cy="1096899"/>
          </a:xfrm>
        </p:spPr>
        <p:txBody>
          <a:bodyPr>
            <a:noAutofit/>
          </a:bodyPr>
          <a:lstStyle/>
          <a:p>
            <a:pPr algn="ctr"/>
            <a:r>
              <a:rPr lang="en-CA" sz="1600" dirty="0">
                <a:latin typeface="Times New Roman" panose="02020603050405020304" pitchFamily="18" charset="0"/>
                <a:cs typeface="Times New Roman" panose="02020603050405020304" pitchFamily="18" charset="0"/>
              </a:rPr>
              <a:t>Team Members:</a:t>
            </a:r>
          </a:p>
          <a:p>
            <a:pPr marL="2171700" lvl="4" indent="-342900" algn="just">
              <a:buAutoNum type="arabicPeriod"/>
            </a:pPr>
            <a:r>
              <a:rPr lang="en-CA" sz="1600" dirty="0">
                <a:latin typeface="Times New Roman" panose="02020603050405020304" pitchFamily="18" charset="0"/>
                <a:cs typeface="Times New Roman" panose="02020603050405020304" pitchFamily="18" charset="0"/>
              </a:rPr>
              <a:t>Md. Shoaib Shahriar (190041233)</a:t>
            </a:r>
          </a:p>
          <a:p>
            <a:pPr marL="2171700" lvl="4" indent="-342900" algn="just">
              <a:buAutoNum type="arabicPeriod"/>
            </a:pPr>
            <a:r>
              <a:rPr lang="en-CA" sz="1600" dirty="0">
                <a:latin typeface="Times New Roman" panose="02020603050405020304" pitchFamily="18" charset="0"/>
                <a:cs typeface="Times New Roman" panose="02020603050405020304" pitchFamily="18" charset="0"/>
              </a:rPr>
              <a:t>Protyoy Rafi (190041235)</a:t>
            </a:r>
          </a:p>
          <a:p>
            <a:pPr marL="2171700" lvl="4" indent="-342900" algn="just">
              <a:buAutoNum type="arabicPeriod"/>
            </a:pPr>
            <a:r>
              <a:rPr lang="en-CA" sz="1600" dirty="0">
                <a:latin typeface="Times New Roman" panose="02020603050405020304" pitchFamily="18" charset="0"/>
                <a:cs typeface="Times New Roman" panose="02020603050405020304" pitchFamily="18" charset="0"/>
              </a:rPr>
              <a:t>Tahmid Rahman (190041237)</a:t>
            </a:r>
          </a:p>
          <a:p>
            <a:pPr marL="2171700" lvl="4" indent="-342900" algn="just">
              <a:buAutoNum type="arabicPeriod"/>
            </a:pPr>
            <a:r>
              <a:rPr lang="en-CA" sz="1600" dirty="0">
                <a:latin typeface="Times New Roman" panose="02020603050405020304" pitchFamily="18" charset="0"/>
                <a:cs typeface="Times New Roman" panose="02020603050405020304" pitchFamily="18" charset="0"/>
              </a:rPr>
              <a:t>Sabry Said Sabry Ragab (190041243)</a:t>
            </a:r>
          </a:p>
          <a:p>
            <a:pPr algn="ctr"/>
            <a:endParaRPr lang="en-CA" sz="1600" dirty="0"/>
          </a:p>
        </p:txBody>
      </p:sp>
      <p:pic>
        <p:nvPicPr>
          <p:cNvPr id="3" name="Picture 2">
            <a:extLst>
              <a:ext uri="{FF2B5EF4-FFF2-40B4-BE49-F238E27FC236}">
                <a16:creationId xmlns:a16="http://schemas.microsoft.com/office/drawing/2014/main" id="{9C9EA228-6CE3-4535-9C67-6A092D403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7" y="861391"/>
            <a:ext cx="5058762" cy="4100548"/>
          </a:xfrm>
          <a:prstGeom prst="rect">
            <a:avLst/>
          </a:prstGeom>
        </p:spPr>
      </p:pic>
    </p:spTree>
    <p:extLst>
      <p:ext uri="{BB962C8B-B14F-4D97-AF65-F5344CB8AC3E}">
        <p14:creationId xmlns:p14="http://schemas.microsoft.com/office/powerpoint/2010/main" val="80654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1997-0E19-40ED-B963-6D0D02BD5FB0}"/>
              </a:ext>
            </a:extLst>
          </p:cNvPr>
          <p:cNvSpPr>
            <a:spLocks noGrp="1"/>
          </p:cNvSpPr>
          <p:nvPr>
            <p:ph type="title"/>
          </p:nvPr>
        </p:nvSpPr>
        <p:spPr>
          <a:xfrm>
            <a:off x="1797666" y="156238"/>
            <a:ext cx="8596668" cy="1320800"/>
          </a:xfrm>
        </p:spPr>
        <p:txBody>
          <a:bodyPr>
            <a:normAutofit/>
          </a:bodyPr>
          <a:lstStyle/>
          <a:p>
            <a:pPr algn="ctr"/>
            <a:r>
              <a:rPr lang="en-US" sz="4800" dirty="0">
                <a:latin typeface="Times New Roman" panose="02020603050405020304" pitchFamily="18" charset="0"/>
                <a:cs typeface="Times New Roman" panose="02020603050405020304" pitchFamily="18" charset="0"/>
              </a:rPr>
              <a:t>Functions and Features (Contd.)</a:t>
            </a:r>
            <a:endParaRPr lang="en-CA"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779037-C0A9-4315-B689-A30D07EC1436}"/>
              </a:ext>
            </a:extLst>
          </p:cNvPr>
          <p:cNvSpPr>
            <a:spLocks noGrp="1"/>
          </p:cNvSpPr>
          <p:nvPr>
            <p:ph idx="1"/>
          </p:nvPr>
        </p:nvSpPr>
        <p:spPr>
          <a:xfrm>
            <a:off x="1797666" y="1007650"/>
            <a:ext cx="8596668" cy="3880773"/>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customer proceeds to check out, he will be shown all the products he’s purchasing and asked to input the amount of money to be paid. If paid more, the extra money will be returned.</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an error handling mechanism for those who paid less than the required amount. In such cases the customer is kicked out of the program.</a:t>
            </a:r>
          </a:p>
        </p:txBody>
      </p:sp>
      <p:pic>
        <p:nvPicPr>
          <p:cNvPr id="5" name="Picture 4">
            <a:extLst>
              <a:ext uri="{FF2B5EF4-FFF2-40B4-BE49-F238E27FC236}">
                <a16:creationId xmlns:a16="http://schemas.microsoft.com/office/drawing/2014/main" id="{824C0BA4-9E3C-4AB5-8883-B5EFAACA1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698" y="2948036"/>
            <a:ext cx="3953427" cy="1200318"/>
          </a:xfrm>
          <a:prstGeom prst="rect">
            <a:avLst/>
          </a:prstGeom>
        </p:spPr>
      </p:pic>
      <p:pic>
        <p:nvPicPr>
          <p:cNvPr id="8" name="Picture 7">
            <a:extLst>
              <a:ext uri="{FF2B5EF4-FFF2-40B4-BE49-F238E27FC236}">
                <a16:creationId xmlns:a16="http://schemas.microsoft.com/office/drawing/2014/main" id="{A8D9C7AB-A688-446F-B43A-4B5408C2E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019" y="4274753"/>
            <a:ext cx="2810267" cy="1752845"/>
          </a:xfrm>
          <a:prstGeom prst="rect">
            <a:avLst/>
          </a:prstGeom>
        </p:spPr>
      </p:pic>
      <p:pic>
        <p:nvPicPr>
          <p:cNvPr id="10" name="Picture 9">
            <a:extLst>
              <a:ext uri="{FF2B5EF4-FFF2-40B4-BE49-F238E27FC236}">
                <a16:creationId xmlns:a16="http://schemas.microsoft.com/office/drawing/2014/main" id="{359F3E35-4A29-4246-BC5C-AD9AE764A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4125" y="3942931"/>
            <a:ext cx="4049416" cy="2416490"/>
          </a:xfrm>
          <a:prstGeom prst="rect">
            <a:avLst/>
          </a:prstGeom>
        </p:spPr>
      </p:pic>
    </p:spTree>
    <p:extLst>
      <p:ext uri="{BB962C8B-B14F-4D97-AF65-F5344CB8AC3E}">
        <p14:creationId xmlns:p14="http://schemas.microsoft.com/office/powerpoint/2010/main" val="3465494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6CDD-A7DD-4857-B28A-2F38BCF09D82}"/>
              </a:ext>
            </a:extLst>
          </p:cNvPr>
          <p:cNvSpPr>
            <a:spLocks noGrp="1"/>
          </p:cNvSpPr>
          <p:nvPr>
            <p:ph type="title"/>
          </p:nvPr>
        </p:nvSpPr>
        <p:spPr>
          <a:xfrm>
            <a:off x="1029040" y="0"/>
            <a:ext cx="8596668" cy="1320800"/>
          </a:xfrm>
        </p:spPr>
        <p:txBody>
          <a:bodyPr>
            <a:noAutofit/>
          </a:bodyPr>
          <a:lstStyle/>
          <a:p>
            <a:pPr algn="ctr"/>
            <a:r>
              <a:rPr lang="en-US" b="1" dirty="0">
                <a:latin typeface="Times New Roman" panose="02020603050405020304" pitchFamily="18" charset="0"/>
                <a:cs typeface="Times New Roman" panose="02020603050405020304" pitchFamily="18" charset="0"/>
              </a:rPr>
              <a:t>Future Extensions</a:t>
            </a:r>
            <a:endParaRPr lang="en-CA" dirty="0"/>
          </a:p>
        </p:txBody>
      </p:sp>
      <p:sp>
        <p:nvSpPr>
          <p:cNvPr id="3" name="Content Placeholder 2">
            <a:extLst>
              <a:ext uri="{FF2B5EF4-FFF2-40B4-BE49-F238E27FC236}">
                <a16:creationId xmlns:a16="http://schemas.microsoft.com/office/drawing/2014/main" id="{8DCE6F45-BC68-4057-992F-FD4E6B47A293}"/>
              </a:ext>
            </a:extLst>
          </p:cNvPr>
          <p:cNvSpPr>
            <a:spLocks noGrp="1"/>
          </p:cNvSpPr>
          <p:nvPr>
            <p:ph idx="1"/>
          </p:nvPr>
        </p:nvSpPr>
        <p:spPr>
          <a:xfrm>
            <a:off x="1345399" y="1659735"/>
            <a:ext cx="8596668" cy="3880773"/>
          </a:xfrm>
        </p:spPr>
        <p:txBody>
          <a:bodyPr>
            <a:normAutofit/>
          </a:bodyPr>
          <a:lstStyle/>
          <a:p>
            <a:pPr>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Coupon system</a:t>
            </a:r>
          </a:p>
          <a:p>
            <a:pPr>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PC building simulation</a:t>
            </a:r>
          </a:p>
          <a:p>
            <a:pPr>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User account creation and management</a:t>
            </a:r>
          </a:p>
          <a:p>
            <a:pPr>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Home delivery system</a:t>
            </a:r>
          </a:p>
        </p:txBody>
      </p:sp>
    </p:spTree>
    <p:extLst>
      <p:ext uri="{BB962C8B-B14F-4D97-AF65-F5344CB8AC3E}">
        <p14:creationId xmlns:p14="http://schemas.microsoft.com/office/powerpoint/2010/main" val="212149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BD1D-B141-4367-A5B8-19A0DF662F16}"/>
              </a:ext>
            </a:extLst>
          </p:cNvPr>
          <p:cNvSpPr>
            <a:spLocks noGrp="1"/>
          </p:cNvSpPr>
          <p:nvPr>
            <p:ph type="title"/>
          </p:nvPr>
        </p:nvSpPr>
        <p:spPr/>
        <p:txBody>
          <a:bodyPr/>
          <a:lstStyle/>
          <a:p>
            <a:endParaRPr lang="en-CA" dirty="0"/>
          </a:p>
        </p:txBody>
      </p:sp>
      <p:pic>
        <p:nvPicPr>
          <p:cNvPr id="5" name="Content Placeholder 4">
            <a:extLst>
              <a:ext uri="{FF2B5EF4-FFF2-40B4-BE49-F238E27FC236}">
                <a16:creationId xmlns:a16="http://schemas.microsoft.com/office/drawing/2014/main" id="{5BB13DF7-087F-43D9-BB32-8A5C562C9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83896"/>
          </a:xfrm>
        </p:spPr>
      </p:pic>
    </p:spTree>
    <p:extLst>
      <p:ext uri="{BB962C8B-B14F-4D97-AF65-F5344CB8AC3E}">
        <p14:creationId xmlns:p14="http://schemas.microsoft.com/office/powerpoint/2010/main" val="162881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6C9C64-EFEB-4E4A-938B-FB7110310433}"/>
              </a:ext>
            </a:extLst>
          </p:cNvPr>
          <p:cNvSpPr>
            <a:spLocks noGrp="1"/>
          </p:cNvSpPr>
          <p:nvPr>
            <p:ph type="ctrTitle"/>
          </p:nvPr>
        </p:nvSpPr>
        <p:spPr>
          <a:xfrm>
            <a:off x="1507067" y="0"/>
            <a:ext cx="7766936" cy="954157"/>
          </a:xfrm>
        </p:spPr>
        <p:txBody>
          <a:bodyPr/>
          <a:lstStyle/>
          <a:p>
            <a:pPr algn="ctr"/>
            <a:r>
              <a:rPr lang="en-CA" sz="4800" dirty="0">
                <a:latin typeface="Times New Roman" panose="02020603050405020304" pitchFamily="18" charset="0"/>
                <a:cs typeface="Times New Roman" panose="02020603050405020304" pitchFamily="18" charset="0"/>
              </a:rPr>
              <a:t>What is this project about?</a:t>
            </a:r>
          </a:p>
        </p:txBody>
      </p:sp>
      <p:sp>
        <p:nvSpPr>
          <p:cNvPr id="5" name="Subtitle 4">
            <a:extLst>
              <a:ext uri="{FF2B5EF4-FFF2-40B4-BE49-F238E27FC236}">
                <a16:creationId xmlns:a16="http://schemas.microsoft.com/office/drawing/2014/main" id="{BC7FE5C0-217A-4CC4-8A9A-847F21F2D150}"/>
              </a:ext>
            </a:extLst>
          </p:cNvPr>
          <p:cNvSpPr>
            <a:spLocks noGrp="1"/>
          </p:cNvSpPr>
          <p:nvPr>
            <p:ph type="subTitle" idx="1"/>
          </p:nvPr>
        </p:nvSpPr>
        <p:spPr>
          <a:xfrm>
            <a:off x="1507067" y="1192696"/>
            <a:ext cx="7766936" cy="4161182"/>
          </a:xfrm>
        </p:spPr>
        <p:txBody>
          <a:bodyPr>
            <a:normAutofit/>
          </a:bodyPr>
          <a:lstStyle/>
          <a:p>
            <a:pPr marL="285750" indent="-285750" algn="just">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This project aims to store information regarding various products of a computer hardware store as well as related information regarding the products.</a:t>
            </a:r>
          </a:p>
          <a:p>
            <a:pPr marL="285750" indent="-285750" algn="just">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Handles customer information, enables them to browse through a selection of products and purchase them.</a:t>
            </a:r>
          </a:p>
          <a:p>
            <a:pPr marL="285750" indent="-285750" algn="just">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The manager is given the full authority over the data.</a:t>
            </a:r>
          </a:p>
        </p:txBody>
      </p:sp>
    </p:spTree>
    <p:extLst>
      <p:ext uri="{BB962C8B-B14F-4D97-AF65-F5344CB8AC3E}">
        <p14:creationId xmlns:p14="http://schemas.microsoft.com/office/powerpoint/2010/main" val="19754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2E8A-A2C3-4A93-AE2B-6D15225E8F35}"/>
              </a:ext>
            </a:extLst>
          </p:cNvPr>
          <p:cNvSpPr>
            <a:spLocks noGrp="1"/>
          </p:cNvSpPr>
          <p:nvPr>
            <p:ph type="title"/>
          </p:nvPr>
        </p:nvSpPr>
        <p:spPr>
          <a:xfrm>
            <a:off x="1786467" y="313765"/>
            <a:ext cx="8619066" cy="806824"/>
          </a:xfrm>
        </p:spPr>
        <p:txBody>
          <a:bodyPr>
            <a:normAutofit fontScale="90000"/>
          </a:bodyPr>
          <a:lstStyle/>
          <a:p>
            <a:pPr algn="ctr"/>
            <a:r>
              <a:rPr lang="en-US" sz="4800" dirty="0">
                <a:latin typeface="Times New Roman" panose="02020603050405020304" pitchFamily="18" charset="0"/>
                <a:cs typeface="Times New Roman" panose="02020603050405020304" pitchFamily="18" charset="0"/>
              </a:rPr>
              <a:t>UML Diagram</a:t>
            </a:r>
            <a:endParaRPr lang="en-GB" sz="4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16FECF9-509A-4AEB-859B-34BD427AF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194" y="1120589"/>
            <a:ext cx="8155612" cy="5674658"/>
          </a:xfrm>
        </p:spPr>
      </p:pic>
    </p:spTree>
    <p:extLst>
      <p:ext uri="{BB962C8B-B14F-4D97-AF65-F5344CB8AC3E}">
        <p14:creationId xmlns:p14="http://schemas.microsoft.com/office/powerpoint/2010/main" val="413486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CDE9-CBF2-4628-A4D2-414CBE06588D}"/>
              </a:ext>
            </a:extLst>
          </p:cNvPr>
          <p:cNvSpPr>
            <a:spLocks noGrp="1"/>
          </p:cNvSpPr>
          <p:nvPr>
            <p:ph type="title"/>
          </p:nvPr>
        </p:nvSpPr>
        <p:spPr>
          <a:xfrm>
            <a:off x="1406204" y="176117"/>
            <a:ext cx="8596668" cy="870805"/>
          </a:xfrm>
        </p:spPr>
        <p:txBody>
          <a:bodyPr>
            <a:normAutofit/>
          </a:bodyPr>
          <a:lstStyle/>
          <a:p>
            <a:pPr algn="ctr"/>
            <a:r>
              <a:rPr lang="en-US" sz="4800" dirty="0">
                <a:latin typeface="Times New Roman" panose="02020603050405020304" pitchFamily="18" charset="0"/>
                <a:cs typeface="Times New Roman" panose="02020603050405020304" pitchFamily="18" charset="0"/>
              </a:rPr>
              <a:t>Functions and Features</a:t>
            </a:r>
            <a:endParaRPr lang="en-CA"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FBB6DD-98AB-4F6C-92DB-F88E6BCCDD8B}"/>
              </a:ext>
            </a:extLst>
          </p:cNvPr>
          <p:cNvSpPr>
            <a:spLocks noGrp="1"/>
          </p:cNvSpPr>
          <p:nvPr>
            <p:ph idx="1"/>
          </p:nvPr>
        </p:nvSpPr>
        <p:spPr>
          <a:xfrm>
            <a:off x="1406204" y="1046922"/>
            <a:ext cx="8596668" cy="3880773"/>
          </a:xfrm>
        </p:spPr>
        <p:txBody>
          <a:bodyPr>
            <a:normAutofit/>
          </a:bodyPr>
          <a:lstStyle/>
          <a:p>
            <a:pPr marL="285750" indent="-28575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program has 2 types of user, one is for manager, the other is for customer.</a:t>
            </a:r>
          </a:p>
          <a:p>
            <a:pPr marL="285750" indent="-28575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manager has the authority over the product data.</a:t>
            </a:r>
          </a:p>
          <a:p>
            <a:pPr marL="285750" indent="-28575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access to manager section is password protected.</a:t>
            </a:r>
          </a:p>
          <a:p>
            <a:pPr marL="285750" indent="-285750" algn="just">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customer can view products available and purchase from the available products.</a:t>
            </a:r>
          </a:p>
        </p:txBody>
      </p:sp>
      <p:pic>
        <p:nvPicPr>
          <p:cNvPr id="6" name="Picture 5">
            <a:extLst>
              <a:ext uri="{FF2B5EF4-FFF2-40B4-BE49-F238E27FC236}">
                <a16:creationId xmlns:a16="http://schemas.microsoft.com/office/drawing/2014/main" id="{48A50EED-9C9E-4A0B-B47F-E261847F3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834" y="3951377"/>
            <a:ext cx="3353268" cy="2257740"/>
          </a:xfrm>
          <a:prstGeom prst="rect">
            <a:avLst/>
          </a:prstGeom>
        </p:spPr>
      </p:pic>
    </p:spTree>
    <p:extLst>
      <p:ext uri="{BB962C8B-B14F-4D97-AF65-F5344CB8AC3E}">
        <p14:creationId xmlns:p14="http://schemas.microsoft.com/office/powerpoint/2010/main" val="385074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25EB-0F2E-474E-B02B-F5A3D45E60BB}"/>
              </a:ext>
            </a:extLst>
          </p:cNvPr>
          <p:cNvSpPr>
            <a:spLocks noGrp="1"/>
          </p:cNvSpPr>
          <p:nvPr>
            <p:ph type="title"/>
          </p:nvPr>
        </p:nvSpPr>
        <p:spPr>
          <a:xfrm>
            <a:off x="1797666" y="0"/>
            <a:ext cx="8596668" cy="1320800"/>
          </a:xfrm>
        </p:spPr>
        <p:txBody>
          <a:bodyPr>
            <a:normAutofit/>
          </a:bodyPr>
          <a:lstStyle/>
          <a:p>
            <a:pPr algn="ctr"/>
            <a:r>
              <a:rPr lang="en-US" sz="4800" dirty="0">
                <a:latin typeface="Times New Roman" panose="02020603050405020304" pitchFamily="18" charset="0"/>
                <a:cs typeface="Times New Roman" panose="02020603050405020304" pitchFamily="18" charset="0"/>
              </a:rPr>
              <a:t>Functions and Features (Contd.)</a:t>
            </a:r>
            <a:endParaRPr lang="en-CA" sz="4800" dirty="0"/>
          </a:p>
        </p:txBody>
      </p:sp>
      <p:sp>
        <p:nvSpPr>
          <p:cNvPr id="3" name="Content Placeholder 2">
            <a:extLst>
              <a:ext uri="{FF2B5EF4-FFF2-40B4-BE49-F238E27FC236}">
                <a16:creationId xmlns:a16="http://schemas.microsoft.com/office/drawing/2014/main" id="{FAAD9DAA-B13F-483D-B88F-8B91040EB252}"/>
              </a:ext>
            </a:extLst>
          </p:cNvPr>
          <p:cNvSpPr>
            <a:spLocks noGrp="1"/>
          </p:cNvSpPr>
          <p:nvPr>
            <p:ph idx="1"/>
          </p:nvPr>
        </p:nvSpPr>
        <p:spPr>
          <a:xfrm>
            <a:off x="1797666" y="808867"/>
            <a:ext cx="8596668" cy="3880773"/>
          </a:xfrm>
        </p:spPr>
        <p:txBody>
          <a:bodyPr>
            <a:normAutofit/>
          </a:bodyPr>
          <a:lstStyle/>
          <a:p>
            <a:pPr lvl="1">
              <a:buFont typeface="Arial" panose="020B0604020202020204" pitchFamily="34" charset="0"/>
              <a:buChar char="•"/>
            </a:pPr>
            <a:r>
              <a:rPr lang="en-CA" sz="1800" dirty="0">
                <a:latin typeface="Times New Roman" panose="02020603050405020304" pitchFamily="18" charset="0"/>
                <a:cs typeface="Times New Roman" panose="02020603050405020304" pitchFamily="18" charset="0"/>
              </a:rPr>
              <a:t>A computer class is created which is used as the parent class for all the products of the shop.</a:t>
            </a:r>
          </a:p>
          <a:p>
            <a:pPr lvl="1">
              <a:buFont typeface="Arial" panose="020B0604020202020204" pitchFamily="34" charset="0"/>
              <a:buChar char="•"/>
            </a:pPr>
            <a:r>
              <a:rPr lang="en-CA" sz="1800" dirty="0">
                <a:latin typeface="Times New Roman" panose="02020603050405020304" pitchFamily="18" charset="0"/>
                <a:cs typeface="Times New Roman" panose="02020603050405020304" pitchFamily="18" charset="0"/>
              </a:rPr>
              <a:t>The computer parts that are store in the shop for sell are inherited from the computer class with necessary attributes.</a:t>
            </a:r>
          </a:p>
          <a:p>
            <a:pPr lvl="1">
              <a:buFont typeface="Arial" panose="020B0604020202020204" pitchFamily="34" charset="0"/>
              <a:buChar char="•"/>
            </a:pPr>
            <a:r>
              <a:rPr lang="en-CA" sz="1800" dirty="0">
                <a:latin typeface="Times New Roman" panose="02020603050405020304" pitchFamily="18" charset="0"/>
                <a:cs typeface="Times New Roman" panose="02020603050405020304" pitchFamily="18" charset="0"/>
              </a:rPr>
              <a:t>Here are some sample classes:</a:t>
            </a:r>
          </a:p>
        </p:txBody>
      </p:sp>
      <p:pic>
        <p:nvPicPr>
          <p:cNvPr id="5" name="Picture 4">
            <a:extLst>
              <a:ext uri="{FF2B5EF4-FFF2-40B4-BE49-F238E27FC236}">
                <a16:creationId xmlns:a16="http://schemas.microsoft.com/office/drawing/2014/main" id="{C434E4C2-5685-49B0-8543-20E8ABD59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7227"/>
            <a:ext cx="3586579" cy="3880773"/>
          </a:xfrm>
          <a:prstGeom prst="rect">
            <a:avLst/>
          </a:prstGeom>
        </p:spPr>
      </p:pic>
      <p:pic>
        <p:nvPicPr>
          <p:cNvPr id="8" name="Picture 7">
            <a:extLst>
              <a:ext uri="{FF2B5EF4-FFF2-40B4-BE49-F238E27FC236}">
                <a16:creationId xmlns:a16="http://schemas.microsoft.com/office/drawing/2014/main" id="{8BED6731-A799-4346-A957-3DFE3E083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579" y="2977227"/>
            <a:ext cx="3409025" cy="3851074"/>
          </a:xfrm>
          <a:prstGeom prst="rect">
            <a:avLst/>
          </a:prstGeom>
        </p:spPr>
      </p:pic>
      <p:pic>
        <p:nvPicPr>
          <p:cNvPr id="11" name="Picture 10">
            <a:extLst>
              <a:ext uri="{FF2B5EF4-FFF2-40B4-BE49-F238E27FC236}">
                <a16:creationId xmlns:a16="http://schemas.microsoft.com/office/drawing/2014/main" id="{23747359-CACC-4361-8F30-DF57ABC76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158" y="2474586"/>
            <a:ext cx="2837099" cy="1724553"/>
          </a:xfrm>
          <a:prstGeom prst="rect">
            <a:avLst/>
          </a:prstGeom>
        </p:spPr>
      </p:pic>
      <p:pic>
        <p:nvPicPr>
          <p:cNvPr id="13" name="Picture 12">
            <a:extLst>
              <a:ext uri="{FF2B5EF4-FFF2-40B4-BE49-F238E27FC236}">
                <a16:creationId xmlns:a16="http://schemas.microsoft.com/office/drawing/2014/main" id="{993D4E73-DDA2-4412-84FA-A1E7178D7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3158" y="4199139"/>
            <a:ext cx="3879541" cy="2658862"/>
          </a:xfrm>
          <a:prstGeom prst="rect">
            <a:avLst/>
          </a:prstGeom>
        </p:spPr>
      </p:pic>
    </p:spTree>
    <p:extLst>
      <p:ext uri="{BB962C8B-B14F-4D97-AF65-F5344CB8AC3E}">
        <p14:creationId xmlns:p14="http://schemas.microsoft.com/office/powerpoint/2010/main" val="177811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9D34-021B-4DAF-ABA2-B0951694F79B}"/>
              </a:ext>
            </a:extLst>
          </p:cNvPr>
          <p:cNvSpPr>
            <a:spLocks noGrp="1"/>
          </p:cNvSpPr>
          <p:nvPr>
            <p:ph type="title"/>
          </p:nvPr>
        </p:nvSpPr>
        <p:spPr>
          <a:xfrm>
            <a:off x="1797666" y="156238"/>
            <a:ext cx="8596668" cy="1320800"/>
          </a:xfrm>
        </p:spPr>
        <p:txBody>
          <a:bodyPr>
            <a:normAutofit/>
          </a:bodyPr>
          <a:lstStyle/>
          <a:p>
            <a:pPr algn="ctr"/>
            <a:r>
              <a:rPr lang="en-US" sz="4800" dirty="0">
                <a:latin typeface="Times New Roman" panose="02020603050405020304" pitchFamily="18" charset="0"/>
                <a:cs typeface="Times New Roman" panose="02020603050405020304" pitchFamily="18" charset="0"/>
              </a:rPr>
              <a:t>Functions and Features (Contd.)</a:t>
            </a:r>
            <a:endParaRPr lang="en-CA"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FACF3-0B06-47D3-885A-3DDFD3E90FF3}"/>
              </a:ext>
            </a:extLst>
          </p:cNvPr>
          <p:cNvSpPr>
            <a:spLocks noGrp="1"/>
          </p:cNvSpPr>
          <p:nvPr>
            <p:ph idx="1"/>
          </p:nvPr>
        </p:nvSpPr>
        <p:spPr>
          <a:xfrm>
            <a:off x="1797666" y="994398"/>
            <a:ext cx="8596668" cy="3880773"/>
          </a:xfrm>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When the manager logs in, a menu will come in front of him/her, asking for which operation to be performed.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new product is to be added, memory is allocated for the object of the corresponding class and then data is taken input from the manager.</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 displaying all products, 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the type of the object is checked, i.e. from which class it is, then the data from the corresponding object is printed.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 data are written to and read from a .txt file using file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/o system.</a:t>
            </a: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0D0449-2054-4F5A-BADF-87C4A7547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65" y="3864006"/>
            <a:ext cx="3458058" cy="2924583"/>
          </a:xfrm>
          <a:prstGeom prst="rect">
            <a:avLst/>
          </a:prstGeom>
        </p:spPr>
      </p:pic>
      <p:pic>
        <p:nvPicPr>
          <p:cNvPr id="9" name="Picture 8">
            <a:extLst>
              <a:ext uri="{FF2B5EF4-FFF2-40B4-BE49-F238E27FC236}">
                <a16:creationId xmlns:a16="http://schemas.microsoft.com/office/drawing/2014/main" id="{46AC5299-CB70-4F67-AE1C-FEBF79BF9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681" y="3797524"/>
            <a:ext cx="3848637" cy="2953435"/>
          </a:xfrm>
          <a:prstGeom prst="rect">
            <a:avLst/>
          </a:prstGeom>
        </p:spPr>
      </p:pic>
      <p:pic>
        <p:nvPicPr>
          <p:cNvPr id="11" name="Picture 10">
            <a:extLst>
              <a:ext uri="{FF2B5EF4-FFF2-40B4-BE49-F238E27FC236}">
                <a16:creationId xmlns:a16="http://schemas.microsoft.com/office/drawing/2014/main" id="{B8CE123B-7D17-4798-B383-021CF8278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5261" y="3864006"/>
            <a:ext cx="3572374" cy="3116264"/>
          </a:xfrm>
          <a:prstGeom prst="rect">
            <a:avLst/>
          </a:prstGeom>
        </p:spPr>
      </p:pic>
    </p:spTree>
    <p:extLst>
      <p:ext uri="{BB962C8B-B14F-4D97-AF65-F5344CB8AC3E}">
        <p14:creationId xmlns:p14="http://schemas.microsoft.com/office/powerpoint/2010/main" val="422058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A4BC-A4C3-459F-BD37-6B48DBE4CB3D}"/>
              </a:ext>
            </a:extLst>
          </p:cNvPr>
          <p:cNvSpPr>
            <a:spLocks noGrp="1"/>
          </p:cNvSpPr>
          <p:nvPr>
            <p:ph type="title"/>
          </p:nvPr>
        </p:nvSpPr>
        <p:spPr>
          <a:xfrm>
            <a:off x="1797666" y="156238"/>
            <a:ext cx="8596668" cy="1320800"/>
          </a:xfrm>
        </p:spPr>
        <p:txBody>
          <a:bodyPr>
            <a:normAutofit/>
          </a:bodyPr>
          <a:lstStyle/>
          <a:p>
            <a:pPr algn="ctr"/>
            <a:r>
              <a:rPr lang="en-US" sz="4800" dirty="0">
                <a:latin typeface="Times New Roman" panose="02020603050405020304" pitchFamily="18" charset="0"/>
                <a:cs typeface="Times New Roman" panose="02020603050405020304" pitchFamily="18" charset="0"/>
              </a:rPr>
              <a:t>Functions and Features (Contd.)</a:t>
            </a:r>
            <a:endParaRPr lang="en-CA" sz="4800" dirty="0"/>
          </a:p>
        </p:txBody>
      </p:sp>
      <p:sp>
        <p:nvSpPr>
          <p:cNvPr id="3" name="Content Placeholder 2">
            <a:extLst>
              <a:ext uri="{FF2B5EF4-FFF2-40B4-BE49-F238E27FC236}">
                <a16:creationId xmlns:a16="http://schemas.microsoft.com/office/drawing/2014/main" id="{0635B4C5-8335-4286-9ADC-97F385473591}"/>
              </a:ext>
            </a:extLst>
          </p:cNvPr>
          <p:cNvSpPr>
            <a:spLocks noGrp="1"/>
          </p:cNvSpPr>
          <p:nvPr>
            <p:ph idx="1"/>
          </p:nvPr>
        </p:nvSpPr>
        <p:spPr>
          <a:xfrm>
            <a:off x="1671247" y="1041925"/>
            <a:ext cx="8596668" cy="3880773"/>
          </a:xfrm>
        </p:spPr>
        <p:txBody>
          <a:bodyPr>
            <a:normAutofit/>
          </a:bodyPr>
          <a:lstStyle/>
          <a:p>
            <a:pPr>
              <a:buFont typeface="Arial" panose="020B0604020202020204" pitchFamily="34" charset="0"/>
              <a:buChar char="•"/>
            </a:pPr>
            <a:r>
              <a:rPr lang="en-CA" b="1" dirty="0">
                <a:latin typeface="Times New Roman" panose="02020603050405020304" pitchFamily="18" charset="0"/>
                <a:cs typeface="Times New Roman" panose="02020603050405020304" pitchFamily="18" charset="0"/>
              </a:rPr>
              <a:t>Data Writing:</a:t>
            </a:r>
          </a:p>
          <a:p>
            <a:pPr lvl="1">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Type of the object is checked.</a:t>
            </a:r>
          </a:p>
          <a:p>
            <a:pPr lvl="1">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Size of the object is determined.</a:t>
            </a:r>
          </a:p>
          <a:p>
            <a:pPr lvl="1">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Data from the object written to file as characters.</a:t>
            </a:r>
          </a:p>
        </p:txBody>
      </p:sp>
      <p:pic>
        <p:nvPicPr>
          <p:cNvPr id="7" name="Picture 6">
            <a:extLst>
              <a:ext uri="{FF2B5EF4-FFF2-40B4-BE49-F238E27FC236}">
                <a16:creationId xmlns:a16="http://schemas.microsoft.com/office/drawing/2014/main" id="{F246A096-AF83-484D-8993-82C1E2E65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47" y="2982311"/>
            <a:ext cx="3502192" cy="3594355"/>
          </a:xfrm>
          <a:prstGeom prst="rect">
            <a:avLst/>
          </a:prstGeom>
        </p:spPr>
      </p:pic>
      <p:pic>
        <p:nvPicPr>
          <p:cNvPr id="9" name="Picture 8">
            <a:extLst>
              <a:ext uri="{FF2B5EF4-FFF2-40B4-BE49-F238E27FC236}">
                <a16:creationId xmlns:a16="http://schemas.microsoft.com/office/drawing/2014/main" id="{1AE6087B-E43F-4301-9262-FD8349629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90849"/>
            <a:ext cx="3502192" cy="3967151"/>
          </a:xfrm>
          <a:prstGeom prst="rect">
            <a:avLst/>
          </a:prstGeom>
        </p:spPr>
      </p:pic>
    </p:spTree>
    <p:extLst>
      <p:ext uri="{BB962C8B-B14F-4D97-AF65-F5344CB8AC3E}">
        <p14:creationId xmlns:p14="http://schemas.microsoft.com/office/powerpoint/2010/main" val="566650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47E5-32A3-4CEC-AC90-59F13302A9FB}"/>
              </a:ext>
            </a:extLst>
          </p:cNvPr>
          <p:cNvSpPr>
            <a:spLocks noGrp="1"/>
          </p:cNvSpPr>
          <p:nvPr>
            <p:ph type="title"/>
          </p:nvPr>
        </p:nvSpPr>
        <p:spPr>
          <a:xfrm>
            <a:off x="1015788" y="0"/>
            <a:ext cx="8596668" cy="1320800"/>
          </a:xfrm>
        </p:spPr>
        <p:txBody>
          <a:bodyPr>
            <a:normAutofit/>
          </a:bodyPr>
          <a:lstStyle/>
          <a:p>
            <a:pPr algn="ctr"/>
            <a:r>
              <a:rPr lang="en-US" sz="4400" dirty="0">
                <a:latin typeface="Times New Roman" panose="02020603050405020304" pitchFamily="18" charset="0"/>
                <a:cs typeface="Times New Roman" panose="02020603050405020304" pitchFamily="18" charset="0"/>
              </a:rPr>
              <a:t>Functions and Features (Contd.)</a:t>
            </a:r>
            <a:endParaRPr lang="en-US"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763F36-8632-43B4-B898-0A9BDF367092}"/>
              </a:ext>
            </a:extLst>
          </p:cNvPr>
          <p:cNvSpPr>
            <a:spLocks noGrp="1"/>
          </p:cNvSpPr>
          <p:nvPr>
            <p:ph idx="1"/>
          </p:nvPr>
        </p:nvSpPr>
        <p:spPr>
          <a:xfrm>
            <a:off x="1797666" y="861876"/>
            <a:ext cx="8596668" cy="3880773"/>
          </a:xfrm>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Reading:</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 of object is determined.</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Memory allocated for the corresponding class object.</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from file are read as characters.</a:t>
            </a:r>
          </a:p>
        </p:txBody>
      </p:sp>
      <p:pic>
        <p:nvPicPr>
          <p:cNvPr id="6" name="Picture 5">
            <a:extLst>
              <a:ext uri="{FF2B5EF4-FFF2-40B4-BE49-F238E27FC236}">
                <a16:creationId xmlns:a16="http://schemas.microsoft.com/office/drawing/2014/main" id="{7FB0FA88-E704-4846-AEDF-EF8C1D2F6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788" y="2802262"/>
            <a:ext cx="3598353" cy="3395167"/>
          </a:xfrm>
          <a:prstGeom prst="rect">
            <a:avLst/>
          </a:prstGeom>
        </p:spPr>
      </p:pic>
      <p:pic>
        <p:nvPicPr>
          <p:cNvPr id="9" name="Picture 8">
            <a:extLst>
              <a:ext uri="{FF2B5EF4-FFF2-40B4-BE49-F238E27FC236}">
                <a16:creationId xmlns:a16="http://schemas.microsoft.com/office/drawing/2014/main" id="{CDD66541-1695-4BE5-98FB-4ECD7B77E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035" y="2802262"/>
            <a:ext cx="2229929" cy="3372846"/>
          </a:xfrm>
          <a:prstGeom prst="rect">
            <a:avLst/>
          </a:prstGeom>
        </p:spPr>
      </p:pic>
      <p:pic>
        <p:nvPicPr>
          <p:cNvPr id="11" name="Picture 10">
            <a:extLst>
              <a:ext uri="{FF2B5EF4-FFF2-40B4-BE49-F238E27FC236}">
                <a16:creationId xmlns:a16="http://schemas.microsoft.com/office/drawing/2014/main" id="{6A6C53DD-B809-4E31-9985-4064186884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7858" y="2803025"/>
            <a:ext cx="3366598" cy="3417607"/>
          </a:xfrm>
          <a:prstGeom prst="rect">
            <a:avLst/>
          </a:prstGeom>
        </p:spPr>
      </p:pic>
    </p:spTree>
    <p:extLst>
      <p:ext uri="{BB962C8B-B14F-4D97-AF65-F5344CB8AC3E}">
        <p14:creationId xmlns:p14="http://schemas.microsoft.com/office/powerpoint/2010/main" val="375869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1965-EC77-4AD8-B9A3-346874261A24}"/>
              </a:ext>
            </a:extLst>
          </p:cNvPr>
          <p:cNvSpPr>
            <a:spLocks noGrp="1"/>
          </p:cNvSpPr>
          <p:nvPr>
            <p:ph type="title"/>
          </p:nvPr>
        </p:nvSpPr>
        <p:spPr>
          <a:xfrm>
            <a:off x="1797666" y="156238"/>
            <a:ext cx="8596668" cy="1320800"/>
          </a:xfrm>
        </p:spPr>
        <p:txBody>
          <a:bodyPr>
            <a:normAutofit/>
          </a:bodyPr>
          <a:lstStyle/>
          <a:p>
            <a:pPr algn="ctr"/>
            <a:r>
              <a:rPr lang="en-US" sz="4800" dirty="0">
                <a:latin typeface="Times New Roman" panose="02020603050405020304" pitchFamily="18" charset="0"/>
                <a:cs typeface="Times New Roman" panose="02020603050405020304" pitchFamily="18" charset="0"/>
              </a:rPr>
              <a:t>Functions and Features (Contd.)</a:t>
            </a:r>
            <a:endParaRPr lang="en-CA"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7C3AC0-4FD7-4984-ACBC-284AD1539602}"/>
              </a:ext>
            </a:extLst>
          </p:cNvPr>
          <p:cNvSpPr>
            <a:spLocks noGrp="1"/>
          </p:cNvSpPr>
          <p:nvPr>
            <p:ph idx="1"/>
          </p:nvPr>
        </p:nvSpPr>
        <p:spPr>
          <a:xfrm>
            <a:off x="1797666" y="1034154"/>
            <a:ext cx="8596668" cy="3880773"/>
          </a:xfrm>
        </p:spPr>
        <p:txBody>
          <a:bodyPr>
            <a:normAutofit/>
          </a:bodyPr>
          <a:lstStyle/>
          <a:p>
            <a:pPr>
              <a:buFont typeface="Arial" panose="020B0604020202020204" pitchFamily="34" charset="0"/>
              <a:buChar char="•"/>
            </a:pPr>
            <a:r>
              <a:rPr lang="en-CA" sz="2000" dirty="0">
                <a:latin typeface="Times New Roman" panose="02020603050405020304" pitchFamily="18" charset="0"/>
                <a:cs typeface="Times New Roman" panose="02020603050405020304" pitchFamily="18" charset="0"/>
              </a:rPr>
              <a:t>In case of customer, a menu comes up to display various components, to buy products or to exit the program. Products can be viewed individually or all together.</a:t>
            </a:r>
          </a:p>
          <a:p>
            <a:pPr>
              <a:buFont typeface="Arial" panose="020B0604020202020204" pitchFamily="34" charset="0"/>
              <a:buChar char="•"/>
            </a:pPr>
            <a:r>
              <a:rPr lang="en-CA" sz="2000" dirty="0">
                <a:latin typeface="Times New Roman" panose="02020603050405020304" pitchFamily="18" charset="0"/>
                <a:cs typeface="Times New Roman" panose="02020603050405020304" pitchFamily="18" charset="0"/>
              </a:rPr>
              <a:t>Customer can buy one or multiple products from the available products.</a:t>
            </a:r>
          </a:p>
        </p:txBody>
      </p:sp>
      <p:pic>
        <p:nvPicPr>
          <p:cNvPr id="5" name="Picture 4">
            <a:extLst>
              <a:ext uri="{FF2B5EF4-FFF2-40B4-BE49-F238E27FC236}">
                <a16:creationId xmlns:a16="http://schemas.microsoft.com/office/drawing/2014/main" id="{8BCFD5DF-8434-488F-A3B1-851BD5895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477" y="3112236"/>
            <a:ext cx="3505689" cy="2838846"/>
          </a:xfrm>
          <a:prstGeom prst="rect">
            <a:avLst/>
          </a:prstGeom>
        </p:spPr>
      </p:pic>
      <p:pic>
        <p:nvPicPr>
          <p:cNvPr id="7" name="Picture 6">
            <a:extLst>
              <a:ext uri="{FF2B5EF4-FFF2-40B4-BE49-F238E27FC236}">
                <a16:creationId xmlns:a16="http://schemas.microsoft.com/office/drawing/2014/main" id="{89D29148-DAD0-4F37-8EF1-42C71BD94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082" y="2549083"/>
            <a:ext cx="2796411" cy="4219270"/>
          </a:xfrm>
          <a:prstGeom prst="rect">
            <a:avLst/>
          </a:prstGeom>
        </p:spPr>
      </p:pic>
    </p:spTree>
    <p:extLst>
      <p:ext uri="{BB962C8B-B14F-4D97-AF65-F5344CB8AC3E}">
        <p14:creationId xmlns:p14="http://schemas.microsoft.com/office/powerpoint/2010/main" val="4725126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619</TotalTime>
  <Words>512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Computer and Tech Management System</vt:lpstr>
      <vt:lpstr>What is this project about?</vt:lpstr>
      <vt:lpstr>UML Diagram</vt:lpstr>
      <vt:lpstr>Functions and Features</vt:lpstr>
      <vt:lpstr>Functions and Features (Contd.)</vt:lpstr>
      <vt:lpstr>Functions and Features (Contd.)</vt:lpstr>
      <vt:lpstr>Functions and Features (Contd.)</vt:lpstr>
      <vt:lpstr>Functions and Features (Contd.)</vt:lpstr>
      <vt:lpstr>Functions and Features (Contd.)</vt:lpstr>
      <vt:lpstr>Functions and Features (Contd.)</vt:lpstr>
      <vt:lpstr>Future Extensions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dc:title>
  <dc:creator>Protyoy Rafi</dc:creator>
  <cp:lastModifiedBy>Protyoy Rafi</cp:lastModifiedBy>
  <cp:revision>94</cp:revision>
  <dcterms:created xsi:type="dcterms:W3CDTF">2020-11-29T14:52:36Z</dcterms:created>
  <dcterms:modified xsi:type="dcterms:W3CDTF">2021-10-28T19:06:50Z</dcterms:modified>
</cp:coreProperties>
</file>