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6654"/>
  </p:normalViewPr>
  <p:slideViewPr>
    <p:cSldViewPr snapToGrid="0" snapToObjects="1">
      <p:cViewPr>
        <p:scale>
          <a:sx n="117" d="100"/>
          <a:sy n="117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DD89A-D46A-6841-96BD-B4E4053D8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03B0AF-23EA-B547-BB4F-AAA33D944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A9562-7E23-2744-938C-59E0F59C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866F-EF12-A041-B681-4BBA590F7FBD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D73E4-3D12-3540-96DF-97655808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A9BD4-7952-4B48-AB91-09F1439C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DB-960F-AD41-92CE-1CD355A0FB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10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BCB22-1F52-1E49-B92D-29835E8F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2E1A17-94B3-FB4A-951E-279200187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53D16-FA31-DE48-B70D-93A8A627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866F-EF12-A041-B681-4BBA590F7FBD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C812D-08C8-CE4A-BE01-9D0B125D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31728-342C-7C49-B1E2-B944E326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DB-960F-AD41-92CE-1CD355A0FB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9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5B32E4-AD3D-8E4E-82E2-ED75A48D4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32D91-1E31-9945-867B-4C5B4A9E2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61C48-29F7-2E40-A04A-7F2D23A7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866F-EF12-A041-B681-4BBA590F7FBD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E0515-2ADC-F549-881C-2193FC80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87A11-0AC5-244B-B0D7-3B0CD8D5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DB-960F-AD41-92CE-1CD355A0FB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64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D724B-58B4-5042-BC86-7035EFA5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52F7C-CFBA-3A46-84A3-4E6D28FA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B13F1-9C05-E24B-BE0F-16850356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866F-EF12-A041-B681-4BBA590F7FBD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7F99A-E1CA-534E-B363-3EE7AB01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80A69-7A2E-4045-A30A-0524090E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DB-960F-AD41-92CE-1CD355A0FB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76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F622-8909-1B4A-AD05-36DC8B5B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1E9C5-F802-004C-9833-F19E4712B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A063E-9CCA-574E-B37C-BD24E686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866F-EF12-A041-B681-4BBA590F7FBD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B36E2-7C20-4C49-8623-DD117ECD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1FE47-8600-3E44-A6BC-8A372A5C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DB-960F-AD41-92CE-1CD355A0FB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33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38758-0CC0-7049-98CC-8B5EAFD8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1AEB2-E0AE-364E-BB09-0CB62AB09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04BD7-874A-6146-8EF7-B0D36EC10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4F48F-9175-0A43-B339-1673C1EE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866F-EF12-A041-B681-4BBA590F7FBD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78A51-2508-8849-90CE-2A1BD359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72809-4B49-824E-A3B2-82C0F896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DB-960F-AD41-92CE-1CD355A0FB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62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6ED60-3524-1043-B097-9B3B7745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110FB-59F6-E343-ADED-2BB1AF41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BDE15F-5547-6640-B479-271C7BC5B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F29F5D-0F9A-CC4A-9D1E-C3EF456CF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DC44B5-FA6E-EA4B-BC24-87812752A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C690A9-5473-BF47-9828-C58A0623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866F-EF12-A041-B681-4BBA590F7FBD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ABB571-5468-0444-9E1D-92AA8B6D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7D8763-CBE9-6F4A-A43C-FA86D8A6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DB-960F-AD41-92CE-1CD355A0FB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23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0B4C7-72F1-4841-A4E5-7823A067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C15D4E-6269-274F-BAB2-54B79F17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866F-EF12-A041-B681-4BBA590F7FBD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980FE-ADBE-B842-9C2B-E412B008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A697A-BCF9-7843-94B1-EE968907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DB-960F-AD41-92CE-1CD355A0FB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55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60A038-6582-C845-B4F1-56AB5ACA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866F-EF12-A041-B681-4BBA590F7FBD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275FA3-4ABD-E24E-A6EC-2F5A9091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10B50C-62FB-A34B-99BE-A1F587BC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DB-960F-AD41-92CE-1CD355A0FB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88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1A245-D2CD-464E-8F42-773D7226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D9930-6BAF-D54C-A9ED-27B54A14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97CA3-4EE8-8144-847B-6E9F4C36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EDB80-0170-0340-90D2-81D3EFC8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866F-EF12-A041-B681-4BBA590F7FBD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501CA5-18CE-E049-9521-B3635342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E49CA-48DD-7F44-8012-B2B485F9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DB-960F-AD41-92CE-1CD355A0FB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15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D57E5-FA65-BD47-A842-7BD92B22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5D35C0-5C8A-DE46-A438-9F5992D6A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51FFA-E3C1-F34F-ABAA-6622DE28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36DF8-A687-4D4A-BF8D-2D901BA9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866F-EF12-A041-B681-4BBA590F7FBD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FB766-1E59-ED40-AA75-A43B8502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49762E-B1F3-F243-BEFE-AD3FDB09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8EDB-960F-AD41-92CE-1CD355A0FB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33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81D836-7C89-0C42-9C41-95C929F5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F5C7C-9BC2-4E4C-B8C2-8506835D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F1B70-007E-A649-A561-3999426B3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866F-EF12-A041-B681-4BBA590F7FBD}" type="datetimeFigureOut">
              <a:rPr kumimoji="1" lang="zh-CN" altLang="en-US" smtClean="0"/>
              <a:t>2020/11/15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07BF0-E124-7C44-94C7-91BE60DB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EB07D-03E9-6149-ADA7-C1DC507C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A8EDB-960F-AD41-92CE-1CD355A0FB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67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119ECA-67E6-2149-AEBC-5C2887A1979A}"/>
              </a:ext>
            </a:extLst>
          </p:cNvPr>
          <p:cNvGrpSpPr>
            <a:grpSpLocks noChangeAspect="1"/>
          </p:cNvGrpSpPr>
          <p:nvPr/>
        </p:nvGrpSpPr>
        <p:grpSpPr>
          <a:xfrm>
            <a:off x="2452774" y="2674774"/>
            <a:ext cx="825301" cy="2475903"/>
            <a:chOff x="6730210" y="4452541"/>
            <a:chExt cx="177800" cy="533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1C2F583-4711-AE48-8262-4E4B4B44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0210" y="4452541"/>
              <a:ext cx="177800" cy="1778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7505D95-2109-9141-99B5-8579C939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0210" y="4630341"/>
              <a:ext cx="177800" cy="1778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ABC9A5F-20AE-F540-9CE9-372C46E8C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0210" y="4808141"/>
              <a:ext cx="177800" cy="177800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2B71F5A-5891-E04E-B1C0-188950051B4C}"/>
              </a:ext>
            </a:extLst>
          </p:cNvPr>
          <p:cNvSpPr txBox="1"/>
          <p:nvPr/>
        </p:nvSpPr>
        <p:spPr>
          <a:xfrm>
            <a:off x="3984492" y="1616434"/>
            <a:ext cx="107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Modified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  <a:endParaRPr kumimoji="1"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6A0CFFD-2233-D74B-AE58-FE20908F8A2F}"/>
              </a:ext>
            </a:extLst>
          </p:cNvPr>
          <p:cNvGrpSpPr>
            <a:grpSpLocks noChangeAspect="1"/>
          </p:cNvGrpSpPr>
          <p:nvPr/>
        </p:nvGrpSpPr>
        <p:grpSpPr>
          <a:xfrm>
            <a:off x="701050" y="2674783"/>
            <a:ext cx="825305" cy="2475901"/>
            <a:chOff x="701050" y="2674783"/>
            <a:chExt cx="825305" cy="247590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9F281A3-F24F-804F-8DEF-CAFA68442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054" y="2674783"/>
              <a:ext cx="825301" cy="82530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D87E375-FC36-974B-A18D-0EA527071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053" y="3500084"/>
              <a:ext cx="825299" cy="825299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90D58CA-6D6B-7240-842D-0B43C4362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50" y="4325386"/>
              <a:ext cx="825298" cy="825298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97358E0-479D-E94C-83C2-4FB8C908E7CC}"/>
              </a:ext>
            </a:extLst>
          </p:cNvPr>
          <p:cNvSpPr txBox="1"/>
          <p:nvPr/>
        </p:nvSpPr>
        <p:spPr>
          <a:xfrm>
            <a:off x="2148902" y="1477935"/>
            <a:ext cx="162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Tiny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adversarial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perturbation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DC9E7F-24BA-174F-8024-58CFC085E7F4}"/>
              </a:ext>
            </a:extLst>
          </p:cNvPr>
          <p:cNvSpPr txBox="1"/>
          <p:nvPr/>
        </p:nvSpPr>
        <p:spPr>
          <a:xfrm>
            <a:off x="454709" y="175493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Original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pic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370646F-E482-1841-BD5B-CD169214CF9C}"/>
              </a:ext>
            </a:extLst>
          </p:cNvPr>
          <p:cNvSpPr txBox="1"/>
          <p:nvPr/>
        </p:nvSpPr>
        <p:spPr>
          <a:xfrm>
            <a:off x="5789506" y="26747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FB013B3-AC7A-0A48-9C21-B17A0A24837A}"/>
              </a:ext>
            </a:extLst>
          </p:cNvPr>
          <p:cNvGrpSpPr/>
          <p:nvPr/>
        </p:nvGrpSpPr>
        <p:grpSpPr>
          <a:xfrm>
            <a:off x="4107216" y="2674774"/>
            <a:ext cx="825301" cy="2475903"/>
            <a:chOff x="4107216" y="2674774"/>
            <a:chExt cx="825301" cy="247590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19F6A65-FAE4-A940-AA7A-02754585D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07216" y="2674774"/>
              <a:ext cx="825301" cy="825301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75FE15A1-CAAB-4145-80CD-35732A542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07216" y="3500076"/>
              <a:ext cx="825300" cy="82530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6DC99874-1F1F-594C-89B7-C408D4C9D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07216" y="4325377"/>
              <a:ext cx="825300" cy="825300"/>
            </a:xfrm>
            <a:prstGeom prst="rect">
              <a:avLst/>
            </a:prstGeom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9105B5A2-BE21-F34F-94C6-D97D33BB26AF}"/>
              </a:ext>
            </a:extLst>
          </p:cNvPr>
          <p:cNvSpPr txBox="1"/>
          <p:nvPr/>
        </p:nvSpPr>
        <p:spPr>
          <a:xfrm>
            <a:off x="5789506" y="35639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9EE5737-0146-ED4C-AC3D-396143397FB6}"/>
              </a:ext>
            </a:extLst>
          </p:cNvPr>
          <p:cNvSpPr txBox="1"/>
          <p:nvPr/>
        </p:nvSpPr>
        <p:spPr>
          <a:xfrm>
            <a:off x="5789506" y="4453077"/>
            <a:ext cx="42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BB3369-A4D9-F54B-A89F-480D599A87D5}"/>
              </a:ext>
            </a:extLst>
          </p:cNvPr>
          <p:cNvSpPr txBox="1"/>
          <p:nvPr/>
        </p:nvSpPr>
        <p:spPr>
          <a:xfrm>
            <a:off x="5160819" y="1647137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Classification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272F319-EAF7-E849-8383-F53E5B7D0FEE}"/>
              </a:ext>
            </a:extLst>
          </p:cNvPr>
          <p:cNvSpPr txBox="1"/>
          <p:nvPr/>
        </p:nvSpPr>
        <p:spPr>
          <a:xfrm>
            <a:off x="7333861" y="1739275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Autoencoder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BFF983D-3D4E-3444-9EB6-81D0580C82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7659" y="2588919"/>
            <a:ext cx="792000" cy="792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0FE37809-112B-5C40-9E7E-105862DF82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2958" y="2588919"/>
            <a:ext cx="792000" cy="7920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1404A4C-C0A3-AF4D-8E05-6BFEC9CEC7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8948256" y="2588919"/>
            <a:ext cx="792000" cy="792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F13C3F55-E095-D747-95E2-DD04B7344B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22958" y="3414218"/>
            <a:ext cx="792000" cy="792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34F55DFD-B906-FF4C-B8BE-20BF63B542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49928" y="4239516"/>
            <a:ext cx="792000" cy="792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0BD03E3-5073-8C49-9899-B95F9FFF6F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8948256" y="3414217"/>
            <a:ext cx="792000" cy="7920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61E4684F-A6BA-CE42-AE7E-83EB3DC973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294789" y="3414216"/>
            <a:ext cx="792000" cy="792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9EFF867B-F2A3-B64F-8D33-057B1FA61A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294788" y="4239515"/>
            <a:ext cx="792000" cy="7920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08EF00F4-6FB0-E042-89C3-412C919A7C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8122358" y="4239514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2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之行</dc:creator>
  <cp:lastModifiedBy>郭 之行</cp:lastModifiedBy>
  <cp:revision>3</cp:revision>
  <dcterms:created xsi:type="dcterms:W3CDTF">2020-11-14T15:39:58Z</dcterms:created>
  <dcterms:modified xsi:type="dcterms:W3CDTF">2020-11-15T03:10:35Z</dcterms:modified>
</cp:coreProperties>
</file>