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3" d="100"/>
          <a:sy n="83" d="100"/>
        </p:scale>
        <p:origin x="64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11/27/2018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https://www.youtube.com/embed/33AeNGohDH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Computer Games Development – Team project Presentation </a:t>
            </a:r>
          </a:p>
        </p:txBody>
      </p:sp>
      <p:sp>
        <p:nvSpPr>
          <p:cNvPr id="3" name="Subtitle 2"/>
          <p:cNvSpPr>
            <a:spLocks noGrp="1"/>
          </p:cNvSpPr>
          <p:nvPr>
            <p:ph type="subTitle" idx="1"/>
          </p:nvPr>
        </p:nvSpPr>
        <p:spPr>
          <a:xfrm>
            <a:off x="3962399" y="4385732"/>
            <a:ext cx="7197726" cy="1405468"/>
          </a:xfrm>
        </p:spPr>
        <p:txBody>
          <a:bodyPr/>
          <a:lstStyle/>
          <a:p>
            <a:r>
              <a:rPr lang="en-GB" dirty="0"/>
              <a:t>Team gSARdev: Stephen honnan, Richard Sneddon, Alex Gallacher</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83150"/>
            <a:ext cx="2274849" cy="22748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4223222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0"/>
                                        <p:tgtEl>
                                          <p:spTgt spid="4"/>
                                        </p:tgtEl>
                                      </p:cBhvr>
                                    </p:animEffect>
                                    <p:anim calcmode="lin" valueType="num">
                                      <p:cBhvr>
                                        <p:cTn id="20" dur="2500" fill="hold"/>
                                        <p:tgtEl>
                                          <p:spTgt spid="4"/>
                                        </p:tgtEl>
                                        <p:attrNameLst>
                                          <p:attrName>ppt_x</p:attrName>
                                        </p:attrNameLst>
                                      </p:cBhvr>
                                      <p:tavLst>
                                        <p:tav tm="0">
                                          <p:val>
                                            <p:strVal val="#ppt_x"/>
                                          </p:val>
                                        </p:tav>
                                        <p:tav tm="100000">
                                          <p:val>
                                            <p:strVal val="#ppt_x"/>
                                          </p:val>
                                        </p:tav>
                                      </p:tavLst>
                                    </p:anim>
                                    <p:anim calcmode="lin" valueType="num">
                                      <p:cBhvr>
                                        <p:cTn id="21" dur="2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 control  - UNITY Collab feature</a:t>
            </a:r>
          </a:p>
        </p:txBody>
      </p:sp>
      <p:sp>
        <p:nvSpPr>
          <p:cNvPr id="3" name="Content Placeholder 2"/>
          <p:cNvSpPr>
            <a:spLocks noGrp="1"/>
          </p:cNvSpPr>
          <p:nvPr>
            <p:ph idx="1"/>
          </p:nvPr>
        </p:nvSpPr>
        <p:spPr>
          <a:xfrm>
            <a:off x="685801" y="1649698"/>
            <a:ext cx="10131425" cy="3649133"/>
          </a:xfrm>
        </p:spPr>
        <p:txBody>
          <a:bodyPr/>
          <a:lstStyle/>
          <a:p>
            <a:r>
              <a:rPr lang="en-GB" dirty="0"/>
              <a:t>All team members worked on the same version of Unity, version 2018.2.9f1.</a:t>
            </a:r>
          </a:p>
          <a:p>
            <a:r>
              <a:rPr lang="en-GB" dirty="0"/>
              <a:t>The team utilized the “collab” feature of the software, allowing users to all work on the same project simultaneously, each change that was made to the scenes had to be published, with a publish history available to each user with the option to return to a previous version in case there was a major error upon updating.</a:t>
            </a:r>
          </a:p>
          <a:p>
            <a:r>
              <a:rPr lang="en-GB" dirty="0"/>
              <a:t>Proven risky on occasion, when publishing on an older version, will overwrite newer versions and their respective work. On one occasion Stephan has lost an entire morning’s work.</a:t>
            </a:r>
          </a:p>
          <a:p>
            <a:r>
              <a:rPr lang="en-GB" dirty="0"/>
              <a:t>In the later stages of the project, merge conflicts began to appear, restoring to a previous version and back to the latest iteration solve these issues.</a:t>
            </a:r>
          </a:p>
        </p:txBody>
      </p:sp>
    </p:spTree>
    <p:extLst>
      <p:ext uri="{BB962C8B-B14F-4D97-AF65-F5344CB8AC3E}">
        <p14:creationId xmlns:p14="http://schemas.microsoft.com/office/powerpoint/2010/main" val="3457122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51339"/>
            <a:ext cx="10131425" cy="735623"/>
          </a:xfrm>
        </p:spPr>
        <p:txBody>
          <a:bodyPr/>
          <a:lstStyle/>
          <a:p>
            <a:r>
              <a:rPr lang="en-GB" dirty="0"/>
              <a:t>Game Prototype Demo</a:t>
            </a:r>
          </a:p>
        </p:txBody>
      </p:sp>
      <p:sp>
        <p:nvSpPr>
          <p:cNvPr id="3" name="Content Placeholder 2"/>
          <p:cNvSpPr>
            <a:spLocks noGrp="1"/>
          </p:cNvSpPr>
          <p:nvPr>
            <p:ph idx="1"/>
          </p:nvPr>
        </p:nvSpPr>
        <p:spPr>
          <a:xfrm>
            <a:off x="685801" y="1116624"/>
            <a:ext cx="10131425" cy="844062"/>
          </a:xfrm>
        </p:spPr>
        <p:txBody>
          <a:bodyPr/>
          <a:lstStyle/>
          <a:p>
            <a:pPr marL="0" lvl="0" indent="0">
              <a:buNone/>
            </a:pPr>
            <a:r>
              <a:rPr lang="en-GB" dirty="0"/>
              <a:t>This video will demonstrate the three levels that the team has created, showing off the game from start to finish</a:t>
            </a:r>
            <a:r>
              <a:rPr lang="en-GB" dirty="0" smtClean="0"/>
              <a:t>: </a:t>
            </a:r>
            <a:r>
              <a:rPr lang="en-US" dirty="0"/>
              <a:t>https://</a:t>
            </a:r>
            <a:r>
              <a:rPr lang="en-US" dirty="0" smtClean="0"/>
              <a:t>www.youtube.com/watch?v=33AeNGohDHs</a:t>
            </a:r>
            <a:endParaRPr lang="en-US" dirty="0"/>
          </a:p>
        </p:txBody>
      </p:sp>
      <p:pic>
        <p:nvPicPr>
          <p:cNvPr id="4" name="33AeNGohDHs"/>
          <p:cNvPicPr>
            <a:picLocks noRot="1" noChangeAspect="1"/>
          </p:cNvPicPr>
          <p:nvPr>
            <a:videoFile r:link="rId1"/>
          </p:nvPr>
        </p:nvPicPr>
        <p:blipFill>
          <a:blip r:embed="rId3"/>
          <a:stretch>
            <a:fillRect/>
          </a:stretch>
        </p:blipFill>
        <p:spPr>
          <a:xfrm>
            <a:off x="1519400" y="1927202"/>
            <a:ext cx="8464225" cy="4761127"/>
          </a:xfrm>
          <a:prstGeom prst="rect">
            <a:avLst/>
          </a:prstGeom>
        </p:spPr>
      </p:pic>
    </p:spTree>
    <p:extLst>
      <p:ext uri="{BB962C8B-B14F-4D97-AF65-F5344CB8AC3E}">
        <p14:creationId xmlns:p14="http://schemas.microsoft.com/office/powerpoint/2010/main" val="6570100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Individual Team Member Contribution</a:t>
            </a:r>
          </a:p>
        </p:txBody>
      </p:sp>
      <p:sp>
        <p:nvSpPr>
          <p:cNvPr id="3" name="Content Placeholder 2"/>
          <p:cNvSpPr>
            <a:spLocks noGrp="1"/>
          </p:cNvSpPr>
          <p:nvPr>
            <p:ph idx="1"/>
          </p:nvPr>
        </p:nvSpPr>
        <p:spPr>
          <a:xfrm>
            <a:off x="685801" y="2142067"/>
            <a:ext cx="10131425" cy="2454871"/>
          </a:xfrm>
        </p:spPr>
        <p:txBody>
          <a:bodyPr/>
          <a:lstStyle/>
          <a:p>
            <a:pPr lvl="0">
              <a:spcAft>
                <a:spcPts val="1001"/>
              </a:spcAft>
              <a:buClr>
                <a:srgbClr val="FFFFFF"/>
              </a:buClr>
              <a:buFont typeface="Arial" pitchFamily="32"/>
              <a:buChar char="•"/>
            </a:pPr>
            <a:r>
              <a:rPr lang="en-US" dirty="0"/>
              <a:t>Stephen: Worked on – All scripts, 1st Level along will all respective enemies and </a:t>
            </a:r>
            <a:r>
              <a:rPr lang="en-US" dirty="0" err="1"/>
              <a:t>tilesets</a:t>
            </a:r>
            <a:r>
              <a:rPr lang="en-US" dirty="0"/>
              <a:t> along with the player model, provided links to high quality tutorials &amp; general troubleshooting.</a:t>
            </a:r>
          </a:p>
          <a:p>
            <a:pPr lvl="0">
              <a:spcAft>
                <a:spcPts val="1001"/>
              </a:spcAft>
              <a:buClr>
                <a:srgbClr val="FFFFFF"/>
              </a:buClr>
              <a:buFont typeface="Arial" pitchFamily="32"/>
              <a:buChar char="•"/>
            </a:pPr>
            <a:r>
              <a:rPr lang="en-US" dirty="0"/>
              <a:t>Richard: Worked on – Game Design Document (GDD), PowerPoint Presentation, 3rd Level with all respective enemies and </a:t>
            </a:r>
            <a:r>
              <a:rPr lang="en-US" dirty="0" err="1"/>
              <a:t>tilesets</a:t>
            </a:r>
            <a:r>
              <a:rPr lang="en-US" dirty="0"/>
              <a:t>. Created HUD assets.</a:t>
            </a:r>
          </a:p>
          <a:p>
            <a:pPr lvl="0">
              <a:spcAft>
                <a:spcPts val="1001"/>
              </a:spcAft>
              <a:buClr>
                <a:srgbClr val="FFFFFF"/>
              </a:buClr>
              <a:buFont typeface="Arial" pitchFamily="32"/>
              <a:buChar char="•"/>
            </a:pPr>
            <a:r>
              <a:rPr lang="en-US" dirty="0"/>
              <a:t>Alex: Worked on – Research + Enemy Patrol AI, 2nd Level along with all respective enemies and tile sets. Thought up name of game and character. Creating the demonstration video for the PowerPoint.</a:t>
            </a:r>
            <a:endParaRPr lang="en-US" dirty="0"/>
          </a:p>
        </p:txBody>
      </p:sp>
    </p:spTree>
    <p:extLst>
      <p:ext uri="{BB962C8B-B14F-4D97-AF65-F5344CB8AC3E}">
        <p14:creationId xmlns:p14="http://schemas.microsoft.com/office/powerpoint/2010/main" val="7236304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324708"/>
          </a:xfrm>
        </p:spPr>
        <p:txBody>
          <a:bodyPr/>
          <a:lstStyle/>
          <a:p>
            <a:r>
              <a:rPr lang="en-GB" dirty="0"/>
              <a:t>What we’ve Learned</a:t>
            </a:r>
          </a:p>
        </p:txBody>
      </p:sp>
      <p:sp>
        <p:nvSpPr>
          <p:cNvPr id="3" name="Content Placeholder 2"/>
          <p:cNvSpPr>
            <a:spLocks noGrp="1"/>
          </p:cNvSpPr>
          <p:nvPr>
            <p:ph idx="1"/>
          </p:nvPr>
        </p:nvSpPr>
        <p:spPr>
          <a:xfrm>
            <a:off x="685801" y="3112477"/>
            <a:ext cx="10131425" cy="3745523"/>
          </a:xfrm>
        </p:spPr>
        <p:txBody>
          <a:bodyPr>
            <a:normAutofit lnSpcReduction="10000"/>
          </a:bodyPr>
          <a:lstStyle/>
          <a:p>
            <a:pPr lvl="0">
              <a:spcAft>
                <a:spcPts val="1001"/>
              </a:spcAft>
              <a:buClr>
                <a:srgbClr val="FFFFFF"/>
              </a:buClr>
              <a:buFont typeface="Arial" pitchFamily="32"/>
              <a:buChar char="•"/>
            </a:pPr>
            <a:r>
              <a:rPr lang="en-US" dirty="0"/>
              <a:t>The Lessons learned in dealing with Unity during the making of this project:</a:t>
            </a:r>
          </a:p>
          <a:p>
            <a:pPr lvl="0">
              <a:spcAft>
                <a:spcPts val="1001"/>
              </a:spcAft>
              <a:buClr>
                <a:srgbClr val="FFFFFF"/>
              </a:buClr>
              <a:buFont typeface="Arial" pitchFamily="32"/>
              <a:buChar char="•"/>
            </a:pPr>
            <a:r>
              <a:rPr lang="en-US" dirty="0"/>
              <a:t>Save very regularly. (Every 3-5 minutes)</a:t>
            </a:r>
          </a:p>
          <a:p>
            <a:pPr lvl="0">
              <a:spcAft>
                <a:spcPts val="1001"/>
              </a:spcAft>
              <a:buClr>
                <a:srgbClr val="FFFFFF"/>
              </a:buClr>
              <a:buFont typeface="Arial" pitchFamily="32"/>
              <a:buChar char="•"/>
            </a:pPr>
            <a:r>
              <a:rPr lang="en-US" dirty="0"/>
              <a:t>Learned how to animate 2D sprites using Unity’s built in Animator. With research and tutorial help.</a:t>
            </a:r>
          </a:p>
          <a:p>
            <a:pPr lvl="0">
              <a:spcAft>
                <a:spcPts val="1001"/>
              </a:spcAft>
              <a:buClr>
                <a:srgbClr val="FFFFFF"/>
              </a:buClr>
              <a:buFont typeface="Arial" pitchFamily="32"/>
              <a:buChar char="•"/>
            </a:pPr>
            <a:r>
              <a:rPr lang="en-US" dirty="0" err="1"/>
              <a:t>Coroutine</a:t>
            </a:r>
            <a:r>
              <a:rPr lang="en-US" dirty="0"/>
              <a:t> functions used for waiting a specified time then executing or terminating game logic.</a:t>
            </a:r>
          </a:p>
          <a:p>
            <a:pPr lvl="0">
              <a:spcAft>
                <a:spcPts val="1001"/>
              </a:spcAft>
              <a:buClr>
                <a:srgbClr val="FFFFFF"/>
              </a:buClr>
              <a:buFont typeface="Arial" pitchFamily="32"/>
              <a:buChar char="•"/>
            </a:pPr>
            <a:r>
              <a:rPr lang="en-US" dirty="0"/>
              <a:t>Make sure that, when publishing, you are on the latest version of the </a:t>
            </a:r>
            <a:r>
              <a:rPr lang="en-US" dirty="0" err="1"/>
              <a:t>collab</a:t>
            </a:r>
            <a:r>
              <a:rPr lang="en-US" dirty="0"/>
              <a:t> so there is no risk of overwriting (version control).</a:t>
            </a:r>
          </a:p>
          <a:p>
            <a:pPr lvl="0">
              <a:spcAft>
                <a:spcPts val="1001"/>
              </a:spcAft>
              <a:buClr>
                <a:srgbClr val="FFFFFF"/>
              </a:buClr>
              <a:buFont typeface="Arial" pitchFamily="32"/>
              <a:buChar char="•"/>
            </a:pPr>
            <a:r>
              <a:rPr lang="en-US" dirty="0"/>
              <a:t>Experimentation with game mechanics that are unfamiliar to the team (key card specific doors).</a:t>
            </a:r>
          </a:p>
          <a:p>
            <a:pPr lvl="0">
              <a:spcAft>
                <a:spcPts val="1001"/>
              </a:spcAft>
              <a:buClr>
                <a:srgbClr val="FFFFFF"/>
              </a:buClr>
              <a:buFont typeface="Arial" pitchFamily="32"/>
              <a:buChar char="•"/>
            </a:pPr>
            <a:r>
              <a:rPr lang="en-US" dirty="0"/>
              <a:t>Learned to use the Animator Timeline along with Animation Controllers.</a:t>
            </a:r>
          </a:p>
          <a:p>
            <a:pPr lvl="0">
              <a:spcAft>
                <a:spcPts val="1001"/>
              </a:spcAft>
              <a:buClr>
                <a:srgbClr val="FFFFFF"/>
              </a:buClr>
              <a:buFont typeface="Arial" pitchFamily="32"/>
              <a:buChar char="•"/>
            </a:pPr>
            <a:r>
              <a:rPr lang="en-US" dirty="0"/>
              <a:t>Working as a team to achieve our goal within the deadline.</a:t>
            </a:r>
          </a:p>
          <a:p>
            <a:pPr lvl="0">
              <a:spcAft>
                <a:spcPts val="1001"/>
              </a:spcAft>
              <a:buClr>
                <a:srgbClr val="FFFFFF"/>
              </a:buClr>
              <a:buFont typeface="Arial" pitchFamily="32"/>
              <a:buChar char="•"/>
            </a:pPr>
            <a:r>
              <a:rPr lang="en-US" dirty="0"/>
              <a:t>Not as easy as we’ve secretly hoped it to be.</a:t>
            </a:r>
          </a:p>
          <a:p>
            <a:pPr lvl="0">
              <a:spcAft>
                <a:spcPts val="1001"/>
              </a:spcAft>
              <a:buNone/>
            </a:pPr>
            <a:endParaRPr lang="en-US" dirty="0"/>
          </a:p>
          <a:p>
            <a:pPr lvl="0">
              <a:spcAft>
                <a:spcPts val="1001"/>
              </a:spcAft>
              <a:buNone/>
            </a:pPr>
            <a:endParaRPr lang="en-US" dirty="0"/>
          </a:p>
          <a:p>
            <a:pPr lvl="0">
              <a:spcAft>
                <a:spcPts val="1001"/>
              </a:spcAft>
              <a:buNone/>
            </a:pPr>
            <a:endParaRPr lang="en-US" dirty="0"/>
          </a:p>
          <a:p>
            <a:pPr lvl="0">
              <a:spcAft>
                <a:spcPts val="1001"/>
              </a:spcAft>
              <a:buNone/>
            </a:pPr>
            <a:endParaRPr lang="en-US" dirty="0"/>
          </a:p>
          <a:p>
            <a:pPr lvl="0">
              <a:spcAft>
                <a:spcPts val="1001"/>
              </a:spcAft>
              <a:buNone/>
            </a:pPr>
            <a:endParaRPr lang="en-US" dirty="0"/>
          </a:p>
          <a:p>
            <a:pPr lvl="0">
              <a:spcAft>
                <a:spcPts val="1001"/>
              </a:spcAft>
              <a:buNone/>
            </a:pPr>
            <a:endParaRPr lang="en-US" dirty="0"/>
          </a:p>
        </p:txBody>
      </p:sp>
    </p:spTree>
    <p:extLst>
      <p:ext uri="{BB962C8B-B14F-4D97-AF65-F5344CB8AC3E}">
        <p14:creationId xmlns:p14="http://schemas.microsoft.com/office/powerpoint/2010/main" val="40508080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3">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 calcmode="lin" valueType="num">
                                      <p:cBhvr>
                                        <p:cTn id="54"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6" dur="5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p:cTn id="6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3" dur="500"/>
                                        <p:tgtEl>
                                          <p:spTgt spid="3">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 calcmode="lin" valueType="num">
                                      <p:cBhvr>
                                        <p:cTn id="6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7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166946"/>
          </a:xfrm>
        </p:spPr>
        <p:txBody>
          <a:bodyPr/>
          <a:lstStyle/>
          <a:p>
            <a:pPr algn="ctr"/>
            <a:r>
              <a:rPr lang="en-GB" dirty="0"/>
              <a:t>Thank you for watching this presentation</a:t>
            </a:r>
            <a:br>
              <a:rPr lang="en-GB" dirty="0"/>
            </a:br>
            <a:r>
              <a:rPr lang="en-GB" dirty="0"/>
              <a:t>Any questions?</a:t>
            </a:r>
          </a:p>
        </p:txBody>
      </p:sp>
      <p:sp>
        <p:nvSpPr>
          <p:cNvPr id="3" name="Content Placeholder 2"/>
          <p:cNvSpPr>
            <a:spLocks noGrp="1"/>
          </p:cNvSpPr>
          <p:nvPr>
            <p:ph idx="1"/>
          </p:nvPr>
        </p:nvSpPr>
        <p:spPr>
          <a:xfrm>
            <a:off x="685800" y="5600699"/>
            <a:ext cx="10131425" cy="835269"/>
          </a:xfrm>
        </p:spPr>
        <p:txBody>
          <a:bodyPr>
            <a:normAutofit/>
          </a:bodyPr>
          <a:lstStyle/>
          <a:p>
            <a:pPr marL="0" indent="0" algn="ctr">
              <a:buNone/>
            </a:pPr>
            <a:r>
              <a:rPr lang="en-GB" sz="2000" dirty="0"/>
              <a:t>Team gSARdev: Stephen Honnan, Alex Gallacher, Richard Sneddon</a:t>
            </a:r>
          </a:p>
        </p:txBody>
      </p:sp>
    </p:spTree>
    <p:extLst>
      <p:ext uri="{BB962C8B-B14F-4D97-AF65-F5344CB8AC3E}">
        <p14:creationId xmlns:p14="http://schemas.microsoft.com/office/powerpoint/2010/main" val="202419813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Page of Contents</a:t>
            </a:r>
          </a:p>
        </p:txBody>
      </p:sp>
      <p:sp>
        <p:nvSpPr>
          <p:cNvPr id="3" name="Content Placeholder 2"/>
          <p:cNvSpPr>
            <a:spLocks noGrp="1"/>
          </p:cNvSpPr>
          <p:nvPr>
            <p:ph idx="1"/>
          </p:nvPr>
        </p:nvSpPr>
        <p:spPr>
          <a:xfrm>
            <a:off x="685801" y="2142067"/>
            <a:ext cx="5448992" cy="3649133"/>
          </a:xfrm>
        </p:spPr>
        <p:txBody>
          <a:bodyPr>
            <a:normAutofit lnSpcReduction="10000"/>
          </a:bodyPr>
          <a:lstStyle/>
          <a:p>
            <a:r>
              <a:rPr lang="en-GB" sz="1600" dirty="0"/>
              <a:t>Slide 1-2: Title + Content Page</a:t>
            </a:r>
          </a:p>
          <a:p>
            <a:r>
              <a:rPr lang="en-GB" sz="1600" dirty="0"/>
              <a:t>Slide 3: Game Concept, Synopsis + Choice of Genre</a:t>
            </a:r>
          </a:p>
          <a:p>
            <a:r>
              <a:rPr lang="en-GB" sz="1600" dirty="0"/>
              <a:t>Slide 4: Game Engine Justification</a:t>
            </a:r>
          </a:p>
          <a:p>
            <a:r>
              <a:rPr lang="en-GB" sz="1600" dirty="0"/>
              <a:t>Slide 5: Moodboard</a:t>
            </a:r>
          </a:p>
          <a:p>
            <a:r>
              <a:rPr lang="en-GB" sz="1600" dirty="0"/>
              <a:t>Slide 6: Game Mechanics + Gameplay</a:t>
            </a:r>
          </a:p>
          <a:p>
            <a:r>
              <a:rPr lang="en-GB" sz="1600" dirty="0"/>
              <a:t>Slides 7 - 8: Level Design and Implementation</a:t>
            </a:r>
          </a:p>
          <a:p>
            <a:r>
              <a:rPr lang="en-GB" sz="1600" dirty="0"/>
              <a:t>Slide 9: Immersive Quality</a:t>
            </a:r>
          </a:p>
          <a:p>
            <a:r>
              <a:rPr lang="en-GB" sz="1600" dirty="0"/>
              <a:t>Slide 10: Version Control (More Specifically Unity Collab)</a:t>
            </a:r>
          </a:p>
          <a:p>
            <a:r>
              <a:rPr lang="en-GB" sz="1600" dirty="0"/>
              <a:t>Slide 11: Game Prototype Demonstration</a:t>
            </a:r>
          </a:p>
          <a:p>
            <a:r>
              <a:rPr lang="en-GB" sz="1600" dirty="0"/>
              <a:t>Slides 12 – 13: Individual Contribution and what we’ve learned.</a:t>
            </a:r>
          </a:p>
        </p:txBody>
      </p:sp>
    </p:spTree>
    <p:extLst>
      <p:ext uri="{BB962C8B-B14F-4D97-AF65-F5344CB8AC3E}">
        <p14:creationId xmlns:p14="http://schemas.microsoft.com/office/powerpoint/2010/main" val="6763330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Concept – Synopsis + Genre choice</a:t>
            </a:r>
          </a:p>
        </p:txBody>
      </p:sp>
      <p:sp>
        <p:nvSpPr>
          <p:cNvPr id="3" name="Content Placeholder 2"/>
          <p:cNvSpPr>
            <a:spLocks noGrp="1"/>
          </p:cNvSpPr>
          <p:nvPr>
            <p:ph idx="1"/>
          </p:nvPr>
        </p:nvSpPr>
        <p:spPr>
          <a:xfrm>
            <a:off x="685801" y="2142068"/>
            <a:ext cx="10131425" cy="2961948"/>
          </a:xfrm>
        </p:spPr>
        <p:txBody>
          <a:bodyPr/>
          <a:lstStyle/>
          <a:p>
            <a:r>
              <a:rPr lang="en-GB" dirty="0"/>
              <a:t>The name of the game: Ultra Aex.</a:t>
            </a:r>
          </a:p>
          <a:p>
            <a:r>
              <a:rPr lang="en-GB" dirty="0"/>
              <a:t>A 2-D side scrolling shooter.</a:t>
            </a:r>
          </a:p>
          <a:p>
            <a:r>
              <a:rPr lang="en-GB" dirty="0"/>
              <a:t>Set in a Sci-Fi themed world.</a:t>
            </a:r>
          </a:p>
          <a:p>
            <a:r>
              <a:rPr lang="en-GB" dirty="0"/>
              <a:t>The main character, a bounty hunter named Aexalous H, must fight their way through a complex containing several different environments including a military bunker, sewer system and a modern building, collecting key cards hidden in specific places throughout the levels to progress further through them, reaching the end to defeat their main target and fulfil the mission.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4031"/>
            <a:ext cx="3358662" cy="18639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38345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randombar(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Engine Justification</a:t>
            </a:r>
          </a:p>
        </p:txBody>
      </p:sp>
      <p:sp>
        <p:nvSpPr>
          <p:cNvPr id="3" name="Content Placeholder 2"/>
          <p:cNvSpPr>
            <a:spLocks noGrp="1"/>
          </p:cNvSpPr>
          <p:nvPr>
            <p:ph idx="1"/>
          </p:nvPr>
        </p:nvSpPr>
        <p:spPr>
          <a:xfrm>
            <a:off x="680226" y="2208975"/>
            <a:ext cx="10131425" cy="2471497"/>
          </a:xfrm>
        </p:spPr>
        <p:txBody>
          <a:bodyPr/>
          <a:lstStyle/>
          <a:p>
            <a:r>
              <a:rPr lang="en-GB" dirty="0"/>
              <a:t>The team as a whole decided on Unity 2018.2.9f1 as the baseline for our game, there was no underlying decision based on the version itself, but it was agreed upon to all be working on the same version to avoid complications.</a:t>
            </a:r>
          </a:p>
          <a:p>
            <a:r>
              <a:rPr lang="en-GB" dirty="0"/>
              <a:t>Another reason Unity was chosen was due to previous familiarity, as Richard has already worked on projects utilizing Unity in college.</a:t>
            </a:r>
          </a:p>
          <a:p>
            <a:r>
              <a:rPr lang="en-GB" dirty="0"/>
              <a:t>The team believed It would’ve been easier in Unity and that Unity was more accessible to 2D games unlike engines such as Unreal.</a:t>
            </a:r>
          </a:p>
        </p:txBody>
      </p:sp>
    </p:spTree>
    <p:extLst>
      <p:ext uri="{BB962C8B-B14F-4D97-AF65-F5344CB8AC3E}">
        <p14:creationId xmlns:p14="http://schemas.microsoft.com/office/powerpoint/2010/main" val="17164488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122485"/>
          </a:xfrm>
        </p:spPr>
        <p:txBody>
          <a:bodyPr/>
          <a:lstStyle/>
          <a:p>
            <a:r>
              <a:rPr lang="en-GB" dirty="0"/>
              <a:t>Moodboard</a:t>
            </a:r>
          </a:p>
        </p:txBody>
      </p:sp>
      <p:sp>
        <p:nvSpPr>
          <p:cNvPr id="3" name="Content Placeholder 2"/>
          <p:cNvSpPr>
            <a:spLocks noGrp="1"/>
          </p:cNvSpPr>
          <p:nvPr>
            <p:ph idx="1"/>
          </p:nvPr>
        </p:nvSpPr>
        <p:spPr>
          <a:xfrm>
            <a:off x="685801" y="1538655"/>
            <a:ext cx="10131425" cy="861645"/>
          </a:xfrm>
        </p:spPr>
        <p:txBody>
          <a:bodyPr/>
          <a:lstStyle/>
          <a:p>
            <a:r>
              <a:rPr lang="en-GB" dirty="0"/>
              <a:t>This slide shows a compilation of images that inspired us in the making of our project or pictures that convey the feel of the game.</a:t>
            </a:r>
          </a:p>
        </p:txBody>
      </p:sp>
      <p:pic>
        <p:nvPicPr>
          <p:cNvPr id="1030"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90" y="2410815"/>
            <a:ext cx="17145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ci fi military 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290" y="2400300"/>
            <a:ext cx="4409346"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sci fi sew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7636" y="2400301"/>
            <a:ext cx="4157049" cy="196382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790" y="4540281"/>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stretch>
            <a:fillRect/>
          </a:stretch>
        </p:blipFill>
        <p:spPr>
          <a:xfrm>
            <a:off x="2538290" y="2400300"/>
            <a:ext cx="881918" cy="881918"/>
          </a:xfrm>
          <a:prstGeom prst="rect">
            <a:avLst/>
          </a:prstGeom>
        </p:spPr>
      </p:pic>
      <p:pic>
        <p:nvPicPr>
          <p:cNvPr id="1046" name="Picture 22" descr="Image result for sci fi robo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1290" y="4540281"/>
            <a:ext cx="1620472" cy="158528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streetlights at nigh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1762" y="4364122"/>
            <a:ext cx="2618132" cy="17614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9"/>
          <a:stretch>
            <a:fillRect/>
          </a:stretch>
        </p:blipFill>
        <p:spPr>
          <a:xfrm>
            <a:off x="7919895" y="4364122"/>
            <a:ext cx="3184790" cy="1761795"/>
          </a:xfrm>
          <a:prstGeom prst="rect">
            <a:avLst/>
          </a:prstGeom>
        </p:spPr>
      </p:pic>
    </p:spTree>
    <p:extLst>
      <p:ext uri="{BB962C8B-B14F-4D97-AF65-F5344CB8AC3E}">
        <p14:creationId xmlns:p14="http://schemas.microsoft.com/office/powerpoint/2010/main" val="283110841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Mechanics and Gameplay</a:t>
            </a:r>
          </a:p>
        </p:txBody>
      </p:sp>
      <p:sp>
        <p:nvSpPr>
          <p:cNvPr id="3" name="Content Placeholder 2"/>
          <p:cNvSpPr>
            <a:spLocks noGrp="1"/>
          </p:cNvSpPr>
          <p:nvPr>
            <p:ph idx="1"/>
          </p:nvPr>
        </p:nvSpPr>
        <p:spPr>
          <a:xfrm>
            <a:off x="685801" y="2142067"/>
            <a:ext cx="10131425" cy="1490595"/>
          </a:xfrm>
        </p:spPr>
        <p:txBody>
          <a:bodyPr>
            <a:normAutofit fontScale="92500" lnSpcReduction="10000"/>
          </a:bodyPr>
          <a:lstStyle/>
          <a:p>
            <a:r>
              <a:rPr lang="en-GB" dirty="0"/>
              <a:t>The main mechanic of the game involves shooting through enemies to reach the end of the level. Enemies will take 2-3 hits before a death animation plays, rendering them non existent so that the player is able to pass through with no issue.</a:t>
            </a:r>
          </a:p>
          <a:p>
            <a:r>
              <a:rPr lang="en-GB" dirty="0"/>
              <a:t>The second mechanic proposed is finding the key card hidden somewhere within a level, usually the card will be hidden at the end of a path so the player will backtrack to the exit door once they have it in their inventory.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145" y="4170756"/>
            <a:ext cx="2533650" cy="1905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7061941" y="6236622"/>
            <a:ext cx="5130059" cy="523220"/>
          </a:xfrm>
          <a:prstGeom prst="rect">
            <a:avLst/>
          </a:prstGeom>
          <a:noFill/>
        </p:spPr>
        <p:txBody>
          <a:bodyPr wrap="square" rtlCol="0">
            <a:spAutoFit/>
          </a:bodyPr>
          <a:lstStyle/>
          <a:p>
            <a:r>
              <a:rPr lang="en-GB" sz="1400" dirty="0"/>
              <a:t>Loaded (Sega Saturn) (1995): The main inspiration for the key card mechanic. The bottom right sprite shows the character holding one.</a:t>
            </a:r>
          </a:p>
        </p:txBody>
      </p:sp>
    </p:spTree>
    <p:extLst>
      <p:ext uri="{BB962C8B-B14F-4D97-AF65-F5344CB8AC3E}">
        <p14:creationId xmlns:p14="http://schemas.microsoft.com/office/powerpoint/2010/main" val="4283046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ircle(in)">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7" y="426590"/>
            <a:ext cx="10192971" cy="958036"/>
          </a:xfrm>
        </p:spPr>
        <p:txBody>
          <a:bodyPr/>
          <a:lstStyle/>
          <a:p>
            <a:r>
              <a:rPr lang="en-GB" dirty="0"/>
              <a:t>Level Design</a:t>
            </a:r>
          </a:p>
        </p:txBody>
      </p:sp>
      <p:sp>
        <p:nvSpPr>
          <p:cNvPr id="3" name="Content Placeholder 2"/>
          <p:cNvSpPr>
            <a:spLocks noGrp="1"/>
          </p:cNvSpPr>
          <p:nvPr>
            <p:ph idx="1"/>
          </p:nvPr>
        </p:nvSpPr>
        <p:spPr>
          <a:xfrm>
            <a:off x="263770" y="1270326"/>
            <a:ext cx="10131425" cy="2879643"/>
          </a:xfrm>
        </p:spPr>
        <p:txBody>
          <a:bodyPr/>
          <a:lstStyle/>
          <a:p>
            <a:r>
              <a:rPr lang="en-GB" dirty="0"/>
              <a:t>The prototype includes three full levels.</a:t>
            </a:r>
          </a:p>
          <a:p>
            <a:r>
              <a:rPr lang="en-GB" dirty="0"/>
              <a:t>Each level has it’s own style, due to the fact that each person on the team made their own specific tile sets and enemies with their own distinct environments.</a:t>
            </a:r>
          </a:p>
          <a:p>
            <a:r>
              <a:rPr lang="en-GB" dirty="0"/>
              <a:t>Shows the difference in quality between each member of the team and their specific style.</a:t>
            </a:r>
          </a:p>
          <a:p>
            <a:r>
              <a:rPr lang="en-GB" dirty="0"/>
              <a:t>Each level is sufficiently long enough to pass as its own area.</a:t>
            </a:r>
          </a:p>
          <a:p>
            <a:r>
              <a:rPr lang="en-GB" dirty="0"/>
              <a:t>Each level comes complete with its own looing music track.</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519531" y="3454606"/>
            <a:ext cx="3393687" cy="277665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TextBox 4"/>
          <p:cNvSpPr txBox="1"/>
          <p:nvPr/>
        </p:nvSpPr>
        <p:spPr>
          <a:xfrm>
            <a:off x="6488937" y="6022394"/>
            <a:ext cx="2563330" cy="646331"/>
          </a:xfrm>
          <a:prstGeom prst="rect">
            <a:avLst/>
          </a:prstGeom>
          <a:noFill/>
        </p:spPr>
        <p:txBody>
          <a:bodyPr wrap="none" rtlCol="0">
            <a:spAutoFit/>
          </a:bodyPr>
          <a:lstStyle/>
          <a:p>
            <a:r>
              <a:rPr lang="en-GB" dirty="0"/>
              <a:t>A W.I.P Build of</a:t>
            </a:r>
          </a:p>
          <a:p>
            <a:r>
              <a:rPr lang="en-GB" dirty="0"/>
              <a:t>The 3</a:t>
            </a:r>
            <a:r>
              <a:rPr lang="en-GB" baseline="30000" dirty="0"/>
              <a:t>rd</a:t>
            </a:r>
            <a:r>
              <a:rPr lang="en-GB" dirty="0"/>
              <a:t> level of the game.</a:t>
            </a:r>
          </a:p>
        </p:txBody>
      </p:sp>
    </p:spTree>
    <p:extLst>
      <p:ext uri="{BB962C8B-B14F-4D97-AF65-F5344CB8AC3E}">
        <p14:creationId xmlns:p14="http://schemas.microsoft.com/office/powerpoint/2010/main" val="4720849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80">
                                          <p:stCondLst>
                                            <p:cond delay="0"/>
                                          </p:stCondLst>
                                        </p:cTn>
                                        <p:tgtEl>
                                          <p:spTgt spid="4"/>
                                        </p:tgtEl>
                                      </p:cBhvr>
                                    </p:animEffect>
                                    <p:anim calcmode="lin" valueType="num">
                                      <p:cBhvr>
                                        <p:cTn id="39"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4" dur="26">
                                          <p:stCondLst>
                                            <p:cond delay="650"/>
                                          </p:stCondLst>
                                        </p:cTn>
                                        <p:tgtEl>
                                          <p:spTgt spid="4"/>
                                        </p:tgtEl>
                                      </p:cBhvr>
                                      <p:to x="100000" y="60000"/>
                                    </p:animScale>
                                    <p:animScale>
                                      <p:cBhvr>
                                        <p:cTn id="45" dur="166" decel="50000">
                                          <p:stCondLst>
                                            <p:cond delay="676"/>
                                          </p:stCondLst>
                                        </p:cTn>
                                        <p:tgtEl>
                                          <p:spTgt spid="4"/>
                                        </p:tgtEl>
                                      </p:cBhvr>
                                      <p:to x="100000" y="100000"/>
                                    </p:animScale>
                                    <p:animScale>
                                      <p:cBhvr>
                                        <p:cTn id="46" dur="26">
                                          <p:stCondLst>
                                            <p:cond delay="1312"/>
                                          </p:stCondLst>
                                        </p:cTn>
                                        <p:tgtEl>
                                          <p:spTgt spid="4"/>
                                        </p:tgtEl>
                                      </p:cBhvr>
                                      <p:to x="100000" y="80000"/>
                                    </p:animScale>
                                    <p:animScale>
                                      <p:cBhvr>
                                        <p:cTn id="47" dur="166" decel="50000">
                                          <p:stCondLst>
                                            <p:cond delay="1338"/>
                                          </p:stCondLst>
                                        </p:cTn>
                                        <p:tgtEl>
                                          <p:spTgt spid="4"/>
                                        </p:tgtEl>
                                      </p:cBhvr>
                                      <p:to x="100000" y="100000"/>
                                    </p:animScale>
                                    <p:animScale>
                                      <p:cBhvr>
                                        <p:cTn id="48" dur="26">
                                          <p:stCondLst>
                                            <p:cond delay="1642"/>
                                          </p:stCondLst>
                                        </p:cTn>
                                        <p:tgtEl>
                                          <p:spTgt spid="4"/>
                                        </p:tgtEl>
                                      </p:cBhvr>
                                      <p:to x="100000" y="90000"/>
                                    </p:animScale>
                                    <p:animScale>
                                      <p:cBhvr>
                                        <p:cTn id="49" dur="166" decel="50000">
                                          <p:stCondLst>
                                            <p:cond delay="1668"/>
                                          </p:stCondLst>
                                        </p:cTn>
                                        <p:tgtEl>
                                          <p:spTgt spid="4"/>
                                        </p:tgtEl>
                                      </p:cBhvr>
                                      <p:to x="100000" y="100000"/>
                                    </p:animScale>
                                    <p:animScale>
                                      <p:cBhvr>
                                        <p:cTn id="50" dur="26">
                                          <p:stCondLst>
                                            <p:cond delay="1808"/>
                                          </p:stCondLst>
                                        </p:cTn>
                                        <p:tgtEl>
                                          <p:spTgt spid="4"/>
                                        </p:tgtEl>
                                      </p:cBhvr>
                                      <p:to x="100000" y="95000"/>
                                    </p:animScale>
                                    <p:animScale>
                                      <p:cBhvr>
                                        <p:cTn id="51" dur="166" decel="50000">
                                          <p:stCondLst>
                                            <p:cond delay="1834"/>
                                          </p:stCondLst>
                                        </p:cTn>
                                        <p:tgtEl>
                                          <p:spTgt spid="4"/>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 of the game</a:t>
            </a:r>
          </a:p>
        </p:txBody>
      </p:sp>
      <p:sp>
        <p:nvSpPr>
          <p:cNvPr id="3" name="Content Placeholder 2"/>
          <p:cNvSpPr>
            <a:spLocks noGrp="1"/>
          </p:cNvSpPr>
          <p:nvPr>
            <p:ph idx="1"/>
          </p:nvPr>
        </p:nvSpPr>
        <p:spPr/>
        <p:txBody>
          <a:bodyPr/>
          <a:lstStyle/>
          <a:p>
            <a:r>
              <a:rPr lang="en-GB" dirty="0"/>
              <a:t>Each team member worked on their own specific levels, their own backgrounds and decorations, along with their own enemy models and implemented them before publishing.</a:t>
            </a:r>
          </a:p>
          <a:p>
            <a:r>
              <a:rPr lang="en-GB" dirty="0"/>
              <a:t>The team used the Unity tile set system in order to create our levels. Implementing each level by hand and drawing in the outlines ourselves through use of near seamless tile sets created by hand in Piskel and Asperite.</a:t>
            </a:r>
          </a:p>
          <a:p>
            <a:r>
              <a:rPr lang="en-GB" dirty="0"/>
              <a:t>Once level design was complete, HUD assets were also implemented through use of external pixel art software.</a:t>
            </a:r>
          </a:p>
          <a:p>
            <a:endParaRPr lang="en-GB" dirty="0"/>
          </a:p>
        </p:txBody>
      </p:sp>
    </p:spTree>
    <p:extLst>
      <p:ext uri="{BB962C8B-B14F-4D97-AF65-F5344CB8AC3E}">
        <p14:creationId xmlns:p14="http://schemas.microsoft.com/office/powerpoint/2010/main" val="14761942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Immersion</a:t>
            </a:r>
          </a:p>
        </p:txBody>
      </p:sp>
      <p:sp>
        <p:nvSpPr>
          <p:cNvPr id="3" name="Content Placeholder 2"/>
          <p:cNvSpPr>
            <a:spLocks noGrp="1"/>
          </p:cNvSpPr>
          <p:nvPr>
            <p:ph idx="1"/>
          </p:nvPr>
        </p:nvSpPr>
        <p:spPr>
          <a:xfrm>
            <a:off x="685801" y="1817870"/>
            <a:ext cx="10131425" cy="2933744"/>
          </a:xfrm>
        </p:spPr>
        <p:txBody>
          <a:bodyPr>
            <a:normAutofit/>
          </a:bodyPr>
          <a:lstStyle/>
          <a:p>
            <a:r>
              <a:rPr lang="en-GB" dirty="0"/>
              <a:t>The unique designs of each level we feel would stand out to the players, the main hook would be in both that and the audio.</a:t>
            </a:r>
          </a:p>
          <a:p>
            <a:r>
              <a:rPr lang="en-GB" dirty="0"/>
              <a:t>The 2</a:t>
            </a:r>
            <a:r>
              <a:rPr lang="en-GB" baseline="30000" dirty="0"/>
              <a:t>nd</a:t>
            </a:r>
            <a:r>
              <a:rPr lang="en-GB" dirty="0"/>
              <a:t> level for example stands out due to it’s use of flickering street lights at night-time, a common theme in sci-fi.</a:t>
            </a:r>
          </a:p>
          <a:p>
            <a:pPr lvl="0">
              <a:spcAft>
                <a:spcPts val="1001"/>
              </a:spcAft>
              <a:buClr>
                <a:srgbClr val="FFFFFF"/>
              </a:buClr>
              <a:buFont typeface="Arial" pitchFamily="32"/>
              <a:buChar char="•"/>
            </a:pPr>
            <a:r>
              <a:rPr lang="en-US" dirty="0"/>
              <a:t>The game audio, produced by Stephen, uses real world sounds </a:t>
            </a:r>
            <a:r>
              <a:rPr lang="en-US" dirty="0" smtClean="0"/>
              <a:t>and </a:t>
            </a:r>
            <a:r>
              <a:rPr lang="en-US" dirty="0"/>
              <a:t>appropriate </a:t>
            </a:r>
            <a:r>
              <a:rPr lang="en-US" dirty="0" smtClean="0"/>
              <a:t>musical</a:t>
            </a:r>
          </a:p>
          <a:p>
            <a:pPr marL="0" lvl="0" indent="0">
              <a:spcAft>
                <a:spcPts val="1001"/>
              </a:spcAft>
              <a:buClr>
                <a:srgbClr val="FFFFFF"/>
              </a:buClr>
              <a:buNone/>
            </a:pPr>
            <a:r>
              <a:rPr lang="en-US" dirty="0" smtClean="0"/>
              <a:t>      styles </a:t>
            </a:r>
            <a:r>
              <a:rPr lang="en-US" dirty="0"/>
              <a:t>which recorded from scratch and </a:t>
            </a:r>
            <a:r>
              <a:rPr lang="en-US" dirty="0" smtClean="0"/>
              <a:t>composed for </a:t>
            </a:r>
            <a:r>
              <a:rPr lang="en-US" dirty="0"/>
              <a:t>each </a:t>
            </a:r>
            <a:r>
              <a:rPr lang="en-US" dirty="0" smtClean="0"/>
              <a:t>level.</a:t>
            </a:r>
          </a:p>
          <a:p>
            <a:pPr marL="0" lvl="0" indent="0">
              <a:spcAft>
                <a:spcPts val="1001"/>
              </a:spcAft>
              <a:buClr>
                <a:srgbClr val="FFFFFF"/>
              </a:buClr>
              <a:buNone/>
            </a:pPr>
            <a:r>
              <a:rPr lang="en-US" dirty="0" smtClean="0"/>
              <a:t>      We </a:t>
            </a:r>
            <a:r>
              <a:rPr lang="en-US" dirty="0"/>
              <a:t>believe the audio style used enhances user immersion.</a:t>
            </a:r>
            <a:endParaRPr lang="en-US" dirty="0"/>
          </a:p>
        </p:txBody>
      </p:sp>
      <p:pic>
        <p:nvPicPr>
          <p:cNvPr id="4" name="Picture 3"/>
          <p:cNvPicPr>
            <a:picLocks noChangeAspect="1"/>
          </p:cNvPicPr>
          <p:nvPr/>
        </p:nvPicPr>
        <p:blipFill>
          <a:blip r:embed="rId2"/>
          <a:stretch>
            <a:fillRect/>
          </a:stretch>
        </p:blipFill>
        <p:spPr>
          <a:xfrm>
            <a:off x="8158626" y="3772516"/>
            <a:ext cx="3954087" cy="203923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8153103" y="5925234"/>
            <a:ext cx="3959610" cy="646331"/>
          </a:xfrm>
          <a:prstGeom prst="rect">
            <a:avLst/>
          </a:prstGeom>
          <a:noFill/>
        </p:spPr>
        <p:txBody>
          <a:bodyPr wrap="none" rtlCol="0">
            <a:spAutoFit/>
          </a:bodyPr>
          <a:lstStyle/>
          <a:p>
            <a:pPr algn="ctr"/>
            <a:r>
              <a:rPr lang="en-GB" dirty="0"/>
              <a:t>Still image from “Dark City”, a Sci-Fi film </a:t>
            </a:r>
          </a:p>
          <a:p>
            <a:pPr algn="ctr"/>
            <a:r>
              <a:rPr lang="en-GB" dirty="0"/>
              <a:t>using the streetlight trope.</a:t>
            </a:r>
          </a:p>
        </p:txBody>
      </p:sp>
    </p:spTree>
    <p:extLst>
      <p:ext uri="{BB962C8B-B14F-4D97-AF65-F5344CB8AC3E}">
        <p14:creationId xmlns:p14="http://schemas.microsoft.com/office/powerpoint/2010/main" val="37868122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circle(in)">
                                      <p:cBhvr>
                                        <p:cTn id="27" dur="2000"/>
                                        <p:tgtEl>
                                          <p:spTgt spid="6">
                                            <p:txEl>
                                              <p:pRg st="0" end="0"/>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circle(in)">
                                      <p:cBhvr>
                                        <p:cTn id="30"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623</TotalTime>
  <Words>1148</Words>
  <Application>Microsoft Office PowerPoint</Application>
  <PresentationFormat>Widescreen</PresentationFormat>
  <Paragraphs>75</Paragraphs>
  <Slides>14</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Computer Games Development – Team project Presentation </vt:lpstr>
      <vt:lpstr>Page of Contents</vt:lpstr>
      <vt:lpstr>Game Concept – Synopsis + Genre choice</vt:lpstr>
      <vt:lpstr>Game Engine Justification</vt:lpstr>
      <vt:lpstr>Moodboard</vt:lpstr>
      <vt:lpstr>Game Mechanics and Gameplay</vt:lpstr>
      <vt:lpstr>Level Design</vt:lpstr>
      <vt:lpstr>Implementation of the game</vt:lpstr>
      <vt:lpstr>Immersion</vt:lpstr>
      <vt:lpstr>Version control  - UNITY Collab feature</vt:lpstr>
      <vt:lpstr>Game Prototype Demo</vt:lpstr>
      <vt:lpstr>Individual Team Member Contribution</vt:lpstr>
      <vt:lpstr>What we’ve Learned</vt:lpstr>
      <vt:lpstr>Thank you for watching this presentation Any questions?</vt:lpstr>
    </vt:vector>
  </TitlesOfParts>
  <Company>University Of The West Of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Games Development – Team project Presentation</dc:title>
  <dc:creator>Information, Technology and Digital Services</dc:creator>
  <cp:lastModifiedBy>PengStation420</cp:lastModifiedBy>
  <cp:revision>46</cp:revision>
  <dcterms:created xsi:type="dcterms:W3CDTF">2018-11-13T11:29:48Z</dcterms:created>
  <dcterms:modified xsi:type="dcterms:W3CDTF">2018-11-27T13:19:20Z</dcterms:modified>
</cp:coreProperties>
</file>